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6"/>
  </p:notesMasterIdLst>
  <p:handoutMasterIdLst>
    <p:handoutMasterId r:id="rId28"/>
  </p:handoutMasterIdLst>
  <p:sldIdLst>
    <p:sldId id="261" r:id="rId4"/>
    <p:sldId id="260" r:id="rId5"/>
    <p:sldId id="267" r:id="rId7"/>
    <p:sldId id="268" r:id="rId8"/>
    <p:sldId id="296" r:id="rId9"/>
    <p:sldId id="272" r:id="rId10"/>
    <p:sldId id="277" r:id="rId11"/>
    <p:sldId id="278" r:id="rId12"/>
    <p:sldId id="279" r:id="rId13"/>
    <p:sldId id="281" r:id="rId14"/>
    <p:sldId id="280" r:id="rId15"/>
    <p:sldId id="282" r:id="rId16"/>
    <p:sldId id="286" r:id="rId17"/>
    <p:sldId id="287" r:id="rId18"/>
    <p:sldId id="288" r:id="rId19"/>
    <p:sldId id="259" r:id="rId20"/>
    <p:sldId id="257" r:id="rId21"/>
    <p:sldId id="266" r:id="rId22"/>
    <p:sldId id="269" r:id="rId23"/>
    <p:sldId id="270" r:id="rId24"/>
    <p:sldId id="273" r:id="rId25"/>
    <p:sldId id="275" r:id="rId26"/>
    <p:sldId id="290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92ED"/>
    <a:srgbClr val="000000"/>
    <a:srgbClr val="A9B2BD"/>
    <a:srgbClr val="F6F7FA"/>
    <a:srgbClr val="4FC1E9"/>
    <a:srgbClr val="C4C7CE"/>
    <a:srgbClr val="CDD0DA"/>
    <a:srgbClr val="FA8150"/>
    <a:srgbClr val="E37553"/>
    <a:srgbClr val="E06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74" autoAdjust="0"/>
  </p:normalViewPr>
  <p:slideViewPr>
    <p:cSldViewPr>
      <p:cViewPr varScale="1">
        <p:scale>
          <a:sx n="157" d="100"/>
          <a:sy n="157" d="100"/>
        </p:scale>
        <p:origin x="660" y="168"/>
      </p:cViewPr>
      <p:guideLst>
        <p:guide orient="horz" pos="17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305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Chemistry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 userDrawn="1"/>
        </p:nvSpPr>
        <p:spPr bwMode="auto">
          <a:xfrm>
            <a:off x="4763" y="3175"/>
            <a:ext cx="9134475" cy="3489325"/>
          </a:xfrm>
          <a:custGeom>
            <a:avLst/>
            <a:gdLst>
              <a:gd name="T0" fmla="*/ 11506 w 11506"/>
              <a:gd name="T1" fmla="*/ 0 h 4396"/>
              <a:gd name="T2" fmla="*/ 11506 w 11506"/>
              <a:gd name="T3" fmla="*/ 3890 h 4396"/>
              <a:gd name="T4" fmla="*/ 0 w 11506"/>
              <a:gd name="T5" fmla="*/ 4396 h 4396"/>
              <a:gd name="T6" fmla="*/ 0 w 11506"/>
              <a:gd name="T7" fmla="*/ 0 h 4396"/>
              <a:gd name="T8" fmla="*/ 11506 w 11506"/>
              <a:gd name="T9" fmla="*/ 0 h 4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06" h="4396">
                <a:moveTo>
                  <a:pt x="11506" y="0"/>
                </a:moveTo>
                <a:lnTo>
                  <a:pt x="11506" y="3890"/>
                </a:lnTo>
                <a:lnTo>
                  <a:pt x="0" y="4396"/>
                </a:lnTo>
                <a:lnTo>
                  <a:pt x="0" y="0"/>
                </a:lnTo>
                <a:lnTo>
                  <a:pt x="11506" y="0"/>
                </a:lnTo>
                <a:close/>
              </a:path>
            </a:pathLst>
          </a:custGeom>
          <a:solidFill>
            <a:srgbClr val="FECE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4763" y="279400"/>
            <a:ext cx="9134475" cy="1611313"/>
            <a:chOff x="4763" y="279400"/>
            <a:chExt cx="9134475" cy="1611313"/>
          </a:xfrm>
        </p:grpSpPr>
        <p:sp>
          <p:nvSpPr>
            <p:cNvPr id="12" name="Freeform 7"/>
            <p:cNvSpPr/>
            <p:nvPr userDrawn="1"/>
          </p:nvSpPr>
          <p:spPr bwMode="auto">
            <a:xfrm>
              <a:off x="4763" y="460375"/>
              <a:ext cx="5397500" cy="1430338"/>
            </a:xfrm>
            <a:custGeom>
              <a:avLst/>
              <a:gdLst>
                <a:gd name="T0" fmla="*/ 6799 w 6799"/>
                <a:gd name="T1" fmla="*/ 1072 h 1801"/>
                <a:gd name="T2" fmla="*/ 6417 w 6799"/>
                <a:gd name="T3" fmla="*/ 1484 h 1801"/>
                <a:gd name="T4" fmla="*/ 6145 w 6799"/>
                <a:gd name="T5" fmla="*/ 1438 h 1801"/>
                <a:gd name="T6" fmla="*/ 6109 w 6799"/>
                <a:gd name="T7" fmla="*/ 1511 h 1801"/>
                <a:gd name="T8" fmla="*/ 5941 w 6799"/>
                <a:gd name="T9" fmla="*/ 1622 h 1801"/>
                <a:gd name="T10" fmla="*/ 5896 w 6799"/>
                <a:gd name="T11" fmla="*/ 1446 h 1801"/>
                <a:gd name="T12" fmla="*/ 5709 w 6799"/>
                <a:gd name="T13" fmla="*/ 279 h 1801"/>
                <a:gd name="T14" fmla="*/ 5671 w 6799"/>
                <a:gd name="T15" fmla="*/ 139 h 1801"/>
                <a:gd name="T16" fmla="*/ 5383 w 6799"/>
                <a:gd name="T17" fmla="*/ 35 h 1801"/>
                <a:gd name="T18" fmla="*/ 5289 w 6799"/>
                <a:gd name="T19" fmla="*/ 0 h 1801"/>
                <a:gd name="T20" fmla="*/ 5113 w 6799"/>
                <a:gd name="T21" fmla="*/ 35 h 1801"/>
                <a:gd name="T22" fmla="*/ 5095 w 6799"/>
                <a:gd name="T23" fmla="*/ 215 h 1801"/>
                <a:gd name="T24" fmla="*/ 4954 w 6799"/>
                <a:gd name="T25" fmla="*/ 1241 h 1801"/>
                <a:gd name="T26" fmla="*/ 4945 w 6799"/>
                <a:gd name="T27" fmla="*/ 942 h 1801"/>
                <a:gd name="T28" fmla="*/ 4898 w 6799"/>
                <a:gd name="T29" fmla="*/ 934 h 1801"/>
                <a:gd name="T30" fmla="*/ 4890 w 6799"/>
                <a:gd name="T31" fmla="*/ 611 h 1801"/>
                <a:gd name="T32" fmla="*/ 4667 w 6799"/>
                <a:gd name="T33" fmla="*/ 620 h 1801"/>
                <a:gd name="T34" fmla="*/ 4656 w 6799"/>
                <a:gd name="T35" fmla="*/ 662 h 1801"/>
                <a:gd name="T36" fmla="*/ 4638 w 6799"/>
                <a:gd name="T37" fmla="*/ 934 h 1801"/>
                <a:gd name="T38" fmla="*/ 4592 w 6799"/>
                <a:gd name="T39" fmla="*/ 960 h 1801"/>
                <a:gd name="T40" fmla="*/ 4534 w 6799"/>
                <a:gd name="T41" fmla="*/ 1353 h 1801"/>
                <a:gd name="T42" fmla="*/ 4462 w 6799"/>
                <a:gd name="T43" fmla="*/ 1316 h 1801"/>
                <a:gd name="T44" fmla="*/ 4369 w 6799"/>
                <a:gd name="T45" fmla="*/ 1165 h 1801"/>
                <a:gd name="T46" fmla="*/ 3894 w 6799"/>
                <a:gd name="T47" fmla="*/ 813 h 1801"/>
                <a:gd name="T48" fmla="*/ 3614 w 6799"/>
                <a:gd name="T49" fmla="*/ 756 h 1801"/>
                <a:gd name="T50" fmla="*/ 3409 w 6799"/>
                <a:gd name="T51" fmla="*/ 1157 h 1801"/>
                <a:gd name="T52" fmla="*/ 3250 w 6799"/>
                <a:gd name="T53" fmla="*/ 1139 h 1801"/>
                <a:gd name="T54" fmla="*/ 3204 w 6799"/>
                <a:gd name="T55" fmla="*/ 1511 h 1801"/>
                <a:gd name="T56" fmla="*/ 3168 w 6799"/>
                <a:gd name="T57" fmla="*/ 565 h 1801"/>
                <a:gd name="T58" fmla="*/ 2989 w 6799"/>
                <a:gd name="T59" fmla="*/ 471 h 1801"/>
                <a:gd name="T60" fmla="*/ 2925 w 6799"/>
                <a:gd name="T61" fmla="*/ 378 h 1801"/>
                <a:gd name="T62" fmla="*/ 2748 w 6799"/>
                <a:gd name="T63" fmla="*/ 341 h 1801"/>
                <a:gd name="T64" fmla="*/ 2729 w 6799"/>
                <a:gd name="T65" fmla="*/ 593 h 1801"/>
                <a:gd name="T66" fmla="*/ 2702 w 6799"/>
                <a:gd name="T67" fmla="*/ 1165 h 1801"/>
                <a:gd name="T68" fmla="*/ 2673 w 6799"/>
                <a:gd name="T69" fmla="*/ 1324 h 1801"/>
                <a:gd name="T70" fmla="*/ 2654 w 6799"/>
                <a:gd name="T71" fmla="*/ 1428 h 1801"/>
                <a:gd name="T72" fmla="*/ 2572 w 6799"/>
                <a:gd name="T73" fmla="*/ 1697 h 1801"/>
                <a:gd name="T74" fmla="*/ 2450 w 6799"/>
                <a:gd name="T75" fmla="*/ 1576 h 1801"/>
                <a:gd name="T76" fmla="*/ 2348 w 6799"/>
                <a:gd name="T77" fmla="*/ 642 h 1801"/>
                <a:gd name="T78" fmla="*/ 2162 w 6799"/>
                <a:gd name="T79" fmla="*/ 547 h 1801"/>
                <a:gd name="T80" fmla="*/ 2069 w 6799"/>
                <a:gd name="T81" fmla="*/ 684 h 1801"/>
                <a:gd name="T82" fmla="*/ 2022 w 6799"/>
                <a:gd name="T83" fmla="*/ 1550 h 1801"/>
                <a:gd name="T84" fmla="*/ 1939 w 6799"/>
                <a:gd name="T85" fmla="*/ 1651 h 1801"/>
                <a:gd name="T86" fmla="*/ 1900 w 6799"/>
                <a:gd name="T87" fmla="*/ 1744 h 1801"/>
                <a:gd name="T88" fmla="*/ 1863 w 6799"/>
                <a:gd name="T89" fmla="*/ 1801 h 1801"/>
                <a:gd name="T90" fmla="*/ 1575 w 6799"/>
                <a:gd name="T91" fmla="*/ 1773 h 1801"/>
                <a:gd name="T92" fmla="*/ 1490 w 6799"/>
                <a:gd name="T93" fmla="*/ 1464 h 1801"/>
                <a:gd name="T94" fmla="*/ 1472 w 6799"/>
                <a:gd name="T95" fmla="*/ 1511 h 1801"/>
                <a:gd name="T96" fmla="*/ 1426 w 6799"/>
                <a:gd name="T97" fmla="*/ 1399 h 1801"/>
                <a:gd name="T98" fmla="*/ 1324 w 6799"/>
                <a:gd name="T99" fmla="*/ 1474 h 1801"/>
                <a:gd name="T100" fmla="*/ 1165 w 6799"/>
                <a:gd name="T101" fmla="*/ 1689 h 1801"/>
                <a:gd name="T102" fmla="*/ 1109 w 6799"/>
                <a:gd name="T103" fmla="*/ 1558 h 1801"/>
                <a:gd name="T104" fmla="*/ 913 w 6799"/>
                <a:gd name="T105" fmla="*/ 1521 h 1801"/>
                <a:gd name="T106" fmla="*/ 857 w 6799"/>
                <a:gd name="T107" fmla="*/ 1558 h 1801"/>
                <a:gd name="T108" fmla="*/ 746 w 6799"/>
                <a:gd name="T109" fmla="*/ 1726 h 1801"/>
                <a:gd name="T110" fmla="*/ 717 w 6799"/>
                <a:gd name="T111" fmla="*/ 1661 h 1801"/>
                <a:gd name="T112" fmla="*/ 681 w 6799"/>
                <a:gd name="T113" fmla="*/ 1585 h 1801"/>
                <a:gd name="T114" fmla="*/ 597 w 6799"/>
                <a:gd name="T115" fmla="*/ 1345 h 1801"/>
                <a:gd name="T116" fmla="*/ 569 w 6799"/>
                <a:gd name="T117" fmla="*/ 1258 h 1801"/>
                <a:gd name="T118" fmla="*/ 439 w 6799"/>
                <a:gd name="T119" fmla="*/ 1233 h 1801"/>
                <a:gd name="T120" fmla="*/ 411 w 6799"/>
                <a:gd name="T121" fmla="*/ 1353 h 1801"/>
                <a:gd name="T122" fmla="*/ 365 w 6799"/>
                <a:gd name="T123" fmla="*/ 1484 h 1801"/>
                <a:gd name="T124" fmla="*/ 0 w 6799"/>
                <a:gd name="T125" fmla="*/ 1101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99" h="1801">
                  <a:moveTo>
                    <a:pt x="6799" y="58"/>
                  </a:moveTo>
                  <a:lnTo>
                    <a:pt x="6799" y="1072"/>
                  </a:lnTo>
                  <a:lnTo>
                    <a:pt x="6417" y="1072"/>
                  </a:lnTo>
                  <a:lnTo>
                    <a:pt x="6417" y="1484"/>
                  </a:lnTo>
                  <a:lnTo>
                    <a:pt x="6145" y="1484"/>
                  </a:lnTo>
                  <a:lnTo>
                    <a:pt x="6145" y="1438"/>
                  </a:lnTo>
                  <a:lnTo>
                    <a:pt x="6109" y="1438"/>
                  </a:lnTo>
                  <a:lnTo>
                    <a:pt x="6109" y="1511"/>
                  </a:lnTo>
                  <a:lnTo>
                    <a:pt x="5941" y="1511"/>
                  </a:lnTo>
                  <a:lnTo>
                    <a:pt x="5941" y="1622"/>
                  </a:lnTo>
                  <a:lnTo>
                    <a:pt x="5896" y="1622"/>
                  </a:lnTo>
                  <a:lnTo>
                    <a:pt x="5896" y="1446"/>
                  </a:lnTo>
                  <a:lnTo>
                    <a:pt x="5709" y="1446"/>
                  </a:lnTo>
                  <a:lnTo>
                    <a:pt x="5709" y="279"/>
                  </a:lnTo>
                  <a:lnTo>
                    <a:pt x="5671" y="279"/>
                  </a:lnTo>
                  <a:lnTo>
                    <a:pt x="5671" y="139"/>
                  </a:lnTo>
                  <a:lnTo>
                    <a:pt x="5476" y="56"/>
                  </a:lnTo>
                  <a:lnTo>
                    <a:pt x="5383" y="35"/>
                  </a:lnTo>
                  <a:lnTo>
                    <a:pt x="5383" y="0"/>
                  </a:lnTo>
                  <a:lnTo>
                    <a:pt x="5289" y="0"/>
                  </a:lnTo>
                  <a:lnTo>
                    <a:pt x="5289" y="35"/>
                  </a:lnTo>
                  <a:lnTo>
                    <a:pt x="5113" y="35"/>
                  </a:lnTo>
                  <a:lnTo>
                    <a:pt x="5113" y="215"/>
                  </a:lnTo>
                  <a:lnTo>
                    <a:pt x="5095" y="215"/>
                  </a:lnTo>
                  <a:lnTo>
                    <a:pt x="5095" y="1241"/>
                  </a:lnTo>
                  <a:lnTo>
                    <a:pt x="4954" y="1241"/>
                  </a:lnTo>
                  <a:lnTo>
                    <a:pt x="4954" y="952"/>
                  </a:lnTo>
                  <a:lnTo>
                    <a:pt x="4945" y="942"/>
                  </a:lnTo>
                  <a:lnTo>
                    <a:pt x="4919" y="942"/>
                  </a:lnTo>
                  <a:lnTo>
                    <a:pt x="4898" y="934"/>
                  </a:lnTo>
                  <a:lnTo>
                    <a:pt x="4898" y="620"/>
                  </a:lnTo>
                  <a:lnTo>
                    <a:pt x="4890" y="611"/>
                  </a:lnTo>
                  <a:lnTo>
                    <a:pt x="4685" y="611"/>
                  </a:lnTo>
                  <a:lnTo>
                    <a:pt x="4667" y="620"/>
                  </a:lnTo>
                  <a:lnTo>
                    <a:pt x="4667" y="654"/>
                  </a:lnTo>
                  <a:lnTo>
                    <a:pt x="4656" y="662"/>
                  </a:lnTo>
                  <a:lnTo>
                    <a:pt x="4656" y="914"/>
                  </a:lnTo>
                  <a:lnTo>
                    <a:pt x="4638" y="934"/>
                  </a:lnTo>
                  <a:lnTo>
                    <a:pt x="4592" y="934"/>
                  </a:lnTo>
                  <a:lnTo>
                    <a:pt x="4592" y="960"/>
                  </a:lnTo>
                  <a:lnTo>
                    <a:pt x="4534" y="960"/>
                  </a:lnTo>
                  <a:lnTo>
                    <a:pt x="4534" y="1353"/>
                  </a:lnTo>
                  <a:lnTo>
                    <a:pt x="4462" y="1353"/>
                  </a:lnTo>
                  <a:lnTo>
                    <a:pt x="4462" y="1316"/>
                  </a:lnTo>
                  <a:lnTo>
                    <a:pt x="4369" y="1316"/>
                  </a:lnTo>
                  <a:lnTo>
                    <a:pt x="4369" y="1165"/>
                  </a:lnTo>
                  <a:lnTo>
                    <a:pt x="3894" y="1165"/>
                  </a:lnTo>
                  <a:lnTo>
                    <a:pt x="3894" y="813"/>
                  </a:lnTo>
                  <a:lnTo>
                    <a:pt x="3614" y="813"/>
                  </a:lnTo>
                  <a:lnTo>
                    <a:pt x="3614" y="756"/>
                  </a:lnTo>
                  <a:lnTo>
                    <a:pt x="3409" y="756"/>
                  </a:lnTo>
                  <a:lnTo>
                    <a:pt x="3409" y="1157"/>
                  </a:lnTo>
                  <a:lnTo>
                    <a:pt x="3250" y="1157"/>
                  </a:lnTo>
                  <a:lnTo>
                    <a:pt x="3250" y="1139"/>
                  </a:lnTo>
                  <a:lnTo>
                    <a:pt x="3204" y="1139"/>
                  </a:lnTo>
                  <a:lnTo>
                    <a:pt x="3204" y="1511"/>
                  </a:lnTo>
                  <a:lnTo>
                    <a:pt x="3168" y="1492"/>
                  </a:lnTo>
                  <a:lnTo>
                    <a:pt x="3168" y="565"/>
                  </a:lnTo>
                  <a:lnTo>
                    <a:pt x="2989" y="565"/>
                  </a:lnTo>
                  <a:lnTo>
                    <a:pt x="2989" y="471"/>
                  </a:lnTo>
                  <a:lnTo>
                    <a:pt x="2925" y="471"/>
                  </a:lnTo>
                  <a:lnTo>
                    <a:pt x="2925" y="378"/>
                  </a:lnTo>
                  <a:lnTo>
                    <a:pt x="2813" y="303"/>
                  </a:lnTo>
                  <a:lnTo>
                    <a:pt x="2748" y="341"/>
                  </a:lnTo>
                  <a:lnTo>
                    <a:pt x="2748" y="593"/>
                  </a:lnTo>
                  <a:lnTo>
                    <a:pt x="2729" y="593"/>
                  </a:lnTo>
                  <a:lnTo>
                    <a:pt x="2729" y="1165"/>
                  </a:lnTo>
                  <a:lnTo>
                    <a:pt x="2702" y="1165"/>
                  </a:lnTo>
                  <a:lnTo>
                    <a:pt x="2702" y="1324"/>
                  </a:lnTo>
                  <a:lnTo>
                    <a:pt x="2673" y="1324"/>
                  </a:lnTo>
                  <a:lnTo>
                    <a:pt x="2673" y="1428"/>
                  </a:lnTo>
                  <a:lnTo>
                    <a:pt x="2654" y="1428"/>
                  </a:lnTo>
                  <a:lnTo>
                    <a:pt x="2654" y="1697"/>
                  </a:lnTo>
                  <a:lnTo>
                    <a:pt x="2572" y="1697"/>
                  </a:lnTo>
                  <a:lnTo>
                    <a:pt x="2572" y="1576"/>
                  </a:lnTo>
                  <a:lnTo>
                    <a:pt x="2450" y="1576"/>
                  </a:lnTo>
                  <a:lnTo>
                    <a:pt x="2450" y="642"/>
                  </a:lnTo>
                  <a:lnTo>
                    <a:pt x="2348" y="642"/>
                  </a:lnTo>
                  <a:lnTo>
                    <a:pt x="2348" y="547"/>
                  </a:lnTo>
                  <a:lnTo>
                    <a:pt x="2162" y="547"/>
                  </a:lnTo>
                  <a:lnTo>
                    <a:pt x="2162" y="684"/>
                  </a:lnTo>
                  <a:lnTo>
                    <a:pt x="2069" y="684"/>
                  </a:lnTo>
                  <a:lnTo>
                    <a:pt x="2069" y="1550"/>
                  </a:lnTo>
                  <a:lnTo>
                    <a:pt x="2022" y="1550"/>
                  </a:lnTo>
                  <a:lnTo>
                    <a:pt x="2022" y="1651"/>
                  </a:lnTo>
                  <a:lnTo>
                    <a:pt x="1939" y="1651"/>
                  </a:lnTo>
                  <a:lnTo>
                    <a:pt x="1939" y="1744"/>
                  </a:lnTo>
                  <a:lnTo>
                    <a:pt x="1900" y="1744"/>
                  </a:lnTo>
                  <a:lnTo>
                    <a:pt x="1900" y="1801"/>
                  </a:lnTo>
                  <a:lnTo>
                    <a:pt x="1863" y="1801"/>
                  </a:lnTo>
                  <a:lnTo>
                    <a:pt x="1863" y="1773"/>
                  </a:lnTo>
                  <a:lnTo>
                    <a:pt x="1575" y="1773"/>
                  </a:lnTo>
                  <a:lnTo>
                    <a:pt x="1575" y="1464"/>
                  </a:lnTo>
                  <a:lnTo>
                    <a:pt x="1490" y="1464"/>
                  </a:lnTo>
                  <a:lnTo>
                    <a:pt x="1490" y="1511"/>
                  </a:lnTo>
                  <a:lnTo>
                    <a:pt x="1472" y="1511"/>
                  </a:lnTo>
                  <a:lnTo>
                    <a:pt x="1426" y="1484"/>
                  </a:lnTo>
                  <a:lnTo>
                    <a:pt x="1426" y="1399"/>
                  </a:lnTo>
                  <a:lnTo>
                    <a:pt x="1324" y="1399"/>
                  </a:lnTo>
                  <a:lnTo>
                    <a:pt x="1324" y="1474"/>
                  </a:lnTo>
                  <a:lnTo>
                    <a:pt x="1165" y="1474"/>
                  </a:lnTo>
                  <a:lnTo>
                    <a:pt x="1165" y="1689"/>
                  </a:lnTo>
                  <a:lnTo>
                    <a:pt x="1109" y="1689"/>
                  </a:lnTo>
                  <a:lnTo>
                    <a:pt x="1109" y="1558"/>
                  </a:lnTo>
                  <a:lnTo>
                    <a:pt x="932" y="1558"/>
                  </a:lnTo>
                  <a:lnTo>
                    <a:pt x="913" y="1521"/>
                  </a:lnTo>
                  <a:lnTo>
                    <a:pt x="895" y="1521"/>
                  </a:lnTo>
                  <a:lnTo>
                    <a:pt x="857" y="1558"/>
                  </a:lnTo>
                  <a:lnTo>
                    <a:pt x="746" y="1558"/>
                  </a:lnTo>
                  <a:lnTo>
                    <a:pt x="746" y="1726"/>
                  </a:lnTo>
                  <a:lnTo>
                    <a:pt x="717" y="1726"/>
                  </a:lnTo>
                  <a:lnTo>
                    <a:pt x="717" y="1661"/>
                  </a:lnTo>
                  <a:lnTo>
                    <a:pt x="681" y="1661"/>
                  </a:lnTo>
                  <a:lnTo>
                    <a:pt x="681" y="1585"/>
                  </a:lnTo>
                  <a:lnTo>
                    <a:pt x="597" y="1585"/>
                  </a:lnTo>
                  <a:lnTo>
                    <a:pt x="597" y="1345"/>
                  </a:lnTo>
                  <a:lnTo>
                    <a:pt x="569" y="1345"/>
                  </a:lnTo>
                  <a:lnTo>
                    <a:pt x="569" y="1258"/>
                  </a:lnTo>
                  <a:lnTo>
                    <a:pt x="533" y="1233"/>
                  </a:lnTo>
                  <a:lnTo>
                    <a:pt x="439" y="1233"/>
                  </a:lnTo>
                  <a:lnTo>
                    <a:pt x="439" y="1353"/>
                  </a:lnTo>
                  <a:lnTo>
                    <a:pt x="411" y="1353"/>
                  </a:lnTo>
                  <a:lnTo>
                    <a:pt x="411" y="1484"/>
                  </a:lnTo>
                  <a:lnTo>
                    <a:pt x="365" y="1484"/>
                  </a:lnTo>
                  <a:lnTo>
                    <a:pt x="365" y="1101"/>
                  </a:lnTo>
                  <a:lnTo>
                    <a:pt x="0" y="1101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 userDrawn="1"/>
          </p:nvSpPr>
          <p:spPr bwMode="auto">
            <a:xfrm>
              <a:off x="5402263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 userDrawn="1"/>
          </p:nvSpPr>
          <p:spPr bwMode="auto">
            <a:xfrm>
              <a:off x="5616576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 userDrawn="1"/>
          </p:nvSpPr>
          <p:spPr bwMode="auto">
            <a:xfrm>
              <a:off x="5630863" y="279400"/>
              <a:ext cx="0" cy="22860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Line 11"/>
            <p:cNvSpPr>
              <a:spLocks noChangeShapeType="1"/>
            </p:cNvSpPr>
            <p:nvPr userDrawn="1"/>
          </p:nvSpPr>
          <p:spPr bwMode="auto">
            <a:xfrm>
              <a:off x="5630863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12"/>
            <p:cNvSpPr/>
            <p:nvPr userDrawn="1"/>
          </p:nvSpPr>
          <p:spPr bwMode="auto">
            <a:xfrm>
              <a:off x="5402263" y="508000"/>
              <a:ext cx="3736975" cy="1322388"/>
            </a:xfrm>
            <a:custGeom>
              <a:avLst/>
              <a:gdLst>
                <a:gd name="T0" fmla="*/ 4562 w 4707"/>
                <a:gd name="T1" fmla="*/ 801 h 1668"/>
                <a:gd name="T2" fmla="*/ 4498 w 4707"/>
                <a:gd name="T3" fmla="*/ 708 h 1668"/>
                <a:gd name="T4" fmla="*/ 4386 w 4707"/>
                <a:gd name="T5" fmla="*/ 540 h 1668"/>
                <a:gd name="T6" fmla="*/ 4320 w 4707"/>
                <a:gd name="T7" fmla="*/ 830 h 1668"/>
                <a:gd name="T8" fmla="*/ 4301 w 4707"/>
                <a:gd name="T9" fmla="*/ 1107 h 1668"/>
                <a:gd name="T10" fmla="*/ 4274 w 4707"/>
                <a:gd name="T11" fmla="*/ 1266 h 1668"/>
                <a:gd name="T12" fmla="*/ 4246 w 4707"/>
                <a:gd name="T13" fmla="*/ 1370 h 1668"/>
                <a:gd name="T14" fmla="*/ 4227 w 4707"/>
                <a:gd name="T15" fmla="*/ 1639 h 1668"/>
                <a:gd name="T16" fmla="*/ 4142 w 4707"/>
                <a:gd name="T17" fmla="*/ 1518 h 1668"/>
                <a:gd name="T18" fmla="*/ 4022 w 4707"/>
                <a:gd name="T19" fmla="*/ 913 h 1668"/>
                <a:gd name="T20" fmla="*/ 3919 w 4707"/>
                <a:gd name="T21" fmla="*/ 820 h 1668"/>
                <a:gd name="T22" fmla="*/ 3733 w 4707"/>
                <a:gd name="T23" fmla="*/ 1072 h 1668"/>
                <a:gd name="T24" fmla="*/ 3639 w 4707"/>
                <a:gd name="T25" fmla="*/ 1492 h 1668"/>
                <a:gd name="T26" fmla="*/ 3594 w 4707"/>
                <a:gd name="T27" fmla="*/ 1593 h 1668"/>
                <a:gd name="T28" fmla="*/ 3146 w 4707"/>
                <a:gd name="T29" fmla="*/ 1587 h 1668"/>
                <a:gd name="T30" fmla="*/ 3063 w 4707"/>
                <a:gd name="T31" fmla="*/ 1406 h 1668"/>
                <a:gd name="T32" fmla="*/ 3044 w 4707"/>
                <a:gd name="T33" fmla="*/ 1453 h 1668"/>
                <a:gd name="T34" fmla="*/ 2998 w 4707"/>
                <a:gd name="T35" fmla="*/ 1341 h 1668"/>
                <a:gd name="T36" fmla="*/ 2895 w 4707"/>
                <a:gd name="T37" fmla="*/ 1416 h 1668"/>
                <a:gd name="T38" fmla="*/ 2736 w 4707"/>
                <a:gd name="T39" fmla="*/ 1631 h 1668"/>
                <a:gd name="T40" fmla="*/ 2682 w 4707"/>
                <a:gd name="T41" fmla="*/ 1500 h 1668"/>
                <a:gd name="T42" fmla="*/ 2485 w 4707"/>
                <a:gd name="T43" fmla="*/ 1463 h 1668"/>
                <a:gd name="T44" fmla="*/ 2430 w 4707"/>
                <a:gd name="T45" fmla="*/ 1500 h 1668"/>
                <a:gd name="T46" fmla="*/ 2318 w 4707"/>
                <a:gd name="T47" fmla="*/ 1668 h 1668"/>
                <a:gd name="T48" fmla="*/ 2290 w 4707"/>
                <a:gd name="T49" fmla="*/ 1603 h 1668"/>
                <a:gd name="T50" fmla="*/ 2254 w 4707"/>
                <a:gd name="T51" fmla="*/ 1527 h 1668"/>
                <a:gd name="T52" fmla="*/ 2169 w 4707"/>
                <a:gd name="T53" fmla="*/ 1287 h 1668"/>
                <a:gd name="T54" fmla="*/ 2140 w 4707"/>
                <a:gd name="T55" fmla="*/ 1200 h 1668"/>
                <a:gd name="T56" fmla="*/ 2010 w 4707"/>
                <a:gd name="T57" fmla="*/ 1175 h 1668"/>
                <a:gd name="T58" fmla="*/ 1981 w 4707"/>
                <a:gd name="T59" fmla="*/ 1295 h 1668"/>
                <a:gd name="T60" fmla="*/ 1935 w 4707"/>
                <a:gd name="T61" fmla="*/ 1426 h 1668"/>
                <a:gd name="T62" fmla="*/ 1470 w 4707"/>
                <a:gd name="T63" fmla="*/ 1043 h 1668"/>
                <a:gd name="T64" fmla="*/ 1424 w 4707"/>
                <a:gd name="T65" fmla="*/ 1136 h 1668"/>
                <a:gd name="T66" fmla="*/ 1359 w 4707"/>
                <a:gd name="T67" fmla="*/ 600 h 1668"/>
                <a:gd name="T68" fmla="*/ 1322 w 4707"/>
                <a:gd name="T69" fmla="*/ 488 h 1668"/>
                <a:gd name="T70" fmla="*/ 1125 w 4707"/>
                <a:gd name="T71" fmla="*/ 507 h 1668"/>
                <a:gd name="T72" fmla="*/ 1079 w 4707"/>
                <a:gd name="T73" fmla="*/ 581 h 1668"/>
                <a:gd name="T74" fmla="*/ 1061 w 4707"/>
                <a:gd name="T75" fmla="*/ 1053 h 1668"/>
                <a:gd name="T76" fmla="*/ 633 w 4707"/>
                <a:gd name="T77" fmla="*/ 1006 h 1668"/>
                <a:gd name="T78" fmla="*/ 558 w 4707"/>
                <a:gd name="T79" fmla="*/ 960 h 1668"/>
                <a:gd name="T80" fmla="*/ 0 w 4707"/>
                <a:gd name="T81" fmla="*/ 0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07" h="1668">
                  <a:moveTo>
                    <a:pt x="4707" y="801"/>
                  </a:moveTo>
                  <a:lnTo>
                    <a:pt x="4562" y="801"/>
                  </a:lnTo>
                  <a:lnTo>
                    <a:pt x="4562" y="708"/>
                  </a:lnTo>
                  <a:lnTo>
                    <a:pt x="4498" y="708"/>
                  </a:lnTo>
                  <a:lnTo>
                    <a:pt x="4498" y="615"/>
                  </a:lnTo>
                  <a:lnTo>
                    <a:pt x="4386" y="540"/>
                  </a:lnTo>
                  <a:lnTo>
                    <a:pt x="4320" y="578"/>
                  </a:lnTo>
                  <a:lnTo>
                    <a:pt x="4320" y="830"/>
                  </a:lnTo>
                  <a:lnTo>
                    <a:pt x="4301" y="830"/>
                  </a:lnTo>
                  <a:lnTo>
                    <a:pt x="4301" y="1107"/>
                  </a:lnTo>
                  <a:lnTo>
                    <a:pt x="4274" y="1107"/>
                  </a:lnTo>
                  <a:lnTo>
                    <a:pt x="4274" y="1266"/>
                  </a:lnTo>
                  <a:lnTo>
                    <a:pt x="4246" y="1266"/>
                  </a:lnTo>
                  <a:lnTo>
                    <a:pt x="4246" y="1370"/>
                  </a:lnTo>
                  <a:lnTo>
                    <a:pt x="4227" y="1370"/>
                  </a:lnTo>
                  <a:lnTo>
                    <a:pt x="4227" y="1639"/>
                  </a:lnTo>
                  <a:lnTo>
                    <a:pt x="4142" y="1639"/>
                  </a:lnTo>
                  <a:lnTo>
                    <a:pt x="4142" y="1518"/>
                  </a:lnTo>
                  <a:lnTo>
                    <a:pt x="4022" y="1518"/>
                  </a:lnTo>
                  <a:lnTo>
                    <a:pt x="4022" y="913"/>
                  </a:lnTo>
                  <a:lnTo>
                    <a:pt x="3919" y="913"/>
                  </a:lnTo>
                  <a:lnTo>
                    <a:pt x="3919" y="820"/>
                  </a:lnTo>
                  <a:lnTo>
                    <a:pt x="3733" y="820"/>
                  </a:lnTo>
                  <a:lnTo>
                    <a:pt x="3733" y="1072"/>
                  </a:lnTo>
                  <a:lnTo>
                    <a:pt x="3639" y="1072"/>
                  </a:lnTo>
                  <a:lnTo>
                    <a:pt x="3639" y="1492"/>
                  </a:lnTo>
                  <a:lnTo>
                    <a:pt x="3594" y="1492"/>
                  </a:lnTo>
                  <a:lnTo>
                    <a:pt x="3594" y="1593"/>
                  </a:lnTo>
                  <a:lnTo>
                    <a:pt x="3509" y="1593"/>
                  </a:lnTo>
                  <a:lnTo>
                    <a:pt x="3146" y="1587"/>
                  </a:lnTo>
                  <a:lnTo>
                    <a:pt x="3146" y="1406"/>
                  </a:lnTo>
                  <a:lnTo>
                    <a:pt x="3063" y="1406"/>
                  </a:lnTo>
                  <a:lnTo>
                    <a:pt x="3063" y="1453"/>
                  </a:lnTo>
                  <a:lnTo>
                    <a:pt x="3044" y="1453"/>
                  </a:lnTo>
                  <a:lnTo>
                    <a:pt x="2998" y="1426"/>
                  </a:lnTo>
                  <a:lnTo>
                    <a:pt x="2998" y="1341"/>
                  </a:lnTo>
                  <a:lnTo>
                    <a:pt x="2895" y="1341"/>
                  </a:lnTo>
                  <a:lnTo>
                    <a:pt x="2895" y="1416"/>
                  </a:lnTo>
                  <a:lnTo>
                    <a:pt x="2736" y="1416"/>
                  </a:lnTo>
                  <a:lnTo>
                    <a:pt x="2736" y="1631"/>
                  </a:lnTo>
                  <a:lnTo>
                    <a:pt x="2682" y="1631"/>
                  </a:lnTo>
                  <a:lnTo>
                    <a:pt x="2682" y="1500"/>
                  </a:lnTo>
                  <a:lnTo>
                    <a:pt x="2504" y="1500"/>
                  </a:lnTo>
                  <a:lnTo>
                    <a:pt x="2485" y="1463"/>
                  </a:lnTo>
                  <a:lnTo>
                    <a:pt x="2467" y="1463"/>
                  </a:lnTo>
                  <a:lnTo>
                    <a:pt x="2430" y="1500"/>
                  </a:lnTo>
                  <a:lnTo>
                    <a:pt x="2318" y="1500"/>
                  </a:lnTo>
                  <a:lnTo>
                    <a:pt x="2318" y="1668"/>
                  </a:lnTo>
                  <a:lnTo>
                    <a:pt x="2290" y="1668"/>
                  </a:lnTo>
                  <a:lnTo>
                    <a:pt x="2290" y="1603"/>
                  </a:lnTo>
                  <a:lnTo>
                    <a:pt x="2254" y="1603"/>
                  </a:lnTo>
                  <a:lnTo>
                    <a:pt x="2254" y="1527"/>
                  </a:lnTo>
                  <a:lnTo>
                    <a:pt x="2169" y="1527"/>
                  </a:lnTo>
                  <a:lnTo>
                    <a:pt x="2169" y="1287"/>
                  </a:lnTo>
                  <a:lnTo>
                    <a:pt x="2140" y="1287"/>
                  </a:lnTo>
                  <a:lnTo>
                    <a:pt x="2140" y="1200"/>
                  </a:lnTo>
                  <a:lnTo>
                    <a:pt x="2103" y="1175"/>
                  </a:lnTo>
                  <a:lnTo>
                    <a:pt x="2010" y="1175"/>
                  </a:lnTo>
                  <a:lnTo>
                    <a:pt x="2010" y="1295"/>
                  </a:lnTo>
                  <a:lnTo>
                    <a:pt x="1981" y="1295"/>
                  </a:lnTo>
                  <a:lnTo>
                    <a:pt x="1981" y="1426"/>
                  </a:lnTo>
                  <a:lnTo>
                    <a:pt x="1935" y="1426"/>
                  </a:lnTo>
                  <a:lnTo>
                    <a:pt x="1935" y="1043"/>
                  </a:lnTo>
                  <a:lnTo>
                    <a:pt x="1470" y="1043"/>
                  </a:lnTo>
                  <a:lnTo>
                    <a:pt x="1424" y="1061"/>
                  </a:lnTo>
                  <a:lnTo>
                    <a:pt x="1424" y="1136"/>
                  </a:lnTo>
                  <a:lnTo>
                    <a:pt x="1359" y="1136"/>
                  </a:lnTo>
                  <a:lnTo>
                    <a:pt x="1359" y="600"/>
                  </a:lnTo>
                  <a:lnTo>
                    <a:pt x="1322" y="571"/>
                  </a:lnTo>
                  <a:lnTo>
                    <a:pt x="1322" y="488"/>
                  </a:lnTo>
                  <a:lnTo>
                    <a:pt x="1164" y="488"/>
                  </a:lnTo>
                  <a:lnTo>
                    <a:pt x="1125" y="507"/>
                  </a:lnTo>
                  <a:lnTo>
                    <a:pt x="1125" y="581"/>
                  </a:lnTo>
                  <a:lnTo>
                    <a:pt x="1079" y="581"/>
                  </a:lnTo>
                  <a:lnTo>
                    <a:pt x="1079" y="1053"/>
                  </a:lnTo>
                  <a:lnTo>
                    <a:pt x="1061" y="1053"/>
                  </a:lnTo>
                  <a:lnTo>
                    <a:pt x="996" y="1006"/>
                  </a:lnTo>
                  <a:lnTo>
                    <a:pt x="633" y="1006"/>
                  </a:lnTo>
                  <a:lnTo>
                    <a:pt x="633" y="960"/>
                  </a:lnTo>
                  <a:lnTo>
                    <a:pt x="558" y="960"/>
                  </a:lnTo>
                  <a:lnTo>
                    <a:pt x="558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0" name="Group 129"/>
          <p:cNvGrpSpPr/>
          <p:nvPr userDrawn="1"/>
        </p:nvGrpSpPr>
        <p:grpSpPr>
          <a:xfrm>
            <a:off x="6113463" y="2967038"/>
            <a:ext cx="806450" cy="806450"/>
            <a:chOff x="6113463" y="2967038"/>
            <a:chExt cx="806450" cy="806450"/>
          </a:xfrm>
        </p:grpSpPr>
        <p:sp>
          <p:nvSpPr>
            <p:cNvPr id="66" name="Freeform 13"/>
            <p:cNvSpPr/>
            <p:nvPr userDrawn="1"/>
          </p:nvSpPr>
          <p:spPr bwMode="auto">
            <a:xfrm>
              <a:off x="6113463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5 w 1016"/>
                <a:gd name="T5" fmla="*/ 684 h 1016"/>
                <a:gd name="T6" fmla="*/ 955 w 1016"/>
                <a:gd name="T7" fmla="*/ 751 h 1016"/>
                <a:gd name="T8" fmla="*/ 915 w 1016"/>
                <a:gd name="T9" fmla="*/ 813 h 1016"/>
                <a:gd name="T10" fmla="*/ 868 w 1016"/>
                <a:gd name="T11" fmla="*/ 868 h 1016"/>
                <a:gd name="T12" fmla="*/ 812 w 1016"/>
                <a:gd name="T13" fmla="*/ 916 h 1016"/>
                <a:gd name="T14" fmla="*/ 750 w 1016"/>
                <a:gd name="T15" fmla="*/ 955 h 1016"/>
                <a:gd name="T16" fmla="*/ 682 w 1016"/>
                <a:gd name="T17" fmla="*/ 987 h 1016"/>
                <a:gd name="T18" fmla="*/ 611 w 1016"/>
                <a:gd name="T19" fmla="*/ 1006 h 1016"/>
                <a:gd name="T20" fmla="*/ 534 w 1016"/>
                <a:gd name="T21" fmla="*/ 1016 h 1016"/>
                <a:gd name="T22" fmla="*/ 482 w 1016"/>
                <a:gd name="T23" fmla="*/ 1016 h 1016"/>
                <a:gd name="T24" fmla="*/ 406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4 w 1016"/>
                <a:gd name="T31" fmla="*/ 916 h 1016"/>
                <a:gd name="T32" fmla="*/ 149 w 1016"/>
                <a:gd name="T33" fmla="*/ 868 h 1016"/>
                <a:gd name="T34" fmla="*/ 101 w 1016"/>
                <a:gd name="T35" fmla="*/ 813 h 1016"/>
                <a:gd name="T36" fmla="*/ 61 w 1016"/>
                <a:gd name="T37" fmla="*/ 751 h 1016"/>
                <a:gd name="T38" fmla="*/ 31 w 1016"/>
                <a:gd name="T39" fmla="*/ 684 h 1016"/>
                <a:gd name="T40" fmla="*/ 10 w 1016"/>
                <a:gd name="T41" fmla="*/ 611 h 1016"/>
                <a:gd name="T42" fmla="*/ 1 w 1016"/>
                <a:gd name="T43" fmla="*/ 534 h 1016"/>
                <a:gd name="T44" fmla="*/ 1 w 1016"/>
                <a:gd name="T45" fmla="*/ 482 h 1016"/>
                <a:gd name="T46" fmla="*/ 10 w 1016"/>
                <a:gd name="T47" fmla="*/ 407 h 1016"/>
                <a:gd name="T48" fmla="*/ 31 w 1016"/>
                <a:gd name="T49" fmla="*/ 334 h 1016"/>
                <a:gd name="T50" fmla="*/ 61 w 1016"/>
                <a:gd name="T51" fmla="*/ 266 h 1016"/>
                <a:gd name="T52" fmla="*/ 101 w 1016"/>
                <a:gd name="T53" fmla="*/ 204 h 1016"/>
                <a:gd name="T54" fmla="*/ 149 w 1016"/>
                <a:gd name="T55" fmla="*/ 149 h 1016"/>
                <a:gd name="T56" fmla="*/ 204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6 w 1016"/>
                <a:gd name="T63" fmla="*/ 11 h 1016"/>
                <a:gd name="T64" fmla="*/ 482 w 1016"/>
                <a:gd name="T65" fmla="*/ 1 h 1016"/>
                <a:gd name="T66" fmla="*/ 534 w 1016"/>
                <a:gd name="T67" fmla="*/ 1 h 1016"/>
                <a:gd name="T68" fmla="*/ 611 w 1016"/>
                <a:gd name="T69" fmla="*/ 11 h 1016"/>
                <a:gd name="T70" fmla="*/ 682 w 1016"/>
                <a:gd name="T71" fmla="*/ 31 h 1016"/>
                <a:gd name="T72" fmla="*/ 750 w 1016"/>
                <a:gd name="T73" fmla="*/ 61 h 1016"/>
                <a:gd name="T74" fmla="*/ 812 w 1016"/>
                <a:gd name="T75" fmla="*/ 102 h 1016"/>
                <a:gd name="T76" fmla="*/ 868 w 1016"/>
                <a:gd name="T77" fmla="*/ 149 h 1016"/>
                <a:gd name="T78" fmla="*/ 915 w 1016"/>
                <a:gd name="T79" fmla="*/ 204 h 1016"/>
                <a:gd name="T80" fmla="*/ 955 w 1016"/>
                <a:gd name="T81" fmla="*/ 266 h 1016"/>
                <a:gd name="T82" fmla="*/ 985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0" y="586"/>
                  </a:lnTo>
                  <a:lnTo>
                    <a:pt x="1006" y="611"/>
                  </a:lnTo>
                  <a:lnTo>
                    <a:pt x="1000" y="636"/>
                  </a:lnTo>
                  <a:lnTo>
                    <a:pt x="993" y="660"/>
                  </a:lnTo>
                  <a:lnTo>
                    <a:pt x="985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2" y="772"/>
                  </a:lnTo>
                  <a:lnTo>
                    <a:pt x="930" y="793"/>
                  </a:lnTo>
                  <a:lnTo>
                    <a:pt x="915" y="813"/>
                  </a:lnTo>
                  <a:lnTo>
                    <a:pt x="900" y="832"/>
                  </a:lnTo>
                  <a:lnTo>
                    <a:pt x="884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0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0" y="955"/>
                  </a:lnTo>
                  <a:lnTo>
                    <a:pt x="728" y="967"/>
                  </a:lnTo>
                  <a:lnTo>
                    <a:pt x="705" y="977"/>
                  </a:lnTo>
                  <a:lnTo>
                    <a:pt x="682" y="987"/>
                  </a:lnTo>
                  <a:lnTo>
                    <a:pt x="659" y="993"/>
                  </a:lnTo>
                  <a:lnTo>
                    <a:pt x="635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4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6" y="1014"/>
                  </a:lnTo>
                  <a:lnTo>
                    <a:pt x="430" y="1011"/>
                  </a:lnTo>
                  <a:lnTo>
                    <a:pt x="406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4" y="930"/>
                  </a:lnTo>
                  <a:lnTo>
                    <a:pt x="204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49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6" y="793"/>
                  </a:lnTo>
                  <a:lnTo>
                    <a:pt x="74" y="772"/>
                  </a:lnTo>
                  <a:lnTo>
                    <a:pt x="61" y="751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1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1" y="266"/>
                  </a:lnTo>
                  <a:lnTo>
                    <a:pt x="74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6"/>
                  </a:lnTo>
                  <a:lnTo>
                    <a:pt x="132" y="167"/>
                  </a:lnTo>
                  <a:lnTo>
                    <a:pt x="149" y="149"/>
                  </a:lnTo>
                  <a:lnTo>
                    <a:pt x="167" y="133"/>
                  </a:lnTo>
                  <a:lnTo>
                    <a:pt x="185" y="117"/>
                  </a:lnTo>
                  <a:lnTo>
                    <a:pt x="204" y="102"/>
                  </a:lnTo>
                  <a:lnTo>
                    <a:pt x="224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1"/>
                  </a:lnTo>
                  <a:lnTo>
                    <a:pt x="430" y="6"/>
                  </a:lnTo>
                  <a:lnTo>
                    <a:pt x="456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0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2" y="31"/>
                  </a:lnTo>
                  <a:lnTo>
                    <a:pt x="705" y="41"/>
                  </a:lnTo>
                  <a:lnTo>
                    <a:pt x="728" y="51"/>
                  </a:lnTo>
                  <a:lnTo>
                    <a:pt x="750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2" y="102"/>
                  </a:lnTo>
                  <a:lnTo>
                    <a:pt x="832" y="117"/>
                  </a:lnTo>
                  <a:lnTo>
                    <a:pt x="850" y="133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6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2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5" y="334"/>
                  </a:lnTo>
                  <a:lnTo>
                    <a:pt x="993" y="357"/>
                  </a:lnTo>
                  <a:lnTo>
                    <a:pt x="1000" y="381"/>
                  </a:lnTo>
                  <a:lnTo>
                    <a:pt x="1006" y="407"/>
                  </a:lnTo>
                  <a:lnTo>
                    <a:pt x="1010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26"/>
            <p:cNvSpPr>
              <a:spLocks noEditPoints="1"/>
            </p:cNvSpPr>
            <p:nvPr userDrawn="1"/>
          </p:nvSpPr>
          <p:spPr bwMode="auto">
            <a:xfrm>
              <a:off x="6235701" y="3141663"/>
              <a:ext cx="558800" cy="427038"/>
            </a:xfrm>
            <a:custGeom>
              <a:avLst/>
              <a:gdLst>
                <a:gd name="T0" fmla="*/ 510 w 703"/>
                <a:gd name="T1" fmla="*/ 538 h 538"/>
                <a:gd name="T2" fmla="*/ 503 w 703"/>
                <a:gd name="T3" fmla="*/ 520 h 538"/>
                <a:gd name="T4" fmla="*/ 201 w 703"/>
                <a:gd name="T5" fmla="*/ 532 h 538"/>
                <a:gd name="T6" fmla="*/ 66 w 703"/>
                <a:gd name="T7" fmla="*/ 538 h 538"/>
                <a:gd name="T8" fmla="*/ 56 w 703"/>
                <a:gd name="T9" fmla="*/ 532 h 538"/>
                <a:gd name="T10" fmla="*/ 46 w 703"/>
                <a:gd name="T11" fmla="*/ 520 h 538"/>
                <a:gd name="T12" fmla="*/ 14 w 703"/>
                <a:gd name="T13" fmla="*/ 506 h 538"/>
                <a:gd name="T14" fmla="*/ 0 w 703"/>
                <a:gd name="T15" fmla="*/ 474 h 538"/>
                <a:gd name="T16" fmla="*/ 4 w 703"/>
                <a:gd name="T17" fmla="*/ 389 h 538"/>
                <a:gd name="T18" fmla="*/ 28 w 703"/>
                <a:gd name="T19" fmla="*/ 365 h 538"/>
                <a:gd name="T20" fmla="*/ 115 w 703"/>
                <a:gd name="T21" fmla="*/ 10 h 538"/>
                <a:gd name="T22" fmla="*/ 122 w 703"/>
                <a:gd name="T23" fmla="*/ 0 h 538"/>
                <a:gd name="T24" fmla="*/ 134 w 703"/>
                <a:gd name="T25" fmla="*/ 0 h 538"/>
                <a:gd name="T26" fmla="*/ 151 w 703"/>
                <a:gd name="T27" fmla="*/ 361 h 538"/>
                <a:gd name="T28" fmla="*/ 565 w 703"/>
                <a:gd name="T29" fmla="*/ 6 h 538"/>
                <a:gd name="T30" fmla="*/ 578 w 703"/>
                <a:gd name="T31" fmla="*/ 0 h 538"/>
                <a:gd name="T32" fmla="*/ 587 w 703"/>
                <a:gd name="T33" fmla="*/ 6 h 538"/>
                <a:gd name="T34" fmla="*/ 659 w 703"/>
                <a:gd name="T35" fmla="*/ 361 h 538"/>
                <a:gd name="T36" fmla="*/ 691 w 703"/>
                <a:gd name="T37" fmla="*/ 374 h 538"/>
                <a:gd name="T38" fmla="*/ 703 w 703"/>
                <a:gd name="T39" fmla="*/ 406 h 538"/>
                <a:gd name="T40" fmla="*/ 700 w 703"/>
                <a:gd name="T41" fmla="*/ 491 h 538"/>
                <a:gd name="T42" fmla="*/ 676 w 703"/>
                <a:gd name="T43" fmla="*/ 516 h 538"/>
                <a:gd name="T44" fmla="*/ 649 w 703"/>
                <a:gd name="T45" fmla="*/ 527 h 538"/>
                <a:gd name="T46" fmla="*/ 642 w 703"/>
                <a:gd name="T47" fmla="*/ 538 h 538"/>
                <a:gd name="T48" fmla="*/ 509 w 703"/>
                <a:gd name="T49" fmla="*/ 514 h 538"/>
                <a:gd name="T50" fmla="*/ 510 w 703"/>
                <a:gd name="T51" fmla="*/ 531 h 538"/>
                <a:gd name="T52" fmla="*/ 639 w 703"/>
                <a:gd name="T53" fmla="*/ 533 h 538"/>
                <a:gd name="T54" fmla="*/ 644 w 703"/>
                <a:gd name="T55" fmla="*/ 527 h 538"/>
                <a:gd name="T56" fmla="*/ 667 w 703"/>
                <a:gd name="T57" fmla="*/ 513 h 538"/>
                <a:gd name="T58" fmla="*/ 692 w 703"/>
                <a:gd name="T59" fmla="*/ 497 h 538"/>
                <a:gd name="T60" fmla="*/ 699 w 703"/>
                <a:gd name="T61" fmla="*/ 406 h 538"/>
                <a:gd name="T62" fmla="*/ 692 w 703"/>
                <a:gd name="T63" fmla="*/ 384 h 538"/>
                <a:gd name="T64" fmla="*/ 667 w 703"/>
                <a:gd name="T65" fmla="*/ 367 h 538"/>
                <a:gd name="T66" fmla="*/ 584 w 703"/>
                <a:gd name="T67" fmla="*/ 10 h 538"/>
                <a:gd name="T68" fmla="*/ 578 w 703"/>
                <a:gd name="T69" fmla="*/ 5 h 538"/>
                <a:gd name="T70" fmla="*/ 571 w 703"/>
                <a:gd name="T71" fmla="*/ 7 h 538"/>
                <a:gd name="T72" fmla="*/ 145 w 703"/>
                <a:gd name="T73" fmla="*/ 366 h 538"/>
                <a:gd name="T74" fmla="*/ 134 w 703"/>
                <a:gd name="T75" fmla="*/ 7 h 538"/>
                <a:gd name="T76" fmla="*/ 127 w 703"/>
                <a:gd name="T77" fmla="*/ 5 h 538"/>
                <a:gd name="T78" fmla="*/ 121 w 703"/>
                <a:gd name="T79" fmla="*/ 10 h 538"/>
                <a:gd name="T80" fmla="*/ 38 w 703"/>
                <a:gd name="T81" fmla="*/ 367 h 538"/>
                <a:gd name="T82" fmla="*/ 13 w 703"/>
                <a:gd name="T83" fmla="*/ 384 h 538"/>
                <a:gd name="T84" fmla="*/ 6 w 703"/>
                <a:gd name="T85" fmla="*/ 474 h 538"/>
                <a:gd name="T86" fmla="*/ 13 w 703"/>
                <a:gd name="T87" fmla="*/ 497 h 538"/>
                <a:gd name="T88" fmla="*/ 38 w 703"/>
                <a:gd name="T89" fmla="*/ 513 h 538"/>
                <a:gd name="T90" fmla="*/ 60 w 703"/>
                <a:gd name="T91" fmla="*/ 527 h 538"/>
                <a:gd name="T92" fmla="*/ 66 w 703"/>
                <a:gd name="T93" fmla="*/ 533 h 538"/>
                <a:gd name="T94" fmla="*/ 194 w 703"/>
                <a:gd name="T95" fmla="*/ 531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3" h="538">
                  <a:moveTo>
                    <a:pt x="639" y="538"/>
                  </a:moveTo>
                  <a:lnTo>
                    <a:pt x="515" y="538"/>
                  </a:lnTo>
                  <a:lnTo>
                    <a:pt x="515" y="538"/>
                  </a:lnTo>
                  <a:lnTo>
                    <a:pt x="510" y="538"/>
                  </a:lnTo>
                  <a:lnTo>
                    <a:pt x="507" y="535"/>
                  </a:lnTo>
                  <a:lnTo>
                    <a:pt x="504" y="532"/>
                  </a:lnTo>
                  <a:lnTo>
                    <a:pt x="503" y="527"/>
                  </a:lnTo>
                  <a:lnTo>
                    <a:pt x="503" y="520"/>
                  </a:lnTo>
                  <a:lnTo>
                    <a:pt x="202" y="520"/>
                  </a:lnTo>
                  <a:lnTo>
                    <a:pt x="202" y="527"/>
                  </a:lnTo>
                  <a:lnTo>
                    <a:pt x="202" y="527"/>
                  </a:lnTo>
                  <a:lnTo>
                    <a:pt x="201" y="532"/>
                  </a:lnTo>
                  <a:lnTo>
                    <a:pt x="198" y="535"/>
                  </a:lnTo>
                  <a:lnTo>
                    <a:pt x="195" y="538"/>
                  </a:lnTo>
                  <a:lnTo>
                    <a:pt x="190" y="538"/>
                  </a:lnTo>
                  <a:lnTo>
                    <a:pt x="66" y="538"/>
                  </a:lnTo>
                  <a:lnTo>
                    <a:pt x="66" y="538"/>
                  </a:lnTo>
                  <a:lnTo>
                    <a:pt x="61" y="538"/>
                  </a:lnTo>
                  <a:lnTo>
                    <a:pt x="58" y="535"/>
                  </a:lnTo>
                  <a:lnTo>
                    <a:pt x="56" y="532"/>
                  </a:lnTo>
                  <a:lnTo>
                    <a:pt x="56" y="527"/>
                  </a:lnTo>
                  <a:lnTo>
                    <a:pt x="56" y="520"/>
                  </a:lnTo>
                  <a:lnTo>
                    <a:pt x="46" y="520"/>
                  </a:lnTo>
                  <a:lnTo>
                    <a:pt x="46" y="520"/>
                  </a:lnTo>
                  <a:lnTo>
                    <a:pt x="37" y="519"/>
                  </a:lnTo>
                  <a:lnTo>
                    <a:pt x="28" y="516"/>
                  </a:lnTo>
                  <a:lnTo>
                    <a:pt x="21" y="512"/>
                  </a:lnTo>
                  <a:lnTo>
                    <a:pt x="14" y="506"/>
                  </a:lnTo>
                  <a:lnTo>
                    <a:pt x="8" y="500"/>
                  </a:lnTo>
                  <a:lnTo>
                    <a:pt x="4" y="491"/>
                  </a:lnTo>
                  <a:lnTo>
                    <a:pt x="2" y="483"/>
                  </a:lnTo>
                  <a:lnTo>
                    <a:pt x="0" y="474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2" y="397"/>
                  </a:lnTo>
                  <a:lnTo>
                    <a:pt x="4" y="389"/>
                  </a:lnTo>
                  <a:lnTo>
                    <a:pt x="8" y="381"/>
                  </a:lnTo>
                  <a:lnTo>
                    <a:pt x="14" y="374"/>
                  </a:lnTo>
                  <a:lnTo>
                    <a:pt x="21" y="369"/>
                  </a:lnTo>
                  <a:lnTo>
                    <a:pt x="28" y="365"/>
                  </a:lnTo>
                  <a:lnTo>
                    <a:pt x="37" y="363"/>
                  </a:lnTo>
                  <a:lnTo>
                    <a:pt x="46" y="361"/>
                  </a:lnTo>
                  <a:lnTo>
                    <a:pt x="105" y="361"/>
                  </a:lnTo>
                  <a:lnTo>
                    <a:pt x="115" y="10"/>
                  </a:lnTo>
                  <a:lnTo>
                    <a:pt x="115" y="10"/>
                  </a:lnTo>
                  <a:lnTo>
                    <a:pt x="117" y="6"/>
                  </a:lnTo>
                  <a:lnTo>
                    <a:pt x="119" y="2"/>
                  </a:lnTo>
                  <a:lnTo>
                    <a:pt x="122" y="0"/>
                  </a:lnTo>
                  <a:lnTo>
                    <a:pt x="127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7" y="2"/>
                  </a:lnTo>
                  <a:lnTo>
                    <a:pt x="140" y="6"/>
                  </a:lnTo>
                  <a:lnTo>
                    <a:pt x="141" y="10"/>
                  </a:lnTo>
                  <a:lnTo>
                    <a:pt x="151" y="361"/>
                  </a:lnTo>
                  <a:lnTo>
                    <a:pt x="554" y="361"/>
                  </a:lnTo>
                  <a:lnTo>
                    <a:pt x="564" y="10"/>
                  </a:lnTo>
                  <a:lnTo>
                    <a:pt x="564" y="10"/>
                  </a:lnTo>
                  <a:lnTo>
                    <a:pt x="565" y="6"/>
                  </a:lnTo>
                  <a:lnTo>
                    <a:pt x="568" y="2"/>
                  </a:lnTo>
                  <a:lnTo>
                    <a:pt x="571" y="0"/>
                  </a:lnTo>
                  <a:lnTo>
                    <a:pt x="575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81" y="0"/>
                  </a:lnTo>
                  <a:lnTo>
                    <a:pt x="585" y="2"/>
                  </a:lnTo>
                  <a:lnTo>
                    <a:pt x="587" y="6"/>
                  </a:lnTo>
                  <a:lnTo>
                    <a:pt x="588" y="10"/>
                  </a:lnTo>
                  <a:lnTo>
                    <a:pt x="599" y="361"/>
                  </a:lnTo>
                  <a:lnTo>
                    <a:pt x="659" y="361"/>
                  </a:lnTo>
                  <a:lnTo>
                    <a:pt x="659" y="361"/>
                  </a:lnTo>
                  <a:lnTo>
                    <a:pt x="668" y="363"/>
                  </a:lnTo>
                  <a:lnTo>
                    <a:pt x="676" y="365"/>
                  </a:lnTo>
                  <a:lnTo>
                    <a:pt x="684" y="369"/>
                  </a:lnTo>
                  <a:lnTo>
                    <a:pt x="691" y="374"/>
                  </a:lnTo>
                  <a:lnTo>
                    <a:pt x="697" y="381"/>
                  </a:lnTo>
                  <a:lnTo>
                    <a:pt x="700" y="389"/>
                  </a:lnTo>
                  <a:lnTo>
                    <a:pt x="703" y="397"/>
                  </a:lnTo>
                  <a:lnTo>
                    <a:pt x="703" y="406"/>
                  </a:lnTo>
                  <a:lnTo>
                    <a:pt x="703" y="474"/>
                  </a:lnTo>
                  <a:lnTo>
                    <a:pt x="703" y="474"/>
                  </a:lnTo>
                  <a:lnTo>
                    <a:pt x="703" y="483"/>
                  </a:lnTo>
                  <a:lnTo>
                    <a:pt x="700" y="491"/>
                  </a:lnTo>
                  <a:lnTo>
                    <a:pt x="697" y="500"/>
                  </a:lnTo>
                  <a:lnTo>
                    <a:pt x="691" y="506"/>
                  </a:lnTo>
                  <a:lnTo>
                    <a:pt x="684" y="512"/>
                  </a:lnTo>
                  <a:lnTo>
                    <a:pt x="676" y="516"/>
                  </a:lnTo>
                  <a:lnTo>
                    <a:pt x="668" y="519"/>
                  </a:lnTo>
                  <a:lnTo>
                    <a:pt x="659" y="520"/>
                  </a:lnTo>
                  <a:lnTo>
                    <a:pt x="649" y="520"/>
                  </a:lnTo>
                  <a:lnTo>
                    <a:pt x="649" y="527"/>
                  </a:lnTo>
                  <a:lnTo>
                    <a:pt x="649" y="527"/>
                  </a:lnTo>
                  <a:lnTo>
                    <a:pt x="648" y="532"/>
                  </a:lnTo>
                  <a:lnTo>
                    <a:pt x="646" y="535"/>
                  </a:lnTo>
                  <a:lnTo>
                    <a:pt x="642" y="538"/>
                  </a:lnTo>
                  <a:lnTo>
                    <a:pt x="639" y="538"/>
                  </a:lnTo>
                  <a:lnTo>
                    <a:pt x="639" y="538"/>
                  </a:lnTo>
                  <a:close/>
                  <a:moveTo>
                    <a:pt x="196" y="514"/>
                  </a:moveTo>
                  <a:lnTo>
                    <a:pt x="509" y="514"/>
                  </a:lnTo>
                  <a:lnTo>
                    <a:pt x="509" y="527"/>
                  </a:lnTo>
                  <a:lnTo>
                    <a:pt x="509" y="527"/>
                  </a:lnTo>
                  <a:lnTo>
                    <a:pt x="509" y="529"/>
                  </a:lnTo>
                  <a:lnTo>
                    <a:pt x="510" y="531"/>
                  </a:lnTo>
                  <a:lnTo>
                    <a:pt x="512" y="532"/>
                  </a:lnTo>
                  <a:lnTo>
                    <a:pt x="515" y="533"/>
                  </a:lnTo>
                  <a:lnTo>
                    <a:pt x="639" y="533"/>
                  </a:lnTo>
                  <a:lnTo>
                    <a:pt x="639" y="533"/>
                  </a:lnTo>
                  <a:lnTo>
                    <a:pt x="640" y="532"/>
                  </a:lnTo>
                  <a:lnTo>
                    <a:pt x="642" y="531"/>
                  </a:lnTo>
                  <a:lnTo>
                    <a:pt x="644" y="529"/>
                  </a:lnTo>
                  <a:lnTo>
                    <a:pt x="644" y="527"/>
                  </a:lnTo>
                  <a:lnTo>
                    <a:pt x="644" y="514"/>
                  </a:lnTo>
                  <a:lnTo>
                    <a:pt x="659" y="514"/>
                  </a:lnTo>
                  <a:lnTo>
                    <a:pt x="659" y="514"/>
                  </a:lnTo>
                  <a:lnTo>
                    <a:pt x="667" y="513"/>
                  </a:lnTo>
                  <a:lnTo>
                    <a:pt x="675" y="511"/>
                  </a:lnTo>
                  <a:lnTo>
                    <a:pt x="680" y="508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0"/>
                  </a:lnTo>
                  <a:lnTo>
                    <a:pt x="698" y="482"/>
                  </a:lnTo>
                  <a:lnTo>
                    <a:pt x="699" y="474"/>
                  </a:lnTo>
                  <a:lnTo>
                    <a:pt x="699" y="406"/>
                  </a:lnTo>
                  <a:lnTo>
                    <a:pt x="699" y="406"/>
                  </a:lnTo>
                  <a:lnTo>
                    <a:pt x="698" y="398"/>
                  </a:lnTo>
                  <a:lnTo>
                    <a:pt x="695" y="391"/>
                  </a:lnTo>
                  <a:lnTo>
                    <a:pt x="692" y="384"/>
                  </a:lnTo>
                  <a:lnTo>
                    <a:pt x="687" y="379"/>
                  </a:lnTo>
                  <a:lnTo>
                    <a:pt x="680" y="373"/>
                  </a:lnTo>
                  <a:lnTo>
                    <a:pt x="675" y="369"/>
                  </a:lnTo>
                  <a:lnTo>
                    <a:pt x="667" y="367"/>
                  </a:lnTo>
                  <a:lnTo>
                    <a:pt x="659" y="366"/>
                  </a:lnTo>
                  <a:lnTo>
                    <a:pt x="594" y="366"/>
                  </a:lnTo>
                  <a:lnTo>
                    <a:pt x="584" y="10"/>
                  </a:lnTo>
                  <a:lnTo>
                    <a:pt x="584" y="10"/>
                  </a:lnTo>
                  <a:lnTo>
                    <a:pt x="583" y="8"/>
                  </a:lnTo>
                  <a:lnTo>
                    <a:pt x="581" y="7"/>
                  </a:lnTo>
                  <a:lnTo>
                    <a:pt x="580" y="6"/>
                  </a:lnTo>
                  <a:lnTo>
                    <a:pt x="578" y="5"/>
                  </a:lnTo>
                  <a:lnTo>
                    <a:pt x="575" y="5"/>
                  </a:lnTo>
                  <a:lnTo>
                    <a:pt x="575" y="5"/>
                  </a:lnTo>
                  <a:lnTo>
                    <a:pt x="572" y="6"/>
                  </a:lnTo>
                  <a:lnTo>
                    <a:pt x="571" y="7"/>
                  </a:lnTo>
                  <a:lnTo>
                    <a:pt x="570" y="8"/>
                  </a:lnTo>
                  <a:lnTo>
                    <a:pt x="570" y="10"/>
                  </a:lnTo>
                  <a:lnTo>
                    <a:pt x="558" y="366"/>
                  </a:lnTo>
                  <a:lnTo>
                    <a:pt x="145" y="366"/>
                  </a:lnTo>
                  <a:lnTo>
                    <a:pt x="135" y="10"/>
                  </a:lnTo>
                  <a:lnTo>
                    <a:pt x="135" y="10"/>
                  </a:lnTo>
                  <a:lnTo>
                    <a:pt x="135" y="8"/>
                  </a:lnTo>
                  <a:lnTo>
                    <a:pt x="134" y="7"/>
                  </a:lnTo>
                  <a:lnTo>
                    <a:pt x="132" y="6"/>
                  </a:lnTo>
                  <a:lnTo>
                    <a:pt x="129" y="5"/>
                  </a:lnTo>
                  <a:lnTo>
                    <a:pt x="127" y="5"/>
                  </a:lnTo>
                  <a:lnTo>
                    <a:pt x="127" y="5"/>
                  </a:lnTo>
                  <a:lnTo>
                    <a:pt x="125" y="6"/>
                  </a:lnTo>
                  <a:lnTo>
                    <a:pt x="124" y="7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1" y="366"/>
                  </a:lnTo>
                  <a:lnTo>
                    <a:pt x="46" y="366"/>
                  </a:lnTo>
                  <a:lnTo>
                    <a:pt x="46" y="366"/>
                  </a:lnTo>
                  <a:lnTo>
                    <a:pt x="38" y="367"/>
                  </a:lnTo>
                  <a:lnTo>
                    <a:pt x="30" y="369"/>
                  </a:lnTo>
                  <a:lnTo>
                    <a:pt x="23" y="373"/>
                  </a:lnTo>
                  <a:lnTo>
                    <a:pt x="18" y="379"/>
                  </a:lnTo>
                  <a:lnTo>
                    <a:pt x="13" y="384"/>
                  </a:lnTo>
                  <a:lnTo>
                    <a:pt x="10" y="391"/>
                  </a:lnTo>
                  <a:lnTo>
                    <a:pt x="7" y="398"/>
                  </a:lnTo>
                  <a:lnTo>
                    <a:pt x="6" y="406"/>
                  </a:lnTo>
                  <a:lnTo>
                    <a:pt x="6" y="474"/>
                  </a:lnTo>
                  <a:lnTo>
                    <a:pt x="6" y="474"/>
                  </a:lnTo>
                  <a:lnTo>
                    <a:pt x="7" y="482"/>
                  </a:lnTo>
                  <a:lnTo>
                    <a:pt x="10" y="490"/>
                  </a:lnTo>
                  <a:lnTo>
                    <a:pt x="13" y="497"/>
                  </a:lnTo>
                  <a:lnTo>
                    <a:pt x="18" y="503"/>
                  </a:lnTo>
                  <a:lnTo>
                    <a:pt x="23" y="508"/>
                  </a:lnTo>
                  <a:lnTo>
                    <a:pt x="30" y="511"/>
                  </a:lnTo>
                  <a:lnTo>
                    <a:pt x="38" y="513"/>
                  </a:lnTo>
                  <a:lnTo>
                    <a:pt x="46" y="514"/>
                  </a:lnTo>
                  <a:lnTo>
                    <a:pt x="60" y="514"/>
                  </a:lnTo>
                  <a:lnTo>
                    <a:pt x="60" y="527"/>
                  </a:lnTo>
                  <a:lnTo>
                    <a:pt x="60" y="527"/>
                  </a:lnTo>
                  <a:lnTo>
                    <a:pt x="61" y="529"/>
                  </a:lnTo>
                  <a:lnTo>
                    <a:pt x="63" y="531"/>
                  </a:lnTo>
                  <a:lnTo>
                    <a:pt x="64" y="532"/>
                  </a:lnTo>
                  <a:lnTo>
                    <a:pt x="66" y="533"/>
                  </a:lnTo>
                  <a:lnTo>
                    <a:pt x="190" y="533"/>
                  </a:lnTo>
                  <a:lnTo>
                    <a:pt x="190" y="533"/>
                  </a:lnTo>
                  <a:lnTo>
                    <a:pt x="193" y="532"/>
                  </a:lnTo>
                  <a:lnTo>
                    <a:pt x="194" y="531"/>
                  </a:lnTo>
                  <a:lnTo>
                    <a:pt x="196" y="529"/>
                  </a:lnTo>
                  <a:lnTo>
                    <a:pt x="196" y="527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27"/>
            <p:cNvSpPr>
              <a:spLocks noEditPoints="1"/>
            </p:cNvSpPr>
            <p:nvPr userDrawn="1"/>
          </p:nvSpPr>
          <p:spPr bwMode="auto">
            <a:xfrm>
              <a:off x="6234113" y="3140075"/>
              <a:ext cx="561975" cy="430213"/>
            </a:xfrm>
            <a:custGeom>
              <a:avLst/>
              <a:gdLst>
                <a:gd name="T0" fmla="*/ 504 w 708"/>
                <a:gd name="T1" fmla="*/ 534 h 542"/>
                <a:gd name="T2" fmla="*/ 205 w 708"/>
                <a:gd name="T3" fmla="*/ 534 h 542"/>
                <a:gd name="T4" fmla="*/ 63 w 708"/>
                <a:gd name="T5" fmla="*/ 541 h 542"/>
                <a:gd name="T6" fmla="*/ 48 w 708"/>
                <a:gd name="T7" fmla="*/ 525 h 542"/>
                <a:gd name="T8" fmla="*/ 4 w 708"/>
                <a:gd name="T9" fmla="*/ 495 h 542"/>
                <a:gd name="T10" fmla="*/ 4 w 708"/>
                <a:gd name="T11" fmla="*/ 390 h 542"/>
                <a:gd name="T12" fmla="*/ 48 w 708"/>
                <a:gd name="T13" fmla="*/ 361 h 542"/>
                <a:gd name="T14" fmla="*/ 123 w 708"/>
                <a:gd name="T15" fmla="*/ 0 h 542"/>
                <a:gd name="T16" fmla="*/ 144 w 708"/>
                <a:gd name="T17" fmla="*/ 7 h 542"/>
                <a:gd name="T18" fmla="*/ 565 w 708"/>
                <a:gd name="T19" fmla="*/ 7 h 542"/>
                <a:gd name="T20" fmla="*/ 585 w 708"/>
                <a:gd name="T21" fmla="*/ 0 h 542"/>
                <a:gd name="T22" fmla="*/ 661 w 708"/>
                <a:gd name="T23" fmla="*/ 361 h 542"/>
                <a:gd name="T24" fmla="*/ 704 w 708"/>
                <a:gd name="T25" fmla="*/ 390 h 542"/>
                <a:gd name="T26" fmla="*/ 704 w 708"/>
                <a:gd name="T27" fmla="*/ 495 h 542"/>
                <a:gd name="T28" fmla="*/ 661 w 708"/>
                <a:gd name="T29" fmla="*/ 525 h 542"/>
                <a:gd name="T30" fmla="*/ 646 w 708"/>
                <a:gd name="T31" fmla="*/ 541 h 542"/>
                <a:gd name="T32" fmla="*/ 508 w 708"/>
                <a:gd name="T33" fmla="*/ 529 h 542"/>
                <a:gd name="T34" fmla="*/ 641 w 708"/>
                <a:gd name="T35" fmla="*/ 537 h 542"/>
                <a:gd name="T36" fmla="*/ 661 w 708"/>
                <a:gd name="T37" fmla="*/ 520 h 542"/>
                <a:gd name="T38" fmla="*/ 696 w 708"/>
                <a:gd name="T39" fmla="*/ 500 h 542"/>
                <a:gd name="T40" fmla="*/ 703 w 708"/>
                <a:gd name="T41" fmla="*/ 400 h 542"/>
                <a:gd name="T42" fmla="*/ 670 w 708"/>
                <a:gd name="T43" fmla="*/ 367 h 542"/>
                <a:gd name="T44" fmla="*/ 586 w 708"/>
                <a:gd name="T45" fmla="*/ 7 h 542"/>
                <a:gd name="T46" fmla="*/ 571 w 708"/>
                <a:gd name="T47" fmla="*/ 7 h 542"/>
                <a:gd name="T48" fmla="*/ 141 w 708"/>
                <a:gd name="T49" fmla="*/ 12 h 542"/>
                <a:gd name="T50" fmla="*/ 129 w 708"/>
                <a:gd name="T51" fmla="*/ 4 h 542"/>
                <a:gd name="T52" fmla="*/ 48 w 708"/>
                <a:gd name="T53" fmla="*/ 366 h 542"/>
                <a:gd name="T54" fmla="*/ 13 w 708"/>
                <a:gd name="T55" fmla="*/ 384 h 542"/>
                <a:gd name="T56" fmla="*/ 6 w 708"/>
                <a:gd name="T57" fmla="*/ 485 h 542"/>
                <a:gd name="T58" fmla="*/ 39 w 708"/>
                <a:gd name="T59" fmla="*/ 519 h 542"/>
                <a:gd name="T60" fmla="*/ 62 w 708"/>
                <a:gd name="T61" fmla="*/ 535 h 542"/>
                <a:gd name="T62" fmla="*/ 198 w 708"/>
                <a:gd name="T63" fmla="*/ 535 h 542"/>
                <a:gd name="T64" fmla="*/ 517 w 708"/>
                <a:gd name="T65" fmla="*/ 537 h 542"/>
                <a:gd name="T66" fmla="*/ 200 w 708"/>
                <a:gd name="T67" fmla="*/ 519 h 542"/>
                <a:gd name="T68" fmla="*/ 192 w 708"/>
                <a:gd name="T69" fmla="*/ 537 h 542"/>
                <a:gd name="T70" fmla="*/ 60 w 708"/>
                <a:gd name="T71" fmla="*/ 529 h 542"/>
                <a:gd name="T72" fmla="*/ 24 w 708"/>
                <a:gd name="T73" fmla="*/ 512 h 542"/>
                <a:gd name="T74" fmla="*/ 6 w 708"/>
                <a:gd name="T75" fmla="*/ 408 h 542"/>
                <a:gd name="T76" fmla="*/ 24 w 708"/>
                <a:gd name="T77" fmla="*/ 374 h 542"/>
                <a:gd name="T78" fmla="*/ 121 w 708"/>
                <a:gd name="T79" fmla="*/ 12 h 542"/>
                <a:gd name="T80" fmla="*/ 131 w 708"/>
                <a:gd name="T81" fmla="*/ 4 h 542"/>
                <a:gd name="T82" fmla="*/ 558 w 708"/>
                <a:gd name="T83" fmla="*/ 366 h 542"/>
                <a:gd name="T84" fmla="*/ 577 w 708"/>
                <a:gd name="T85" fmla="*/ 4 h 542"/>
                <a:gd name="T86" fmla="*/ 588 w 708"/>
                <a:gd name="T87" fmla="*/ 12 h 542"/>
                <a:gd name="T88" fmla="*/ 685 w 708"/>
                <a:gd name="T89" fmla="*/ 374 h 542"/>
                <a:gd name="T90" fmla="*/ 703 w 708"/>
                <a:gd name="T91" fmla="*/ 476 h 542"/>
                <a:gd name="T92" fmla="*/ 685 w 708"/>
                <a:gd name="T93" fmla="*/ 512 h 542"/>
                <a:gd name="T94" fmla="*/ 648 w 708"/>
                <a:gd name="T95" fmla="*/ 529 h 542"/>
                <a:gd name="T96" fmla="*/ 196 w 708"/>
                <a:gd name="T97" fmla="*/ 514 h 542"/>
                <a:gd name="T98" fmla="*/ 641 w 708"/>
                <a:gd name="T99" fmla="*/ 533 h 542"/>
                <a:gd name="T100" fmla="*/ 661 w 708"/>
                <a:gd name="T101" fmla="*/ 514 h 542"/>
                <a:gd name="T102" fmla="*/ 695 w 708"/>
                <a:gd name="T103" fmla="*/ 491 h 542"/>
                <a:gd name="T104" fmla="*/ 695 w 708"/>
                <a:gd name="T105" fmla="*/ 393 h 542"/>
                <a:gd name="T106" fmla="*/ 661 w 708"/>
                <a:gd name="T107" fmla="*/ 370 h 542"/>
                <a:gd name="T108" fmla="*/ 577 w 708"/>
                <a:gd name="T109" fmla="*/ 9 h 542"/>
                <a:gd name="T110" fmla="*/ 135 w 708"/>
                <a:gd name="T111" fmla="*/ 12 h 542"/>
                <a:gd name="T112" fmla="*/ 127 w 708"/>
                <a:gd name="T113" fmla="*/ 10 h 542"/>
                <a:gd name="T114" fmla="*/ 33 w 708"/>
                <a:gd name="T115" fmla="*/ 374 h 542"/>
                <a:gd name="T116" fmla="*/ 10 w 708"/>
                <a:gd name="T117" fmla="*/ 408 h 542"/>
                <a:gd name="T118" fmla="*/ 21 w 708"/>
                <a:gd name="T119" fmla="*/ 503 h 542"/>
                <a:gd name="T120" fmla="*/ 65 w 708"/>
                <a:gd name="T121" fmla="*/ 529 h 542"/>
                <a:gd name="T122" fmla="*/ 195 w 708"/>
                <a:gd name="T123" fmla="*/ 53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8" h="542">
                  <a:moveTo>
                    <a:pt x="641" y="542"/>
                  </a:moveTo>
                  <a:lnTo>
                    <a:pt x="517" y="542"/>
                  </a:lnTo>
                  <a:lnTo>
                    <a:pt x="517" y="542"/>
                  </a:lnTo>
                  <a:lnTo>
                    <a:pt x="511" y="541"/>
                  </a:lnTo>
                  <a:lnTo>
                    <a:pt x="506" y="538"/>
                  </a:lnTo>
                  <a:lnTo>
                    <a:pt x="504" y="534"/>
                  </a:lnTo>
                  <a:lnTo>
                    <a:pt x="503" y="529"/>
                  </a:lnTo>
                  <a:lnTo>
                    <a:pt x="503" y="525"/>
                  </a:lnTo>
                  <a:lnTo>
                    <a:pt x="206" y="525"/>
                  </a:lnTo>
                  <a:lnTo>
                    <a:pt x="206" y="529"/>
                  </a:lnTo>
                  <a:lnTo>
                    <a:pt x="206" y="529"/>
                  </a:lnTo>
                  <a:lnTo>
                    <a:pt x="205" y="534"/>
                  </a:lnTo>
                  <a:lnTo>
                    <a:pt x="201" y="538"/>
                  </a:lnTo>
                  <a:lnTo>
                    <a:pt x="198" y="541"/>
                  </a:lnTo>
                  <a:lnTo>
                    <a:pt x="192" y="542"/>
                  </a:lnTo>
                  <a:lnTo>
                    <a:pt x="68" y="542"/>
                  </a:lnTo>
                  <a:lnTo>
                    <a:pt x="68" y="542"/>
                  </a:lnTo>
                  <a:lnTo>
                    <a:pt x="63" y="541"/>
                  </a:lnTo>
                  <a:lnTo>
                    <a:pt x="59" y="538"/>
                  </a:lnTo>
                  <a:lnTo>
                    <a:pt x="57" y="534"/>
                  </a:lnTo>
                  <a:lnTo>
                    <a:pt x="55" y="529"/>
                  </a:lnTo>
                  <a:lnTo>
                    <a:pt x="55" y="525"/>
                  </a:lnTo>
                  <a:lnTo>
                    <a:pt x="48" y="525"/>
                  </a:lnTo>
                  <a:lnTo>
                    <a:pt x="48" y="525"/>
                  </a:lnTo>
                  <a:lnTo>
                    <a:pt x="38" y="523"/>
                  </a:lnTo>
                  <a:lnTo>
                    <a:pt x="29" y="520"/>
                  </a:lnTo>
                  <a:lnTo>
                    <a:pt x="21" y="515"/>
                  </a:lnTo>
                  <a:lnTo>
                    <a:pt x="14" y="510"/>
                  </a:lnTo>
                  <a:lnTo>
                    <a:pt x="8" y="503"/>
                  </a:lnTo>
                  <a:lnTo>
                    <a:pt x="4" y="495"/>
                  </a:lnTo>
                  <a:lnTo>
                    <a:pt x="1" y="487"/>
                  </a:lnTo>
                  <a:lnTo>
                    <a:pt x="0" y="476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" y="399"/>
                  </a:lnTo>
                  <a:lnTo>
                    <a:pt x="4" y="390"/>
                  </a:lnTo>
                  <a:lnTo>
                    <a:pt x="8" y="382"/>
                  </a:lnTo>
                  <a:lnTo>
                    <a:pt x="14" y="375"/>
                  </a:lnTo>
                  <a:lnTo>
                    <a:pt x="21" y="369"/>
                  </a:lnTo>
                  <a:lnTo>
                    <a:pt x="29" y="365"/>
                  </a:lnTo>
                  <a:lnTo>
                    <a:pt x="38" y="362"/>
                  </a:lnTo>
                  <a:lnTo>
                    <a:pt x="48" y="361"/>
                  </a:lnTo>
                  <a:lnTo>
                    <a:pt x="105" y="361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6" y="7"/>
                  </a:lnTo>
                  <a:lnTo>
                    <a:pt x="120" y="3"/>
                  </a:lnTo>
                  <a:lnTo>
                    <a:pt x="123" y="0"/>
                  </a:lnTo>
                  <a:lnTo>
                    <a:pt x="129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7" y="0"/>
                  </a:lnTo>
                  <a:lnTo>
                    <a:pt x="141" y="3"/>
                  </a:lnTo>
                  <a:lnTo>
                    <a:pt x="144" y="7"/>
                  </a:lnTo>
                  <a:lnTo>
                    <a:pt x="145" y="12"/>
                  </a:lnTo>
                  <a:lnTo>
                    <a:pt x="155" y="361"/>
                  </a:lnTo>
                  <a:lnTo>
                    <a:pt x="554" y="361"/>
                  </a:lnTo>
                  <a:lnTo>
                    <a:pt x="564" y="12"/>
                  </a:lnTo>
                  <a:lnTo>
                    <a:pt x="564" y="12"/>
                  </a:lnTo>
                  <a:lnTo>
                    <a:pt x="565" y="7"/>
                  </a:lnTo>
                  <a:lnTo>
                    <a:pt x="567" y="3"/>
                  </a:lnTo>
                  <a:lnTo>
                    <a:pt x="572" y="0"/>
                  </a:lnTo>
                  <a:lnTo>
                    <a:pt x="577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5" y="0"/>
                  </a:lnTo>
                  <a:lnTo>
                    <a:pt x="589" y="3"/>
                  </a:lnTo>
                  <a:lnTo>
                    <a:pt x="592" y="7"/>
                  </a:lnTo>
                  <a:lnTo>
                    <a:pt x="593" y="12"/>
                  </a:lnTo>
                  <a:lnTo>
                    <a:pt x="603" y="361"/>
                  </a:lnTo>
                  <a:lnTo>
                    <a:pt x="661" y="361"/>
                  </a:lnTo>
                  <a:lnTo>
                    <a:pt x="661" y="361"/>
                  </a:lnTo>
                  <a:lnTo>
                    <a:pt x="670" y="362"/>
                  </a:lnTo>
                  <a:lnTo>
                    <a:pt x="679" y="365"/>
                  </a:lnTo>
                  <a:lnTo>
                    <a:pt x="687" y="369"/>
                  </a:lnTo>
                  <a:lnTo>
                    <a:pt x="694" y="375"/>
                  </a:lnTo>
                  <a:lnTo>
                    <a:pt x="700" y="382"/>
                  </a:lnTo>
                  <a:lnTo>
                    <a:pt x="704" y="390"/>
                  </a:lnTo>
                  <a:lnTo>
                    <a:pt x="708" y="399"/>
                  </a:lnTo>
                  <a:lnTo>
                    <a:pt x="708" y="408"/>
                  </a:lnTo>
                  <a:lnTo>
                    <a:pt x="708" y="476"/>
                  </a:lnTo>
                  <a:lnTo>
                    <a:pt x="708" y="476"/>
                  </a:lnTo>
                  <a:lnTo>
                    <a:pt x="708" y="487"/>
                  </a:lnTo>
                  <a:lnTo>
                    <a:pt x="704" y="495"/>
                  </a:lnTo>
                  <a:lnTo>
                    <a:pt x="700" y="503"/>
                  </a:lnTo>
                  <a:lnTo>
                    <a:pt x="694" y="510"/>
                  </a:lnTo>
                  <a:lnTo>
                    <a:pt x="687" y="515"/>
                  </a:lnTo>
                  <a:lnTo>
                    <a:pt x="679" y="520"/>
                  </a:lnTo>
                  <a:lnTo>
                    <a:pt x="670" y="523"/>
                  </a:lnTo>
                  <a:lnTo>
                    <a:pt x="661" y="525"/>
                  </a:lnTo>
                  <a:lnTo>
                    <a:pt x="654" y="525"/>
                  </a:lnTo>
                  <a:lnTo>
                    <a:pt x="654" y="529"/>
                  </a:lnTo>
                  <a:lnTo>
                    <a:pt x="654" y="529"/>
                  </a:lnTo>
                  <a:lnTo>
                    <a:pt x="653" y="534"/>
                  </a:lnTo>
                  <a:lnTo>
                    <a:pt x="650" y="538"/>
                  </a:lnTo>
                  <a:lnTo>
                    <a:pt x="646" y="541"/>
                  </a:lnTo>
                  <a:lnTo>
                    <a:pt x="641" y="542"/>
                  </a:lnTo>
                  <a:lnTo>
                    <a:pt x="641" y="542"/>
                  </a:lnTo>
                  <a:close/>
                  <a:moveTo>
                    <a:pt x="201" y="520"/>
                  </a:moveTo>
                  <a:lnTo>
                    <a:pt x="508" y="520"/>
                  </a:lnTo>
                  <a:lnTo>
                    <a:pt x="508" y="529"/>
                  </a:lnTo>
                  <a:lnTo>
                    <a:pt x="508" y="529"/>
                  </a:lnTo>
                  <a:lnTo>
                    <a:pt x="509" y="533"/>
                  </a:lnTo>
                  <a:lnTo>
                    <a:pt x="510" y="535"/>
                  </a:lnTo>
                  <a:lnTo>
                    <a:pt x="513" y="537"/>
                  </a:lnTo>
                  <a:lnTo>
                    <a:pt x="517" y="537"/>
                  </a:lnTo>
                  <a:lnTo>
                    <a:pt x="641" y="537"/>
                  </a:lnTo>
                  <a:lnTo>
                    <a:pt x="641" y="537"/>
                  </a:lnTo>
                  <a:lnTo>
                    <a:pt x="643" y="537"/>
                  </a:lnTo>
                  <a:lnTo>
                    <a:pt x="647" y="535"/>
                  </a:lnTo>
                  <a:lnTo>
                    <a:pt x="648" y="533"/>
                  </a:lnTo>
                  <a:lnTo>
                    <a:pt x="649" y="529"/>
                  </a:lnTo>
                  <a:lnTo>
                    <a:pt x="649" y="520"/>
                  </a:lnTo>
                  <a:lnTo>
                    <a:pt x="661" y="520"/>
                  </a:lnTo>
                  <a:lnTo>
                    <a:pt x="661" y="520"/>
                  </a:lnTo>
                  <a:lnTo>
                    <a:pt x="670" y="519"/>
                  </a:lnTo>
                  <a:lnTo>
                    <a:pt x="678" y="516"/>
                  </a:lnTo>
                  <a:lnTo>
                    <a:pt x="685" y="512"/>
                  </a:lnTo>
                  <a:lnTo>
                    <a:pt x="692" y="507"/>
                  </a:lnTo>
                  <a:lnTo>
                    <a:pt x="696" y="500"/>
                  </a:lnTo>
                  <a:lnTo>
                    <a:pt x="701" y="493"/>
                  </a:lnTo>
                  <a:lnTo>
                    <a:pt x="703" y="485"/>
                  </a:lnTo>
                  <a:lnTo>
                    <a:pt x="703" y="476"/>
                  </a:lnTo>
                  <a:lnTo>
                    <a:pt x="703" y="408"/>
                  </a:lnTo>
                  <a:lnTo>
                    <a:pt x="703" y="408"/>
                  </a:lnTo>
                  <a:lnTo>
                    <a:pt x="703" y="400"/>
                  </a:lnTo>
                  <a:lnTo>
                    <a:pt x="701" y="392"/>
                  </a:lnTo>
                  <a:lnTo>
                    <a:pt x="696" y="384"/>
                  </a:lnTo>
                  <a:lnTo>
                    <a:pt x="692" y="378"/>
                  </a:lnTo>
                  <a:lnTo>
                    <a:pt x="685" y="373"/>
                  </a:lnTo>
                  <a:lnTo>
                    <a:pt x="678" y="369"/>
                  </a:lnTo>
                  <a:lnTo>
                    <a:pt x="670" y="367"/>
                  </a:lnTo>
                  <a:lnTo>
                    <a:pt x="661" y="366"/>
                  </a:lnTo>
                  <a:lnTo>
                    <a:pt x="598" y="366"/>
                  </a:lnTo>
                  <a:lnTo>
                    <a:pt x="588" y="12"/>
                  </a:lnTo>
                  <a:lnTo>
                    <a:pt x="588" y="12"/>
                  </a:lnTo>
                  <a:lnTo>
                    <a:pt x="588" y="9"/>
                  </a:lnTo>
                  <a:lnTo>
                    <a:pt x="586" y="7"/>
                  </a:lnTo>
                  <a:lnTo>
                    <a:pt x="583" y="4"/>
                  </a:lnTo>
                  <a:lnTo>
                    <a:pt x="580" y="4"/>
                  </a:lnTo>
                  <a:lnTo>
                    <a:pt x="577" y="4"/>
                  </a:lnTo>
                  <a:lnTo>
                    <a:pt x="577" y="4"/>
                  </a:lnTo>
                  <a:lnTo>
                    <a:pt x="573" y="4"/>
                  </a:lnTo>
                  <a:lnTo>
                    <a:pt x="571" y="7"/>
                  </a:lnTo>
                  <a:lnTo>
                    <a:pt x="570" y="9"/>
                  </a:lnTo>
                  <a:lnTo>
                    <a:pt x="569" y="12"/>
                  </a:lnTo>
                  <a:lnTo>
                    <a:pt x="558" y="366"/>
                  </a:lnTo>
                  <a:lnTo>
                    <a:pt x="151" y="366"/>
                  </a:lnTo>
                  <a:lnTo>
                    <a:pt x="141" y="12"/>
                  </a:lnTo>
                  <a:lnTo>
                    <a:pt x="141" y="12"/>
                  </a:lnTo>
                  <a:lnTo>
                    <a:pt x="139" y="9"/>
                  </a:lnTo>
                  <a:lnTo>
                    <a:pt x="138" y="7"/>
                  </a:lnTo>
                  <a:lnTo>
                    <a:pt x="135" y="4"/>
                  </a:lnTo>
                  <a:lnTo>
                    <a:pt x="131" y="4"/>
                  </a:lnTo>
                  <a:lnTo>
                    <a:pt x="129" y="4"/>
                  </a:lnTo>
                  <a:lnTo>
                    <a:pt x="129" y="4"/>
                  </a:lnTo>
                  <a:lnTo>
                    <a:pt x="126" y="4"/>
                  </a:lnTo>
                  <a:lnTo>
                    <a:pt x="123" y="7"/>
                  </a:lnTo>
                  <a:lnTo>
                    <a:pt x="121" y="9"/>
                  </a:lnTo>
                  <a:lnTo>
                    <a:pt x="120" y="12"/>
                  </a:lnTo>
                  <a:lnTo>
                    <a:pt x="109" y="366"/>
                  </a:lnTo>
                  <a:lnTo>
                    <a:pt x="48" y="366"/>
                  </a:lnTo>
                  <a:lnTo>
                    <a:pt x="48" y="366"/>
                  </a:lnTo>
                  <a:lnTo>
                    <a:pt x="39" y="367"/>
                  </a:lnTo>
                  <a:lnTo>
                    <a:pt x="31" y="369"/>
                  </a:lnTo>
                  <a:lnTo>
                    <a:pt x="24" y="373"/>
                  </a:lnTo>
                  <a:lnTo>
                    <a:pt x="17" y="378"/>
                  </a:lnTo>
                  <a:lnTo>
                    <a:pt x="13" y="384"/>
                  </a:lnTo>
                  <a:lnTo>
                    <a:pt x="8" y="392"/>
                  </a:lnTo>
                  <a:lnTo>
                    <a:pt x="6" y="400"/>
                  </a:lnTo>
                  <a:lnTo>
                    <a:pt x="5" y="408"/>
                  </a:lnTo>
                  <a:lnTo>
                    <a:pt x="5" y="476"/>
                  </a:lnTo>
                  <a:lnTo>
                    <a:pt x="5" y="476"/>
                  </a:lnTo>
                  <a:lnTo>
                    <a:pt x="6" y="485"/>
                  </a:lnTo>
                  <a:lnTo>
                    <a:pt x="8" y="493"/>
                  </a:lnTo>
                  <a:lnTo>
                    <a:pt x="13" y="500"/>
                  </a:lnTo>
                  <a:lnTo>
                    <a:pt x="17" y="507"/>
                  </a:lnTo>
                  <a:lnTo>
                    <a:pt x="24" y="512"/>
                  </a:lnTo>
                  <a:lnTo>
                    <a:pt x="31" y="516"/>
                  </a:lnTo>
                  <a:lnTo>
                    <a:pt x="39" y="519"/>
                  </a:lnTo>
                  <a:lnTo>
                    <a:pt x="48" y="520"/>
                  </a:lnTo>
                  <a:lnTo>
                    <a:pt x="60" y="520"/>
                  </a:lnTo>
                  <a:lnTo>
                    <a:pt x="60" y="529"/>
                  </a:lnTo>
                  <a:lnTo>
                    <a:pt x="60" y="529"/>
                  </a:lnTo>
                  <a:lnTo>
                    <a:pt x="60" y="533"/>
                  </a:lnTo>
                  <a:lnTo>
                    <a:pt x="62" y="535"/>
                  </a:lnTo>
                  <a:lnTo>
                    <a:pt x="65" y="537"/>
                  </a:lnTo>
                  <a:lnTo>
                    <a:pt x="68" y="537"/>
                  </a:lnTo>
                  <a:lnTo>
                    <a:pt x="192" y="537"/>
                  </a:lnTo>
                  <a:lnTo>
                    <a:pt x="192" y="537"/>
                  </a:lnTo>
                  <a:lnTo>
                    <a:pt x="196" y="537"/>
                  </a:lnTo>
                  <a:lnTo>
                    <a:pt x="198" y="535"/>
                  </a:lnTo>
                  <a:lnTo>
                    <a:pt x="200" y="533"/>
                  </a:lnTo>
                  <a:lnTo>
                    <a:pt x="201" y="529"/>
                  </a:lnTo>
                  <a:lnTo>
                    <a:pt x="201" y="520"/>
                  </a:lnTo>
                  <a:close/>
                  <a:moveTo>
                    <a:pt x="641" y="537"/>
                  </a:moveTo>
                  <a:lnTo>
                    <a:pt x="517" y="537"/>
                  </a:lnTo>
                  <a:lnTo>
                    <a:pt x="517" y="537"/>
                  </a:lnTo>
                  <a:lnTo>
                    <a:pt x="513" y="536"/>
                  </a:lnTo>
                  <a:lnTo>
                    <a:pt x="511" y="535"/>
                  </a:lnTo>
                  <a:lnTo>
                    <a:pt x="509" y="533"/>
                  </a:lnTo>
                  <a:lnTo>
                    <a:pt x="509" y="529"/>
                  </a:lnTo>
                  <a:lnTo>
                    <a:pt x="509" y="519"/>
                  </a:lnTo>
                  <a:lnTo>
                    <a:pt x="200" y="519"/>
                  </a:lnTo>
                  <a:lnTo>
                    <a:pt x="200" y="529"/>
                  </a:lnTo>
                  <a:lnTo>
                    <a:pt x="200" y="529"/>
                  </a:lnTo>
                  <a:lnTo>
                    <a:pt x="199" y="533"/>
                  </a:lnTo>
                  <a:lnTo>
                    <a:pt x="198" y="535"/>
                  </a:lnTo>
                  <a:lnTo>
                    <a:pt x="196" y="536"/>
                  </a:lnTo>
                  <a:lnTo>
                    <a:pt x="192" y="537"/>
                  </a:lnTo>
                  <a:lnTo>
                    <a:pt x="68" y="537"/>
                  </a:lnTo>
                  <a:lnTo>
                    <a:pt x="68" y="537"/>
                  </a:lnTo>
                  <a:lnTo>
                    <a:pt x="65" y="536"/>
                  </a:lnTo>
                  <a:lnTo>
                    <a:pt x="62" y="535"/>
                  </a:lnTo>
                  <a:lnTo>
                    <a:pt x="61" y="533"/>
                  </a:lnTo>
                  <a:lnTo>
                    <a:pt x="60" y="529"/>
                  </a:lnTo>
                  <a:lnTo>
                    <a:pt x="60" y="519"/>
                  </a:lnTo>
                  <a:lnTo>
                    <a:pt x="48" y="519"/>
                  </a:lnTo>
                  <a:lnTo>
                    <a:pt x="48" y="519"/>
                  </a:lnTo>
                  <a:lnTo>
                    <a:pt x="39" y="518"/>
                  </a:lnTo>
                  <a:lnTo>
                    <a:pt x="31" y="515"/>
                  </a:lnTo>
                  <a:lnTo>
                    <a:pt x="24" y="512"/>
                  </a:lnTo>
                  <a:lnTo>
                    <a:pt x="19" y="506"/>
                  </a:lnTo>
                  <a:lnTo>
                    <a:pt x="13" y="500"/>
                  </a:lnTo>
                  <a:lnTo>
                    <a:pt x="9" y="492"/>
                  </a:lnTo>
                  <a:lnTo>
                    <a:pt x="7" y="485"/>
                  </a:lnTo>
                  <a:lnTo>
                    <a:pt x="6" y="476"/>
                  </a:lnTo>
                  <a:lnTo>
                    <a:pt x="6" y="408"/>
                  </a:lnTo>
                  <a:lnTo>
                    <a:pt x="6" y="408"/>
                  </a:lnTo>
                  <a:lnTo>
                    <a:pt x="7" y="400"/>
                  </a:lnTo>
                  <a:lnTo>
                    <a:pt x="9" y="392"/>
                  </a:lnTo>
                  <a:lnTo>
                    <a:pt x="13" y="385"/>
                  </a:lnTo>
                  <a:lnTo>
                    <a:pt x="19" y="378"/>
                  </a:lnTo>
                  <a:lnTo>
                    <a:pt x="24" y="374"/>
                  </a:lnTo>
                  <a:lnTo>
                    <a:pt x="31" y="369"/>
                  </a:lnTo>
                  <a:lnTo>
                    <a:pt x="39" y="367"/>
                  </a:lnTo>
                  <a:lnTo>
                    <a:pt x="48" y="366"/>
                  </a:lnTo>
                  <a:lnTo>
                    <a:pt x="111" y="366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2" y="9"/>
                  </a:lnTo>
                  <a:lnTo>
                    <a:pt x="123" y="7"/>
                  </a:lnTo>
                  <a:lnTo>
                    <a:pt x="126" y="6"/>
                  </a:lnTo>
                  <a:lnTo>
                    <a:pt x="129" y="4"/>
                  </a:lnTo>
                  <a:lnTo>
                    <a:pt x="131" y="4"/>
                  </a:lnTo>
                  <a:lnTo>
                    <a:pt x="131" y="4"/>
                  </a:lnTo>
                  <a:lnTo>
                    <a:pt x="135" y="6"/>
                  </a:lnTo>
                  <a:lnTo>
                    <a:pt x="137" y="7"/>
                  </a:lnTo>
                  <a:lnTo>
                    <a:pt x="139" y="9"/>
                  </a:lnTo>
                  <a:lnTo>
                    <a:pt x="139" y="12"/>
                  </a:lnTo>
                  <a:lnTo>
                    <a:pt x="150" y="366"/>
                  </a:lnTo>
                  <a:lnTo>
                    <a:pt x="558" y="366"/>
                  </a:lnTo>
                  <a:lnTo>
                    <a:pt x="570" y="12"/>
                  </a:lnTo>
                  <a:lnTo>
                    <a:pt x="570" y="12"/>
                  </a:lnTo>
                  <a:lnTo>
                    <a:pt x="570" y="9"/>
                  </a:lnTo>
                  <a:lnTo>
                    <a:pt x="572" y="7"/>
                  </a:lnTo>
                  <a:lnTo>
                    <a:pt x="574" y="6"/>
                  </a:lnTo>
                  <a:lnTo>
                    <a:pt x="577" y="4"/>
                  </a:lnTo>
                  <a:lnTo>
                    <a:pt x="580" y="4"/>
                  </a:lnTo>
                  <a:lnTo>
                    <a:pt x="580" y="4"/>
                  </a:lnTo>
                  <a:lnTo>
                    <a:pt x="582" y="6"/>
                  </a:lnTo>
                  <a:lnTo>
                    <a:pt x="586" y="7"/>
                  </a:lnTo>
                  <a:lnTo>
                    <a:pt x="587" y="9"/>
                  </a:lnTo>
                  <a:lnTo>
                    <a:pt x="588" y="12"/>
                  </a:lnTo>
                  <a:lnTo>
                    <a:pt x="598" y="366"/>
                  </a:lnTo>
                  <a:lnTo>
                    <a:pt x="661" y="366"/>
                  </a:lnTo>
                  <a:lnTo>
                    <a:pt x="661" y="366"/>
                  </a:lnTo>
                  <a:lnTo>
                    <a:pt x="669" y="367"/>
                  </a:lnTo>
                  <a:lnTo>
                    <a:pt x="677" y="369"/>
                  </a:lnTo>
                  <a:lnTo>
                    <a:pt x="685" y="374"/>
                  </a:lnTo>
                  <a:lnTo>
                    <a:pt x="690" y="378"/>
                  </a:lnTo>
                  <a:lnTo>
                    <a:pt x="696" y="385"/>
                  </a:lnTo>
                  <a:lnTo>
                    <a:pt x="700" y="392"/>
                  </a:lnTo>
                  <a:lnTo>
                    <a:pt x="702" y="400"/>
                  </a:lnTo>
                  <a:lnTo>
                    <a:pt x="703" y="408"/>
                  </a:lnTo>
                  <a:lnTo>
                    <a:pt x="703" y="476"/>
                  </a:lnTo>
                  <a:lnTo>
                    <a:pt x="703" y="476"/>
                  </a:lnTo>
                  <a:lnTo>
                    <a:pt x="702" y="485"/>
                  </a:lnTo>
                  <a:lnTo>
                    <a:pt x="700" y="492"/>
                  </a:lnTo>
                  <a:lnTo>
                    <a:pt x="696" y="500"/>
                  </a:lnTo>
                  <a:lnTo>
                    <a:pt x="690" y="506"/>
                  </a:lnTo>
                  <a:lnTo>
                    <a:pt x="685" y="512"/>
                  </a:lnTo>
                  <a:lnTo>
                    <a:pt x="677" y="515"/>
                  </a:lnTo>
                  <a:lnTo>
                    <a:pt x="669" y="518"/>
                  </a:lnTo>
                  <a:lnTo>
                    <a:pt x="661" y="519"/>
                  </a:lnTo>
                  <a:lnTo>
                    <a:pt x="648" y="519"/>
                  </a:lnTo>
                  <a:lnTo>
                    <a:pt x="648" y="529"/>
                  </a:lnTo>
                  <a:lnTo>
                    <a:pt x="648" y="529"/>
                  </a:lnTo>
                  <a:lnTo>
                    <a:pt x="648" y="533"/>
                  </a:lnTo>
                  <a:lnTo>
                    <a:pt x="646" y="535"/>
                  </a:lnTo>
                  <a:lnTo>
                    <a:pt x="643" y="536"/>
                  </a:lnTo>
                  <a:lnTo>
                    <a:pt x="641" y="537"/>
                  </a:lnTo>
                  <a:lnTo>
                    <a:pt x="641" y="537"/>
                  </a:lnTo>
                  <a:close/>
                  <a:moveTo>
                    <a:pt x="196" y="514"/>
                  </a:moveTo>
                  <a:lnTo>
                    <a:pt x="513" y="514"/>
                  </a:lnTo>
                  <a:lnTo>
                    <a:pt x="513" y="529"/>
                  </a:lnTo>
                  <a:lnTo>
                    <a:pt x="513" y="529"/>
                  </a:lnTo>
                  <a:lnTo>
                    <a:pt x="514" y="531"/>
                  </a:lnTo>
                  <a:lnTo>
                    <a:pt x="517" y="533"/>
                  </a:lnTo>
                  <a:lnTo>
                    <a:pt x="641" y="533"/>
                  </a:lnTo>
                  <a:lnTo>
                    <a:pt x="641" y="533"/>
                  </a:lnTo>
                  <a:lnTo>
                    <a:pt x="643" y="531"/>
                  </a:lnTo>
                  <a:lnTo>
                    <a:pt x="643" y="529"/>
                  </a:lnTo>
                  <a:lnTo>
                    <a:pt x="643" y="514"/>
                  </a:lnTo>
                  <a:lnTo>
                    <a:pt x="661" y="514"/>
                  </a:lnTo>
                  <a:lnTo>
                    <a:pt x="661" y="514"/>
                  </a:lnTo>
                  <a:lnTo>
                    <a:pt x="669" y="513"/>
                  </a:lnTo>
                  <a:lnTo>
                    <a:pt x="676" y="511"/>
                  </a:lnTo>
                  <a:lnTo>
                    <a:pt x="681" y="507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1"/>
                  </a:lnTo>
                  <a:lnTo>
                    <a:pt x="697" y="484"/>
                  </a:lnTo>
                  <a:lnTo>
                    <a:pt x="699" y="476"/>
                  </a:lnTo>
                  <a:lnTo>
                    <a:pt x="699" y="408"/>
                  </a:lnTo>
                  <a:lnTo>
                    <a:pt x="699" y="408"/>
                  </a:lnTo>
                  <a:lnTo>
                    <a:pt x="697" y="401"/>
                  </a:lnTo>
                  <a:lnTo>
                    <a:pt x="695" y="393"/>
                  </a:lnTo>
                  <a:lnTo>
                    <a:pt x="692" y="388"/>
                  </a:lnTo>
                  <a:lnTo>
                    <a:pt x="687" y="382"/>
                  </a:lnTo>
                  <a:lnTo>
                    <a:pt x="681" y="377"/>
                  </a:lnTo>
                  <a:lnTo>
                    <a:pt x="676" y="374"/>
                  </a:lnTo>
                  <a:lnTo>
                    <a:pt x="669" y="371"/>
                  </a:lnTo>
                  <a:lnTo>
                    <a:pt x="661" y="370"/>
                  </a:lnTo>
                  <a:lnTo>
                    <a:pt x="594" y="370"/>
                  </a:lnTo>
                  <a:lnTo>
                    <a:pt x="583" y="12"/>
                  </a:lnTo>
                  <a:lnTo>
                    <a:pt x="583" y="12"/>
                  </a:lnTo>
                  <a:lnTo>
                    <a:pt x="582" y="10"/>
                  </a:lnTo>
                  <a:lnTo>
                    <a:pt x="580" y="9"/>
                  </a:lnTo>
                  <a:lnTo>
                    <a:pt x="577" y="9"/>
                  </a:lnTo>
                  <a:lnTo>
                    <a:pt x="577" y="9"/>
                  </a:lnTo>
                  <a:lnTo>
                    <a:pt x="574" y="10"/>
                  </a:lnTo>
                  <a:lnTo>
                    <a:pt x="574" y="12"/>
                  </a:lnTo>
                  <a:lnTo>
                    <a:pt x="563" y="370"/>
                  </a:lnTo>
                  <a:lnTo>
                    <a:pt x="145" y="370"/>
                  </a:lnTo>
                  <a:lnTo>
                    <a:pt x="135" y="12"/>
                  </a:lnTo>
                  <a:lnTo>
                    <a:pt x="135" y="12"/>
                  </a:lnTo>
                  <a:lnTo>
                    <a:pt x="134" y="10"/>
                  </a:lnTo>
                  <a:lnTo>
                    <a:pt x="131" y="9"/>
                  </a:lnTo>
                  <a:lnTo>
                    <a:pt x="129" y="9"/>
                  </a:lnTo>
                  <a:lnTo>
                    <a:pt x="129" y="9"/>
                  </a:lnTo>
                  <a:lnTo>
                    <a:pt x="127" y="10"/>
                  </a:lnTo>
                  <a:lnTo>
                    <a:pt x="126" y="12"/>
                  </a:lnTo>
                  <a:lnTo>
                    <a:pt x="115" y="370"/>
                  </a:lnTo>
                  <a:lnTo>
                    <a:pt x="48" y="370"/>
                  </a:lnTo>
                  <a:lnTo>
                    <a:pt x="48" y="370"/>
                  </a:lnTo>
                  <a:lnTo>
                    <a:pt x="40" y="371"/>
                  </a:lnTo>
                  <a:lnTo>
                    <a:pt x="33" y="374"/>
                  </a:lnTo>
                  <a:lnTo>
                    <a:pt x="27" y="377"/>
                  </a:lnTo>
                  <a:lnTo>
                    <a:pt x="21" y="382"/>
                  </a:lnTo>
                  <a:lnTo>
                    <a:pt x="16" y="388"/>
                  </a:lnTo>
                  <a:lnTo>
                    <a:pt x="13" y="393"/>
                  </a:lnTo>
                  <a:lnTo>
                    <a:pt x="10" y="401"/>
                  </a:lnTo>
                  <a:lnTo>
                    <a:pt x="10" y="408"/>
                  </a:lnTo>
                  <a:lnTo>
                    <a:pt x="10" y="476"/>
                  </a:lnTo>
                  <a:lnTo>
                    <a:pt x="10" y="476"/>
                  </a:lnTo>
                  <a:lnTo>
                    <a:pt x="10" y="484"/>
                  </a:lnTo>
                  <a:lnTo>
                    <a:pt x="13" y="491"/>
                  </a:lnTo>
                  <a:lnTo>
                    <a:pt x="16" y="497"/>
                  </a:lnTo>
                  <a:lnTo>
                    <a:pt x="21" y="503"/>
                  </a:lnTo>
                  <a:lnTo>
                    <a:pt x="27" y="507"/>
                  </a:lnTo>
                  <a:lnTo>
                    <a:pt x="33" y="511"/>
                  </a:lnTo>
                  <a:lnTo>
                    <a:pt x="40" y="513"/>
                  </a:lnTo>
                  <a:lnTo>
                    <a:pt x="48" y="514"/>
                  </a:lnTo>
                  <a:lnTo>
                    <a:pt x="65" y="514"/>
                  </a:lnTo>
                  <a:lnTo>
                    <a:pt x="65" y="529"/>
                  </a:lnTo>
                  <a:lnTo>
                    <a:pt x="65" y="529"/>
                  </a:lnTo>
                  <a:lnTo>
                    <a:pt x="66" y="531"/>
                  </a:lnTo>
                  <a:lnTo>
                    <a:pt x="68" y="533"/>
                  </a:lnTo>
                  <a:lnTo>
                    <a:pt x="192" y="533"/>
                  </a:lnTo>
                  <a:lnTo>
                    <a:pt x="192" y="533"/>
                  </a:lnTo>
                  <a:lnTo>
                    <a:pt x="195" y="531"/>
                  </a:lnTo>
                  <a:lnTo>
                    <a:pt x="196" y="529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28"/>
            <p:cNvSpPr>
              <a:spLocks noEditPoints="1"/>
            </p:cNvSpPr>
            <p:nvPr userDrawn="1"/>
          </p:nvSpPr>
          <p:spPr bwMode="auto">
            <a:xfrm>
              <a:off x="6251576" y="3446463"/>
              <a:ext cx="528638" cy="88900"/>
            </a:xfrm>
            <a:custGeom>
              <a:avLst/>
              <a:gdLst>
                <a:gd name="T0" fmla="*/ 43 w 665"/>
                <a:gd name="T1" fmla="*/ 112 h 112"/>
                <a:gd name="T2" fmla="*/ 35 w 665"/>
                <a:gd name="T3" fmla="*/ 111 h 112"/>
                <a:gd name="T4" fmla="*/ 18 w 665"/>
                <a:gd name="T5" fmla="*/ 105 h 112"/>
                <a:gd name="T6" fmla="*/ 7 w 665"/>
                <a:gd name="T7" fmla="*/ 94 h 112"/>
                <a:gd name="T8" fmla="*/ 1 w 665"/>
                <a:gd name="T9" fmla="*/ 78 h 112"/>
                <a:gd name="T10" fmla="*/ 0 w 665"/>
                <a:gd name="T11" fmla="*/ 44 h 112"/>
                <a:gd name="T12" fmla="*/ 1 w 665"/>
                <a:gd name="T13" fmla="*/ 35 h 112"/>
                <a:gd name="T14" fmla="*/ 7 w 665"/>
                <a:gd name="T15" fmla="*/ 20 h 112"/>
                <a:gd name="T16" fmla="*/ 18 w 665"/>
                <a:gd name="T17" fmla="*/ 9 h 112"/>
                <a:gd name="T18" fmla="*/ 35 w 665"/>
                <a:gd name="T19" fmla="*/ 2 h 112"/>
                <a:gd name="T20" fmla="*/ 621 w 665"/>
                <a:gd name="T21" fmla="*/ 0 h 112"/>
                <a:gd name="T22" fmla="*/ 631 w 665"/>
                <a:gd name="T23" fmla="*/ 2 h 112"/>
                <a:gd name="T24" fmla="*/ 645 w 665"/>
                <a:gd name="T25" fmla="*/ 9 h 112"/>
                <a:gd name="T26" fmla="*/ 657 w 665"/>
                <a:gd name="T27" fmla="*/ 20 h 112"/>
                <a:gd name="T28" fmla="*/ 664 w 665"/>
                <a:gd name="T29" fmla="*/ 35 h 112"/>
                <a:gd name="T30" fmla="*/ 665 w 665"/>
                <a:gd name="T31" fmla="*/ 69 h 112"/>
                <a:gd name="T32" fmla="*/ 664 w 665"/>
                <a:gd name="T33" fmla="*/ 78 h 112"/>
                <a:gd name="T34" fmla="*/ 657 w 665"/>
                <a:gd name="T35" fmla="*/ 94 h 112"/>
                <a:gd name="T36" fmla="*/ 645 w 665"/>
                <a:gd name="T37" fmla="*/ 105 h 112"/>
                <a:gd name="T38" fmla="*/ 631 w 665"/>
                <a:gd name="T39" fmla="*/ 111 h 112"/>
                <a:gd name="T40" fmla="*/ 621 w 665"/>
                <a:gd name="T41" fmla="*/ 112 h 112"/>
                <a:gd name="T42" fmla="*/ 43 w 665"/>
                <a:gd name="T43" fmla="*/ 6 h 112"/>
                <a:gd name="T44" fmla="*/ 28 w 665"/>
                <a:gd name="T45" fmla="*/ 9 h 112"/>
                <a:gd name="T46" fmla="*/ 16 w 665"/>
                <a:gd name="T47" fmla="*/ 17 h 112"/>
                <a:gd name="T48" fmla="*/ 8 w 665"/>
                <a:gd name="T49" fmla="*/ 29 h 112"/>
                <a:gd name="T50" fmla="*/ 5 w 665"/>
                <a:gd name="T51" fmla="*/ 44 h 112"/>
                <a:gd name="T52" fmla="*/ 5 w 665"/>
                <a:gd name="T53" fmla="*/ 69 h 112"/>
                <a:gd name="T54" fmla="*/ 8 w 665"/>
                <a:gd name="T55" fmla="*/ 83 h 112"/>
                <a:gd name="T56" fmla="*/ 16 w 665"/>
                <a:gd name="T57" fmla="*/ 96 h 112"/>
                <a:gd name="T58" fmla="*/ 28 w 665"/>
                <a:gd name="T59" fmla="*/ 104 h 112"/>
                <a:gd name="T60" fmla="*/ 43 w 665"/>
                <a:gd name="T61" fmla="*/ 107 h 112"/>
                <a:gd name="T62" fmla="*/ 621 w 665"/>
                <a:gd name="T63" fmla="*/ 107 h 112"/>
                <a:gd name="T64" fmla="*/ 636 w 665"/>
                <a:gd name="T65" fmla="*/ 104 h 112"/>
                <a:gd name="T66" fmla="*/ 649 w 665"/>
                <a:gd name="T67" fmla="*/ 96 h 112"/>
                <a:gd name="T68" fmla="*/ 657 w 665"/>
                <a:gd name="T69" fmla="*/ 83 h 112"/>
                <a:gd name="T70" fmla="*/ 659 w 665"/>
                <a:gd name="T71" fmla="*/ 69 h 112"/>
                <a:gd name="T72" fmla="*/ 659 w 665"/>
                <a:gd name="T73" fmla="*/ 44 h 112"/>
                <a:gd name="T74" fmla="*/ 657 w 665"/>
                <a:gd name="T75" fmla="*/ 29 h 112"/>
                <a:gd name="T76" fmla="*/ 649 w 665"/>
                <a:gd name="T77" fmla="*/ 17 h 112"/>
                <a:gd name="T78" fmla="*/ 636 w 665"/>
                <a:gd name="T79" fmla="*/ 9 h 112"/>
                <a:gd name="T80" fmla="*/ 621 w 665"/>
                <a:gd name="T81" fmla="*/ 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5" h="112">
                  <a:moveTo>
                    <a:pt x="621" y="112"/>
                  </a:moveTo>
                  <a:lnTo>
                    <a:pt x="43" y="112"/>
                  </a:lnTo>
                  <a:lnTo>
                    <a:pt x="43" y="112"/>
                  </a:lnTo>
                  <a:lnTo>
                    <a:pt x="35" y="111"/>
                  </a:lnTo>
                  <a:lnTo>
                    <a:pt x="26" y="109"/>
                  </a:lnTo>
                  <a:lnTo>
                    <a:pt x="18" y="105"/>
                  </a:lnTo>
                  <a:lnTo>
                    <a:pt x="13" y="99"/>
                  </a:lnTo>
                  <a:lnTo>
                    <a:pt x="7" y="94"/>
                  </a:lnTo>
                  <a:lnTo>
                    <a:pt x="3" y="86"/>
                  </a:lnTo>
                  <a:lnTo>
                    <a:pt x="1" y="78"/>
                  </a:lnTo>
                  <a:lnTo>
                    <a:pt x="0" y="6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7" y="20"/>
                  </a:lnTo>
                  <a:lnTo>
                    <a:pt x="13" y="13"/>
                  </a:lnTo>
                  <a:lnTo>
                    <a:pt x="18" y="9"/>
                  </a:lnTo>
                  <a:lnTo>
                    <a:pt x="26" y="4"/>
                  </a:lnTo>
                  <a:lnTo>
                    <a:pt x="35" y="2"/>
                  </a:lnTo>
                  <a:lnTo>
                    <a:pt x="43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631" y="2"/>
                  </a:lnTo>
                  <a:lnTo>
                    <a:pt x="639" y="4"/>
                  </a:lnTo>
                  <a:lnTo>
                    <a:pt x="645" y="9"/>
                  </a:lnTo>
                  <a:lnTo>
                    <a:pt x="652" y="13"/>
                  </a:lnTo>
                  <a:lnTo>
                    <a:pt x="657" y="20"/>
                  </a:lnTo>
                  <a:lnTo>
                    <a:pt x="662" y="27"/>
                  </a:lnTo>
                  <a:lnTo>
                    <a:pt x="664" y="35"/>
                  </a:lnTo>
                  <a:lnTo>
                    <a:pt x="665" y="44"/>
                  </a:lnTo>
                  <a:lnTo>
                    <a:pt x="665" y="69"/>
                  </a:lnTo>
                  <a:lnTo>
                    <a:pt x="665" y="69"/>
                  </a:lnTo>
                  <a:lnTo>
                    <a:pt x="664" y="78"/>
                  </a:lnTo>
                  <a:lnTo>
                    <a:pt x="662" y="86"/>
                  </a:lnTo>
                  <a:lnTo>
                    <a:pt x="657" y="94"/>
                  </a:lnTo>
                  <a:lnTo>
                    <a:pt x="652" y="99"/>
                  </a:lnTo>
                  <a:lnTo>
                    <a:pt x="645" y="105"/>
                  </a:lnTo>
                  <a:lnTo>
                    <a:pt x="639" y="109"/>
                  </a:lnTo>
                  <a:lnTo>
                    <a:pt x="631" y="111"/>
                  </a:lnTo>
                  <a:lnTo>
                    <a:pt x="621" y="112"/>
                  </a:lnTo>
                  <a:lnTo>
                    <a:pt x="621" y="112"/>
                  </a:lnTo>
                  <a:close/>
                  <a:moveTo>
                    <a:pt x="43" y="6"/>
                  </a:moveTo>
                  <a:lnTo>
                    <a:pt x="43" y="6"/>
                  </a:lnTo>
                  <a:lnTo>
                    <a:pt x="36" y="7"/>
                  </a:lnTo>
                  <a:lnTo>
                    <a:pt x="28" y="9"/>
                  </a:lnTo>
                  <a:lnTo>
                    <a:pt x="22" y="12"/>
                  </a:lnTo>
                  <a:lnTo>
                    <a:pt x="16" y="17"/>
                  </a:lnTo>
                  <a:lnTo>
                    <a:pt x="11" y="22"/>
                  </a:lnTo>
                  <a:lnTo>
                    <a:pt x="8" y="29"/>
                  </a:lnTo>
                  <a:lnTo>
                    <a:pt x="6" y="36"/>
                  </a:lnTo>
                  <a:lnTo>
                    <a:pt x="5" y="44"/>
                  </a:lnTo>
                  <a:lnTo>
                    <a:pt x="5" y="69"/>
                  </a:lnTo>
                  <a:lnTo>
                    <a:pt x="5" y="69"/>
                  </a:lnTo>
                  <a:lnTo>
                    <a:pt x="6" y="76"/>
                  </a:lnTo>
                  <a:lnTo>
                    <a:pt x="8" y="83"/>
                  </a:lnTo>
                  <a:lnTo>
                    <a:pt x="11" y="90"/>
                  </a:lnTo>
                  <a:lnTo>
                    <a:pt x="16" y="96"/>
                  </a:lnTo>
                  <a:lnTo>
                    <a:pt x="22" y="101"/>
                  </a:lnTo>
                  <a:lnTo>
                    <a:pt x="28" y="104"/>
                  </a:lnTo>
                  <a:lnTo>
                    <a:pt x="36" y="106"/>
                  </a:lnTo>
                  <a:lnTo>
                    <a:pt x="43" y="107"/>
                  </a:lnTo>
                  <a:lnTo>
                    <a:pt x="621" y="107"/>
                  </a:lnTo>
                  <a:lnTo>
                    <a:pt x="621" y="107"/>
                  </a:lnTo>
                  <a:lnTo>
                    <a:pt x="629" y="106"/>
                  </a:lnTo>
                  <a:lnTo>
                    <a:pt x="636" y="104"/>
                  </a:lnTo>
                  <a:lnTo>
                    <a:pt x="643" y="101"/>
                  </a:lnTo>
                  <a:lnTo>
                    <a:pt x="649" y="96"/>
                  </a:lnTo>
                  <a:lnTo>
                    <a:pt x="654" y="90"/>
                  </a:lnTo>
                  <a:lnTo>
                    <a:pt x="657" y="83"/>
                  </a:lnTo>
                  <a:lnTo>
                    <a:pt x="659" y="76"/>
                  </a:lnTo>
                  <a:lnTo>
                    <a:pt x="659" y="69"/>
                  </a:lnTo>
                  <a:lnTo>
                    <a:pt x="659" y="44"/>
                  </a:lnTo>
                  <a:lnTo>
                    <a:pt x="659" y="44"/>
                  </a:lnTo>
                  <a:lnTo>
                    <a:pt x="659" y="36"/>
                  </a:lnTo>
                  <a:lnTo>
                    <a:pt x="657" y="29"/>
                  </a:lnTo>
                  <a:lnTo>
                    <a:pt x="654" y="22"/>
                  </a:lnTo>
                  <a:lnTo>
                    <a:pt x="649" y="17"/>
                  </a:lnTo>
                  <a:lnTo>
                    <a:pt x="643" y="12"/>
                  </a:lnTo>
                  <a:lnTo>
                    <a:pt x="636" y="9"/>
                  </a:lnTo>
                  <a:lnTo>
                    <a:pt x="629" y="7"/>
                  </a:lnTo>
                  <a:lnTo>
                    <a:pt x="621" y="6"/>
                  </a:lnTo>
                  <a:lnTo>
                    <a:pt x="4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29"/>
            <p:cNvSpPr>
              <a:spLocks noEditPoints="1"/>
            </p:cNvSpPr>
            <p:nvPr userDrawn="1"/>
          </p:nvSpPr>
          <p:spPr bwMode="auto">
            <a:xfrm>
              <a:off x="6249988" y="3444875"/>
              <a:ext cx="531813" cy="92075"/>
            </a:xfrm>
            <a:custGeom>
              <a:avLst/>
              <a:gdLst>
                <a:gd name="T0" fmla="*/ 45 w 669"/>
                <a:gd name="T1" fmla="*/ 116 h 116"/>
                <a:gd name="T2" fmla="*/ 19 w 669"/>
                <a:gd name="T3" fmla="*/ 108 h 116"/>
                <a:gd name="T4" fmla="*/ 3 w 669"/>
                <a:gd name="T5" fmla="*/ 89 h 116"/>
                <a:gd name="T6" fmla="*/ 0 w 669"/>
                <a:gd name="T7" fmla="*/ 46 h 116"/>
                <a:gd name="T8" fmla="*/ 3 w 669"/>
                <a:gd name="T9" fmla="*/ 28 h 116"/>
                <a:gd name="T10" fmla="*/ 19 w 669"/>
                <a:gd name="T11" fmla="*/ 8 h 116"/>
                <a:gd name="T12" fmla="*/ 45 w 669"/>
                <a:gd name="T13" fmla="*/ 0 h 116"/>
                <a:gd name="T14" fmla="*/ 633 w 669"/>
                <a:gd name="T15" fmla="*/ 1 h 116"/>
                <a:gd name="T16" fmla="*/ 656 w 669"/>
                <a:gd name="T17" fmla="*/ 14 h 116"/>
                <a:gd name="T18" fmla="*/ 668 w 669"/>
                <a:gd name="T19" fmla="*/ 37 h 116"/>
                <a:gd name="T20" fmla="*/ 669 w 669"/>
                <a:gd name="T21" fmla="*/ 71 h 116"/>
                <a:gd name="T22" fmla="*/ 661 w 669"/>
                <a:gd name="T23" fmla="*/ 97 h 116"/>
                <a:gd name="T24" fmla="*/ 642 w 669"/>
                <a:gd name="T25" fmla="*/ 113 h 116"/>
                <a:gd name="T26" fmla="*/ 623 w 669"/>
                <a:gd name="T27" fmla="*/ 116 h 116"/>
                <a:gd name="T28" fmla="*/ 37 w 669"/>
                <a:gd name="T29" fmla="*/ 6 h 116"/>
                <a:gd name="T30" fmla="*/ 16 w 669"/>
                <a:gd name="T31" fmla="*/ 17 h 116"/>
                <a:gd name="T32" fmla="*/ 5 w 669"/>
                <a:gd name="T33" fmla="*/ 38 h 116"/>
                <a:gd name="T34" fmla="*/ 4 w 669"/>
                <a:gd name="T35" fmla="*/ 71 h 116"/>
                <a:gd name="T36" fmla="*/ 11 w 669"/>
                <a:gd name="T37" fmla="*/ 93 h 116"/>
                <a:gd name="T38" fmla="*/ 30 w 669"/>
                <a:gd name="T39" fmla="*/ 108 h 116"/>
                <a:gd name="T40" fmla="*/ 623 w 669"/>
                <a:gd name="T41" fmla="*/ 112 h 116"/>
                <a:gd name="T42" fmla="*/ 639 w 669"/>
                <a:gd name="T43" fmla="*/ 108 h 116"/>
                <a:gd name="T44" fmla="*/ 658 w 669"/>
                <a:gd name="T45" fmla="*/ 93 h 116"/>
                <a:gd name="T46" fmla="*/ 665 w 669"/>
                <a:gd name="T47" fmla="*/ 71 h 116"/>
                <a:gd name="T48" fmla="*/ 664 w 669"/>
                <a:gd name="T49" fmla="*/ 38 h 116"/>
                <a:gd name="T50" fmla="*/ 652 w 669"/>
                <a:gd name="T51" fmla="*/ 17 h 116"/>
                <a:gd name="T52" fmla="*/ 631 w 669"/>
                <a:gd name="T53" fmla="*/ 6 h 116"/>
                <a:gd name="T54" fmla="*/ 623 w 669"/>
                <a:gd name="T55" fmla="*/ 112 h 116"/>
                <a:gd name="T56" fmla="*/ 37 w 669"/>
                <a:gd name="T57" fmla="*/ 111 h 116"/>
                <a:gd name="T58" fmla="*/ 17 w 669"/>
                <a:gd name="T59" fmla="*/ 99 h 116"/>
                <a:gd name="T60" fmla="*/ 5 w 669"/>
                <a:gd name="T61" fmla="*/ 80 h 116"/>
                <a:gd name="T62" fmla="*/ 4 w 669"/>
                <a:gd name="T63" fmla="*/ 46 h 116"/>
                <a:gd name="T64" fmla="*/ 11 w 669"/>
                <a:gd name="T65" fmla="*/ 23 h 116"/>
                <a:gd name="T66" fmla="*/ 30 w 669"/>
                <a:gd name="T67" fmla="*/ 9 h 116"/>
                <a:gd name="T68" fmla="*/ 623 w 669"/>
                <a:gd name="T69" fmla="*/ 6 h 116"/>
                <a:gd name="T70" fmla="*/ 639 w 669"/>
                <a:gd name="T71" fmla="*/ 9 h 116"/>
                <a:gd name="T72" fmla="*/ 657 w 669"/>
                <a:gd name="T73" fmla="*/ 23 h 116"/>
                <a:gd name="T74" fmla="*/ 664 w 669"/>
                <a:gd name="T75" fmla="*/ 46 h 116"/>
                <a:gd name="T76" fmla="*/ 664 w 669"/>
                <a:gd name="T77" fmla="*/ 80 h 116"/>
                <a:gd name="T78" fmla="*/ 652 w 669"/>
                <a:gd name="T79" fmla="*/ 99 h 116"/>
                <a:gd name="T80" fmla="*/ 631 w 669"/>
                <a:gd name="T81" fmla="*/ 111 h 116"/>
                <a:gd name="T82" fmla="*/ 45 w 669"/>
                <a:gd name="T83" fmla="*/ 11 h 116"/>
                <a:gd name="T84" fmla="*/ 31 w 669"/>
                <a:gd name="T85" fmla="*/ 13 h 116"/>
                <a:gd name="T86" fmla="*/ 16 w 669"/>
                <a:gd name="T87" fmla="*/ 25 h 116"/>
                <a:gd name="T88" fmla="*/ 9 w 669"/>
                <a:gd name="T89" fmla="*/ 46 h 116"/>
                <a:gd name="T90" fmla="*/ 10 w 669"/>
                <a:gd name="T91" fmla="*/ 78 h 116"/>
                <a:gd name="T92" fmla="*/ 19 w 669"/>
                <a:gd name="T93" fmla="*/ 97 h 116"/>
                <a:gd name="T94" fmla="*/ 38 w 669"/>
                <a:gd name="T95" fmla="*/ 106 h 116"/>
                <a:gd name="T96" fmla="*/ 623 w 669"/>
                <a:gd name="T97" fmla="*/ 107 h 116"/>
                <a:gd name="T98" fmla="*/ 644 w 669"/>
                <a:gd name="T99" fmla="*/ 100 h 116"/>
                <a:gd name="T100" fmla="*/ 657 w 669"/>
                <a:gd name="T101" fmla="*/ 85 h 116"/>
                <a:gd name="T102" fmla="*/ 659 w 669"/>
                <a:gd name="T103" fmla="*/ 46 h 116"/>
                <a:gd name="T104" fmla="*/ 657 w 669"/>
                <a:gd name="T105" fmla="*/ 32 h 116"/>
                <a:gd name="T106" fmla="*/ 644 w 669"/>
                <a:gd name="T107" fmla="*/ 16 h 116"/>
                <a:gd name="T108" fmla="*/ 623 w 669"/>
                <a:gd name="T109" fmla="*/ 1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9" h="116">
                  <a:moveTo>
                    <a:pt x="623" y="116"/>
                  </a:moveTo>
                  <a:lnTo>
                    <a:pt x="45" y="116"/>
                  </a:lnTo>
                  <a:lnTo>
                    <a:pt x="45" y="116"/>
                  </a:lnTo>
                  <a:lnTo>
                    <a:pt x="35" y="115"/>
                  </a:lnTo>
                  <a:lnTo>
                    <a:pt x="27" y="113"/>
                  </a:lnTo>
                  <a:lnTo>
                    <a:pt x="19" y="108"/>
                  </a:lnTo>
                  <a:lnTo>
                    <a:pt x="13" y="103"/>
                  </a:lnTo>
                  <a:lnTo>
                    <a:pt x="8" y="97"/>
                  </a:lnTo>
                  <a:lnTo>
                    <a:pt x="3" y="89"/>
                  </a:lnTo>
                  <a:lnTo>
                    <a:pt x="1" y="81"/>
                  </a:lnTo>
                  <a:lnTo>
                    <a:pt x="0" y="71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" y="37"/>
                  </a:lnTo>
                  <a:lnTo>
                    <a:pt x="3" y="28"/>
                  </a:lnTo>
                  <a:lnTo>
                    <a:pt x="8" y="21"/>
                  </a:lnTo>
                  <a:lnTo>
                    <a:pt x="13" y="14"/>
                  </a:lnTo>
                  <a:lnTo>
                    <a:pt x="19" y="8"/>
                  </a:lnTo>
                  <a:lnTo>
                    <a:pt x="27" y="5"/>
                  </a:lnTo>
                  <a:lnTo>
                    <a:pt x="35" y="1"/>
                  </a:lnTo>
                  <a:lnTo>
                    <a:pt x="45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33" y="1"/>
                  </a:lnTo>
                  <a:lnTo>
                    <a:pt x="642" y="5"/>
                  </a:lnTo>
                  <a:lnTo>
                    <a:pt x="649" y="8"/>
                  </a:lnTo>
                  <a:lnTo>
                    <a:pt x="656" y="14"/>
                  </a:lnTo>
                  <a:lnTo>
                    <a:pt x="661" y="21"/>
                  </a:lnTo>
                  <a:lnTo>
                    <a:pt x="666" y="28"/>
                  </a:lnTo>
                  <a:lnTo>
                    <a:pt x="668" y="37"/>
                  </a:lnTo>
                  <a:lnTo>
                    <a:pt x="669" y="46"/>
                  </a:lnTo>
                  <a:lnTo>
                    <a:pt x="669" y="71"/>
                  </a:lnTo>
                  <a:lnTo>
                    <a:pt x="669" y="71"/>
                  </a:lnTo>
                  <a:lnTo>
                    <a:pt x="668" y="81"/>
                  </a:lnTo>
                  <a:lnTo>
                    <a:pt x="666" y="89"/>
                  </a:lnTo>
                  <a:lnTo>
                    <a:pt x="661" y="97"/>
                  </a:lnTo>
                  <a:lnTo>
                    <a:pt x="656" y="103"/>
                  </a:lnTo>
                  <a:lnTo>
                    <a:pt x="649" y="108"/>
                  </a:lnTo>
                  <a:lnTo>
                    <a:pt x="642" y="113"/>
                  </a:lnTo>
                  <a:lnTo>
                    <a:pt x="633" y="115"/>
                  </a:lnTo>
                  <a:lnTo>
                    <a:pt x="623" y="116"/>
                  </a:lnTo>
                  <a:lnTo>
                    <a:pt x="623" y="116"/>
                  </a:lnTo>
                  <a:close/>
                  <a:moveTo>
                    <a:pt x="45" y="5"/>
                  </a:moveTo>
                  <a:lnTo>
                    <a:pt x="45" y="5"/>
                  </a:lnTo>
                  <a:lnTo>
                    <a:pt x="37" y="6"/>
                  </a:lnTo>
                  <a:lnTo>
                    <a:pt x="30" y="8"/>
                  </a:lnTo>
                  <a:lnTo>
                    <a:pt x="23" y="12"/>
                  </a:lnTo>
                  <a:lnTo>
                    <a:pt x="16" y="17"/>
                  </a:lnTo>
                  <a:lnTo>
                    <a:pt x="11" y="23"/>
                  </a:lnTo>
                  <a:lnTo>
                    <a:pt x="8" y="30"/>
                  </a:lnTo>
                  <a:lnTo>
                    <a:pt x="5" y="38"/>
                  </a:lnTo>
                  <a:lnTo>
                    <a:pt x="4" y="46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5" y="80"/>
                  </a:lnTo>
                  <a:lnTo>
                    <a:pt x="8" y="86"/>
                  </a:lnTo>
                  <a:lnTo>
                    <a:pt x="11" y="93"/>
                  </a:lnTo>
                  <a:lnTo>
                    <a:pt x="16" y="100"/>
                  </a:lnTo>
                  <a:lnTo>
                    <a:pt x="23" y="105"/>
                  </a:lnTo>
                  <a:lnTo>
                    <a:pt x="30" y="108"/>
                  </a:lnTo>
                  <a:lnTo>
                    <a:pt x="37" y="111"/>
                  </a:lnTo>
                  <a:lnTo>
                    <a:pt x="45" y="112"/>
                  </a:lnTo>
                  <a:lnTo>
                    <a:pt x="623" y="112"/>
                  </a:lnTo>
                  <a:lnTo>
                    <a:pt x="623" y="112"/>
                  </a:lnTo>
                  <a:lnTo>
                    <a:pt x="631" y="111"/>
                  </a:lnTo>
                  <a:lnTo>
                    <a:pt x="639" y="108"/>
                  </a:lnTo>
                  <a:lnTo>
                    <a:pt x="646" y="105"/>
                  </a:lnTo>
                  <a:lnTo>
                    <a:pt x="652" y="100"/>
                  </a:lnTo>
                  <a:lnTo>
                    <a:pt x="658" y="93"/>
                  </a:lnTo>
                  <a:lnTo>
                    <a:pt x="661" y="86"/>
                  </a:lnTo>
                  <a:lnTo>
                    <a:pt x="664" y="80"/>
                  </a:lnTo>
                  <a:lnTo>
                    <a:pt x="665" y="71"/>
                  </a:lnTo>
                  <a:lnTo>
                    <a:pt x="665" y="46"/>
                  </a:lnTo>
                  <a:lnTo>
                    <a:pt x="665" y="46"/>
                  </a:lnTo>
                  <a:lnTo>
                    <a:pt x="664" y="38"/>
                  </a:lnTo>
                  <a:lnTo>
                    <a:pt x="661" y="30"/>
                  </a:lnTo>
                  <a:lnTo>
                    <a:pt x="658" y="23"/>
                  </a:lnTo>
                  <a:lnTo>
                    <a:pt x="652" y="17"/>
                  </a:lnTo>
                  <a:lnTo>
                    <a:pt x="646" y="12"/>
                  </a:lnTo>
                  <a:lnTo>
                    <a:pt x="639" y="8"/>
                  </a:lnTo>
                  <a:lnTo>
                    <a:pt x="631" y="6"/>
                  </a:lnTo>
                  <a:lnTo>
                    <a:pt x="623" y="5"/>
                  </a:lnTo>
                  <a:lnTo>
                    <a:pt x="45" y="5"/>
                  </a:lnTo>
                  <a:close/>
                  <a:moveTo>
                    <a:pt x="623" y="112"/>
                  </a:moveTo>
                  <a:lnTo>
                    <a:pt x="45" y="112"/>
                  </a:lnTo>
                  <a:lnTo>
                    <a:pt x="45" y="112"/>
                  </a:lnTo>
                  <a:lnTo>
                    <a:pt x="37" y="111"/>
                  </a:lnTo>
                  <a:lnTo>
                    <a:pt x="30" y="108"/>
                  </a:lnTo>
                  <a:lnTo>
                    <a:pt x="23" y="105"/>
                  </a:lnTo>
                  <a:lnTo>
                    <a:pt x="17" y="99"/>
                  </a:lnTo>
                  <a:lnTo>
                    <a:pt x="11" y="93"/>
                  </a:lnTo>
                  <a:lnTo>
                    <a:pt x="8" y="86"/>
                  </a:lnTo>
                  <a:lnTo>
                    <a:pt x="5" y="80"/>
                  </a:lnTo>
                  <a:lnTo>
                    <a:pt x="4" y="71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5" y="38"/>
                  </a:lnTo>
                  <a:lnTo>
                    <a:pt x="8" y="30"/>
                  </a:lnTo>
                  <a:lnTo>
                    <a:pt x="11" y="23"/>
                  </a:lnTo>
                  <a:lnTo>
                    <a:pt x="17" y="17"/>
                  </a:lnTo>
                  <a:lnTo>
                    <a:pt x="23" y="13"/>
                  </a:lnTo>
                  <a:lnTo>
                    <a:pt x="30" y="9"/>
                  </a:lnTo>
                  <a:lnTo>
                    <a:pt x="37" y="7"/>
                  </a:lnTo>
                  <a:lnTo>
                    <a:pt x="45" y="6"/>
                  </a:lnTo>
                  <a:lnTo>
                    <a:pt x="623" y="6"/>
                  </a:lnTo>
                  <a:lnTo>
                    <a:pt x="623" y="6"/>
                  </a:lnTo>
                  <a:lnTo>
                    <a:pt x="631" y="7"/>
                  </a:lnTo>
                  <a:lnTo>
                    <a:pt x="639" y="9"/>
                  </a:lnTo>
                  <a:lnTo>
                    <a:pt x="646" y="13"/>
                  </a:lnTo>
                  <a:lnTo>
                    <a:pt x="652" y="17"/>
                  </a:lnTo>
                  <a:lnTo>
                    <a:pt x="657" y="23"/>
                  </a:lnTo>
                  <a:lnTo>
                    <a:pt x="661" y="30"/>
                  </a:lnTo>
                  <a:lnTo>
                    <a:pt x="664" y="38"/>
                  </a:lnTo>
                  <a:lnTo>
                    <a:pt x="664" y="46"/>
                  </a:lnTo>
                  <a:lnTo>
                    <a:pt x="664" y="71"/>
                  </a:lnTo>
                  <a:lnTo>
                    <a:pt x="664" y="71"/>
                  </a:lnTo>
                  <a:lnTo>
                    <a:pt x="664" y="80"/>
                  </a:lnTo>
                  <a:lnTo>
                    <a:pt x="661" y="86"/>
                  </a:lnTo>
                  <a:lnTo>
                    <a:pt x="657" y="93"/>
                  </a:lnTo>
                  <a:lnTo>
                    <a:pt x="652" y="99"/>
                  </a:lnTo>
                  <a:lnTo>
                    <a:pt x="646" y="105"/>
                  </a:lnTo>
                  <a:lnTo>
                    <a:pt x="639" y="108"/>
                  </a:lnTo>
                  <a:lnTo>
                    <a:pt x="631" y="111"/>
                  </a:lnTo>
                  <a:lnTo>
                    <a:pt x="623" y="112"/>
                  </a:lnTo>
                  <a:lnTo>
                    <a:pt x="623" y="112"/>
                  </a:lnTo>
                  <a:close/>
                  <a:moveTo>
                    <a:pt x="45" y="11"/>
                  </a:moveTo>
                  <a:lnTo>
                    <a:pt x="45" y="11"/>
                  </a:lnTo>
                  <a:lnTo>
                    <a:pt x="38" y="11"/>
                  </a:lnTo>
                  <a:lnTo>
                    <a:pt x="31" y="13"/>
                  </a:lnTo>
                  <a:lnTo>
                    <a:pt x="25" y="16"/>
                  </a:lnTo>
                  <a:lnTo>
                    <a:pt x="19" y="21"/>
                  </a:lnTo>
                  <a:lnTo>
                    <a:pt x="16" y="25"/>
                  </a:lnTo>
                  <a:lnTo>
                    <a:pt x="12" y="32"/>
                  </a:lnTo>
                  <a:lnTo>
                    <a:pt x="10" y="38"/>
                  </a:lnTo>
                  <a:lnTo>
                    <a:pt x="9" y="46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0" y="78"/>
                  </a:lnTo>
                  <a:lnTo>
                    <a:pt x="12" y="85"/>
                  </a:lnTo>
                  <a:lnTo>
                    <a:pt x="16" y="91"/>
                  </a:lnTo>
                  <a:lnTo>
                    <a:pt x="19" y="97"/>
                  </a:lnTo>
                  <a:lnTo>
                    <a:pt x="25" y="100"/>
                  </a:lnTo>
                  <a:lnTo>
                    <a:pt x="31" y="104"/>
                  </a:lnTo>
                  <a:lnTo>
                    <a:pt x="38" y="106"/>
                  </a:lnTo>
                  <a:lnTo>
                    <a:pt x="45" y="107"/>
                  </a:lnTo>
                  <a:lnTo>
                    <a:pt x="623" y="107"/>
                  </a:lnTo>
                  <a:lnTo>
                    <a:pt x="623" y="107"/>
                  </a:lnTo>
                  <a:lnTo>
                    <a:pt x="631" y="106"/>
                  </a:lnTo>
                  <a:lnTo>
                    <a:pt x="637" y="104"/>
                  </a:lnTo>
                  <a:lnTo>
                    <a:pt x="644" y="100"/>
                  </a:lnTo>
                  <a:lnTo>
                    <a:pt x="649" y="97"/>
                  </a:lnTo>
                  <a:lnTo>
                    <a:pt x="653" y="91"/>
                  </a:lnTo>
                  <a:lnTo>
                    <a:pt x="657" y="85"/>
                  </a:lnTo>
                  <a:lnTo>
                    <a:pt x="659" y="78"/>
                  </a:lnTo>
                  <a:lnTo>
                    <a:pt x="659" y="71"/>
                  </a:lnTo>
                  <a:lnTo>
                    <a:pt x="659" y="46"/>
                  </a:lnTo>
                  <a:lnTo>
                    <a:pt x="659" y="46"/>
                  </a:lnTo>
                  <a:lnTo>
                    <a:pt x="659" y="38"/>
                  </a:lnTo>
                  <a:lnTo>
                    <a:pt x="657" y="32"/>
                  </a:lnTo>
                  <a:lnTo>
                    <a:pt x="653" y="25"/>
                  </a:lnTo>
                  <a:lnTo>
                    <a:pt x="649" y="21"/>
                  </a:lnTo>
                  <a:lnTo>
                    <a:pt x="644" y="16"/>
                  </a:lnTo>
                  <a:lnTo>
                    <a:pt x="637" y="13"/>
                  </a:lnTo>
                  <a:lnTo>
                    <a:pt x="631" y="11"/>
                  </a:lnTo>
                  <a:lnTo>
                    <a:pt x="623" y="11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30"/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30 w 59"/>
                <a:gd name="T1" fmla="*/ 59 h 59"/>
                <a:gd name="T2" fmla="*/ 18 w 59"/>
                <a:gd name="T3" fmla="*/ 56 h 59"/>
                <a:gd name="T4" fmla="*/ 8 w 59"/>
                <a:gd name="T5" fmla="*/ 51 h 59"/>
                <a:gd name="T6" fmla="*/ 2 w 59"/>
                <a:gd name="T7" fmla="*/ 41 h 59"/>
                <a:gd name="T8" fmla="*/ 0 w 59"/>
                <a:gd name="T9" fmla="*/ 30 h 59"/>
                <a:gd name="T10" fmla="*/ 0 w 59"/>
                <a:gd name="T11" fmla="*/ 23 h 59"/>
                <a:gd name="T12" fmla="*/ 4 w 59"/>
                <a:gd name="T13" fmla="*/ 13 h 59"/>
                <a:gd name="T14" fmla="*/ 12 w 59"/>
                <a:gd name="T15" fmla="*/ 5 h 59"/>
                <a:gd name="T16" fmla="*/ 23 w 59"/>
                <a:gd name="T17" fmla="*/ 0 h 59"/>
                <a:gd name="T18" fmla="*/ 30 w 59"/>
                <a:gd name="T19" fmla="*/ 0 h 59"/>
                <a:gd name="T20" fmla="*/ 41 w 59"/>
                <a:gd name="T21" fmla="*/ 2 h 59"/>
                <a:gd name="T22" fmla="*/ 50 w 59"/>
                <a:gd name="T23" fmla="*/ 8 h 59"/>
                <a:gd name="T24" fmla="*/ 56 w 59"/>
                <a:gd name="T25" fmla="*/ 18 h 59"/>
                <a:gd name="T26" fmla="*/ 59 w 59"/>
                <a:gd name="T27" fmla="*/ 30 h 59"/>
                <a:gd name="T28" fmla="*/ 59 w 59"/>
                <a:gd name="T29" fmla="*/ 36 h 59"/>
                <a:gd name="T30" fmla="*/ 54 w 59"/>
                <a:gd name="T31" fmla="*/ 46 h 59"/>
                <a:gd name="T32" fmla="*/ 46 w 59"/>
                <a:gd name="T33" fmla="*/ 54 h 59"/>
                <a:gd name="T34" fmla="*/ 36 w 59"/>
                <a:gd name="T35" fmla="*/ 59 h 59"/>
                <a:gd name="T36" fmla="*/ 30 w 59"/>
                <a:gd name="T37" fmla="*/ 59 h 59"/>
                <a:gd name="T38" fmla="*/ 30 w 59"/>
                <a:gd name="T39" fmla="*/ 6 h 59"/>
                <a:gd name="T40" fmla="*/ 19 w 59"/>
                <a:gd name="T41" fmla="*/ 7 h 59"/>
                <a:gd name="T42" fmla="*/ 12 w 59"/>
                <a:gd name="T43" fmla="*/ 13 h 59"/>
                <a:gd name="T44" fmla="*/ 7 w 59"/>
                <a:gd name="T45" fmla="*/ 19 h 59"/>
                <a:gd name="T46" fmla="*/ 6 w 59"/>
                <a:gd name="T47" fmla="*/ 30 h 59"/>
                <a:gd name="T48" fmla="*/ 6 w 59"/>
                <a:gd name="T49" fmla="*/ 34 h 59"/>
                <a:gd name="T50" fmla="*/ 9 w 59"/>
                <a:gd name="T51" fmla="*/ 42 h 59"/>
                <a:gd name="T52" fmla="*/ 16 w 59"/>
                <a:gd name="T53" fmla="*/ 49 h 59"/>
                <a:gd name="T54" fmla="*/ 24 w 59"/>
                <a:gd name="T55" fmla="*/ 53 h 59"/>
                <a:gd name="T56" fmla="*/ 30 w 59"/>
                <a:gd name="T57" fmla="*/ 54 h 59"/>
                <a:gd name="T58" fmla="*/ 39 w 59"/>
                <a:gd name="T59" fmla="*/ 52 h 59"/>
                <a:gd name="T60" fmla="*/ 46 w 59"/>
                <a:gd name="T61" fmla="*/ 46 h 59"/>
                <a:gd name="T62" fmla="*/ 52 w 59"/>
                <a:gd name="T63" fmla="*/ 39 h 59"/>
                <a:gd name="T64" fmla="*/ 54 w 59"/>
                <a:gd name="T65" fmla="*/ 30 h 59"/>
                <a:gd name="T66" fmla="*/ 53 w 59"/>
                <a:gd name="T67" fmla="*/ 24 h 59"/>
                <a:gd name="T68" fmla="*/ 49 w 59"/>
                <a:gd name="T69" fmla="*/ 16 h 59"/>
                <a:gd name="T70" fmla="*/ 42 w 59"/>
                <a:gd name="T71" fmla="*/ 9 h 59"/>
                <a:gd name="T72" fmla="*/ 34 w 59"/>
                <a:gd name="T73" fmla="*/ 6 h 59"/>
                <a:gd name="T74" fmla="*/ 30 w 59"/>
                <a:gd name="T75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" h="59">
                  <a:moveTo>
                    <a:pt x="30" y="59"/>
                  </a:moveTo>
                  <a:lnTo>
                    <a:pt x="30" y="59"/>
                  </a:lnTo>
                  <a:lnTo>
                    <a:pt x="23" y="59"/>
                  </a:lnTo>
                  <a:lnTo>
                    <a:pt x="18" y="56"/>
                  </a:lnTo>
                  <a:lnTo>
                    <a:pt x="12" y="54"/>
                  </a:lnTo>
                  <a:lnTo>
                    <a:pt x="8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4" y="13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2"/>
                  </a:lnTo>
                  <a:lnTo>
                    <a:pt x="46" y="5"/>
                  </a:lnTo>
                  <a:lnTo>
                    <a:pt x="50" y="8"/>
                  </a:lnTo>
                  <a:lnTo>
                    <a:pt x="54" y="13"/>
                  </a:lnTo>
                  <a:lnTo>
                    <a:pt x="56" y="18"/>
                  </a:lnTo>
                  <a:lnTo>
                    <a:pt x="59" y="2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36"/>
                  </a:lnTo>
                  <a:lnTo>
                    <a:pt x="56" y="41"/>
                  </a:lnTo>
                  <a:lnTo>
                    <a:pt x="54" y="46"/>
                  </a:lnTo>
                  <a:lnTo>
                    <a:pt x="50" y="51"/>
                  </a:lnTo>
                  <a:lnTo>
                    <a:pt x="46" y="54"/>
                  </a:lnTo>
                  <a:lnTo>
                    <a:pt x="41" y="56"/>
                  </a:lnTo>
                  <a:lnTo>
                    <a:pt x="36" y="59"/>
                  </a:lnTo>
                  <a:lnTo>
                    <a:pt x="30" y="59"/>
                  </a:lnTo>
                  <a:lnTo>
                    <a:pt x="30" y="59"/>
                  </a:lnTo>
                  <a:close/>
                  <a:moveTo>
                    <a:pt x="30" y="6"/>
                  </a:moveTo>
                  <a:lnTo>
                    <a:pt x="30" y="6"/>
                  </a:lnTo>
                  <a:lnTo>
                    <a:pt x="24" y="6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7" y="19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4"/>
                  </a:lnTo>
                  <a:lnTo>
                    <a:pt x="7" y="39"/>
                  </a:lnTo>
                  <a:lnTo>
                    <a:pt x="9" y="42"/>
                  </a:lnTo>
                  <a:lnTo>
                    <a:pt x="12" y="46"/>
                  </a:lnTo>
                  <a:lnTo>
                    <a:pt x="16" y="49"/>
                  </a:lnTo>
                  <a:lnTo>
                    <a:pt x="19" y="52"/>
                  </a:lnTo>
                  <a:lnTo>
                    <a:pt x="24" y="53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34" y="53"/>
                  </a:lnTo>
                  <a:lnTo>
                    <a:pt x="39" y="52"/>
                  </a:lnTo>
                  <a:lnTo>
                    <a:pt x="42" y="49"/>
                  </a:lnTo>
                  <a:lnTo>
                    <a:pt x="46" y="46"/>
                  </a:lnTo>
                  <a:lnTo>
                    <a:pt x="49" y="42"/>
                  </a:lnTo>
                  <a:lnTo>
                    <a:pt x="52" y="39"/>
                  </a:lnTo>
                  <a:lnTo>
                    <a:pt x="53" y="3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3" y="24"/>
                  </a:lnTo>
                  <a:lnTo>
                    <a:pt x="52" y="19"/>
                  </a:lnTo>
                  <a:lnTo>
                    <a:pt x="49" y="16"/>
                  </a:lnTo>
                  <a:lnTo>
                    <a:pt x="46" y="13"/>
                  </a:lnTo>
                  <a:lnTo>
                    <a:pt x="42" y="9"/>
                  </a:lnTo>
                  <a:lnTo>
                    <a:pt x="39" y="7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31"/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24 w 61"/>
                <a:gd name="T1" fmla="*/ 61 h 61"/>
                <a:gd name="T2" fmla="*/ 9 w 61"/>
                <a:gd name="T3" fmla="*/ 52 h 61"/>
                <a:gd name="T4" fmla="*/ 0 w 61"/>
                <a:gd name="T5" fmla="*/ 37 h 61"/>
                <a:gd name="T6" fmla="*/ 0 w 61"/>
                <a:gd name="T7" fmla="*/ 24 h 61"/>
                <a:gd name="T8" fmla="*/ 9 w 61"/>
                <a:gd name="T9" fmla="*/ 9 h 61"/>
                <a:gd name="T10" fmla="*/ 24 w 61"/>
                <a:gd name="T11" fmla="*/ 0 h 61"/>
                <a:gd name="T12" fmla="*/ 37 w 61"/>
                <a:gd name="T13" fmla="*/ 0 h 61"/>
                <a:gd name="T14" fmla="*/ 51 w 61"/>
                <a:gd name="T15" fmla="*/ 9 h 61"/>
                <a:gd name="T16" fmla="*/ 61 w 61"/>
                <a:gd name="T17" fmla="*/ 24 h 61"/>
                <a:gd name="T18" fmla="*/ 61 w 61"/>
                <a:gd name="T19" fmla="*/ 37 h 61"/>
                <a:gd name="T20" fmla="*/ 51 w 61"/>
                <a:gd name="T21" fmla="*/ 52 h 61"/>
                <a:gd name="T22" fmla="*/ 37 w 61"/>
                <a:gd name="T23" fmla="*/ 61 h 61"/>
                <a:gd name="T24" fmla="*/ 31 w 61"/>
                <a:gd name="T25" fmla="*/ 2 h 61"/>
                <a:gd name="T26" fmla="*/ 19 w 61"/>
                <a:gd name="T27" fmla="*/ 4 h 61"/>
                <a:gd name="T28" fmla="*/ 7 w 61"/>
                <a:gd name="T29" fmla="*/ 15 h 61"/>
                <a:gd name="T30" fmla="*/ 2 w 61"/>
                <a:gd name="T31" fmla="*/ 31 h 61"/>
                <a:gd name="T32" fmla="*/ 4 w 61"/>
                <a:gd name="T33" fmla="*/ 41 h 61"/>
                <a:gd name="T34" fmla="*/ 15 w 61"/>
                <a:gd name="T35" fmla="*/ 54 h 61"/>
                <a:gd name="T36" fmla="*/ 31 w 61"/>
                <a:gd name="T37" fmla="*/ 58 h 61"/>
                <a:gd name="T38" fmla="*/ 41 w 61"/>
                <a:gd name="T39" fmla="*/ 56 h 61"/>
                <a:gd name="T40" fmla="*/ 54 w 61"/>
                <a:gd name="T41" fmla="*/ 46 h 61"/>
                <a:gd name="T42" fmla="*/ 58 w 61"/>
                <a:gd name="T43" fmla="*/ 31 h 61"/>
                <a:gd name="T44" fmla="*/ 56 w 61"/>
                <a:gd name="T45" fmla="*/ 19 h 61"/>
                <a:gd name="T46" fmla="*/ 46 w 61"/>
                <a:gd name="T47" fmla="*/ 7 h 61"/>
                <a:gd name="T48" fmla="*/ 31 w 61"/>
                <a:gd name="T49" fmla="*/ 2 h 61"/>
                <a:gd name="T50" fmla="*/ 31 w 61"/>
                <a:gd name="T51" fmla="*/ 56 h 61"/>
                <a:gd name="T52" fmla="*/ 16 w 61"/>
                <a:gd name="T53" fmla="*/ 52 h 61"/>
                <a:gd name="T54" fmla="*/ 7 w 61"/>
                <a:gd name="T55" fmla="*/ 40 h 61"/>
                <a:gd name="T56" fmla="*/ 5 w 61"/>
                <a:gd name="T57" fmla="*/ 31 h 61"/>
                <a:gd name="T58" fmla="*/ 9 w 61"/>
                <a:gd name="T59" fmla="*/ 16 h 61"/>
                <a:gd name="T60" fmla="*/ 20 w 61"/>
                <a:gd name="T61" fmla="*/ 7 h 61"/>
                <a:gd name="T62" fmla="*/ 31 w 61"/>
                <a:gd name="T63" fmla="*/ 6 h 61"/>
                <a:gd name="T64" fmla="*/ 45 w 61"/>
                <a:gd name="T65" fmla="*/ 9 h 61"/>
                <a:gd name="T66" fmla="*/ 54 w 61"/>
                <a:gd name="T67" fmla="*/ 20 h 61"/>
                <a:gd name="T68" fmla="*/ 56 w 61"/>
                <a:gd name="T69" fmla="*/ 31 h 61"/>
                <a:gd name="T70" fmla="*/ 51 w 61"/>
                <a:gd name="T71" fmla="*/ 45 h 61"/>
                <a:gd name="T72" fmla="*/ 40 w 61"/>
                <a:gd name="T73" fmla="*/ 54 h 61"/>
                <a:gd name="T74" fmla="*/ 31 w 61"/>
                <a:gd name="T75" fmla="*/ 56 h 61"/>
                <a:gd name="T76" fmla="*/ 26 w 61"/>
                <a:gd name="T77" fmla="*/ 8 h 61"/>
                <a:gd name="T78" fmla="*/ 13 w 61"/>
                <a:gd name="T79" fmla="*/ 14 h 61"/>
                <a:gd name="T80" fmla="*/ 8 w 61"/>
                <a:gd name="T81" fmla="*/ 26 h 61"/>
                <a:gd name="T82" fmla="*/ 8 w 61"/>
                <a:gd name="T83" fmla="*/ 35 h 61"/>
                <a:gd name="T84" fmla="*/ 13 w 61"/>
                <a:gd name="T85" fmla="*/ 47 h 61"/>
                <a:gd name="T86" fmla="*/ 26 w 61"/>
                <a:gd name="T87" fmla="*/ 53 h 61"/>
                <a:gd name="T88" fmla="*/ 35 w 61"/>
                <a:gd name="T89" fmla="*/ 53 h 61"/>
                <a:gd name="T90" fmla="*/ 47 w 61"/>
                <a:gd name="T91" fmla="*/ 47 h 61"/>
                <a:gd name="T92" fmla="*/ 53 w 61"/>
                <a:gd name="T93" fmla="*/ 35 h 61"/>
                <a:gd name="T94" fmla="*/ 53 w 61"/>
                <a:gd name="T95" fmla="*/ 26 h 61"/>
                <a:gd name="T96" fmla="*/ 47 w 61"/>
                <a:gd name="T97" fmla="*/ 14 h 61"/>
                <a:gd name="T98" fmla="*/ 35 w 61"/>
                <a:gd name="T99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lnTo>
                    <a:pt x="31" y="61"/>
                  </a:lnTo>
                  <a:lnTo>
                    <a:pt x="24" y="61"/>
                  </a:lnTo>
                  <a:lnTo>
                    <a:pt x="18" y="58"/>
                  </a:lnTo>
                  <a:lnTo>
                    <a:pt x="13" y="56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1" y="9"/>
                  </a:lnTo>
                  <a:lnTo>
                    <a:pt x="56" y="14"/>
                  </a:lnTo>
                  <a:lnTo>
                    <a:pt x="58" y="18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1" y="37"/>
                  </a:lnTo>
                  <a:lnTo>
                    <a:pt x="58" y="42"/>
                  </a:lnTo>
                  <a:lnTo>
                    <a:pt x="56" y="48"/>
                  </a:lnTo>
                  <a:lnTo>
                    <a:pt x="51" y="52"/>
                  </a:lnTo>
                  <a:lnTo>
                    <a:pt x="48" y="56"/>
                  </a:lnTo>
                  <a:lnTo>
                    <a:pt x="42" y="58"/>
                  </a:lnTo>
                  <a:lnTo>
                    <a:pt x="37" y="61"/>
                  </a:lnTo>
                  <a:lnTo>
                    <a:pt x="31" y="61"/>
                  </a:lnTo>
                  <a:lnTo>
                    <a:pt x="31" y="61"/>
                  </a:lnTo>
                  <a:close/>
                  <a:moveTo>
                    <a:pt x="31" y="2"/>
                  </a:moveTo>
                  <a:lnTo>
                    <a:pt x="31" y="2"/>
                  </a:lnTo>
                  <a:lnTo>
                    <a:pt x="25" y="2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4" y="19"/>
                  </a:lnTo>
                  <a:lnTo>
                    <a:pt x="2" y="25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4" y="41"/>
                  </a:lnTo>
                  <a:lnTo>
                    <a:pt x="7" y="46"/>
                  </a:lnTo>
                  <a:lnTo>
                    <a:pt x="10" y="50"/>
                  </a:lnTo>
                  <a:lnTo>
                    <a:pt x="15" y="54"/>
                  </a:lnTo>
                  <a:lnTo>
                    <a:pt x="19" y="56"/>
                  </a:lnTo>
                  <a:lnTo>
                    <a:pt x="25" y="58"/>
                  </a:lnTo>
                  <a:lnTo>
                    <a:pt x="31" y="58"/>
                  </a:lnTo>
                  <a:lnTo>
                    <a:pt x="31" y="58"/>
                  </a:lnTo>
                  <a:lnTo>
                    <a:pt x="37" y="58"/>
                  </a:lnTo>
                  <a:lnTo>
                    <a:pt x="41" y="56"/>
                  </a:lnTo>
                  <a:lnTo>
                    <a:pt x="46" y="54"/>
                  </a:lnTo>
                  <a:lnTo>
                    <a:pt x="50" y="50"/>
                  </a:lnTo>
                  <a:lnTo>
                    <a:pt x="54" y="46"/>
                  </a:lnTo>
                  <a:lnTo>
                    <a:pt x="56" y="41"/>
                  </a:lnTo>
                  <a:lnTo>
                    <a:pt x="58" y="37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58" y="25"/>
                  </a:lnTo>
                  <a:lnTo>
                    <a:pt x="56" y="19"/>
                  </a:lnTo>
                  <a:lnTo>
                    <a:pt x="54" y="15"/>
                  </a:lnTo>
                  <a:lnTo>
                    <a:pt x="50" y="10"/>
                  </a:lnTo>
                  <a:lnTo>
                    <a:pt x="46" y="7"/>
                  </a:lnTo>
                  <a:lnTo>
                    <a:pt x="41" y="4"/>
                  </a:lnTo>
                  <a:lnTo>
                    <a:pt x="37" y="2"/>
                  </a:lnTo>
                  <a:lnTo>
                    <a:pt x="31" y="2"/>
                  </a:lnTo>
                  <a:lnTo>
                    <a:pt x="31" y="2"/>
                  </a:lnTo>
                  <a:close/>
                  <a:moveTo>
                    <a:pt x="31" y="56"/>
                  </a:moveTo>
                  <a:lnTo>
                    <a:pt x="31" y="56"/>
                  </a:lnTo>
                  <a:lnTo>
                    <a:pt x="25" y="55"/>
                  </a:lnTo>
                  <a:lnTo>
                    <a:pt x="20" y="54"/>
                  </a:lnTo>
                  <a:lnTo>
                    <a:pt x="16" y="52"/>
                  </a:lnTo>
                  <a:lnTo>
                    <a:pt x="12" y="48"/>
                  </a:lnTo>
                  <a:lnTo>
                    <a:pt x="9" y="45"/>
                  </a:lnTo>
                  <a:lnTo>
                    <a:pt x="7" y="40"/>
                  </a:lnTo>
                  <a:lnTo>
                    <a:pt x="5" y="35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25"/>
                  </a:lnTo>
                  <a:lnTo>
                    <a:pt x="7" y="20"/>
                  </a:lnTo>
                  <a:lnTo>
                    <a:pt x="9" y="16"/>
                  </a:lnTo>
                  <a:lnTo>
                    <a:pt x="12" y="12"/>
                  </a:lnTo>
                  <a:lnTo>
                    <a:pt x="16" y="9"/>
                  </a:lnTo>
                  <a:lnTo>
                    <a:pt x="20" y="7"/>
                  </a:lnTo>
                  <a:lnTo>
                    <a:pt x="25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5" y="6"/>
                  </a:lnTo>
                  <a:lnTo>
                    <a:pt x="40" y="7"/>
                  </a:lnTo>
                  <a:lnTo>
                    <a:pt x="45" y="9"/>
                  </a:lnTo>
                  <a:lnTo>
                    <a:pt x="48" y="12"/>
                  </a:lnTo>
                  <a:lnTo>
                    <a:pt x="51" y="16"/>
                  </a:lnTo>
                  <a:lnTo>
                    <a:pt x="54" y="20"/>
                  </a:lnTo>
                  <a:lnTo>
                    <a:pt x="55" y="25"/>
                  </a:lnTo>
                  <a:lnTo>
                    <a:pt x="56" y="31"/>
                  </a:lnTo>
                  <a:lnTo>
                    <a:pt x="56" y="31"/>
                  </a:lnTo>
                  <a:lnTo>
                    <a:pt x="55" y="35"/>
                  </a:lnTo>
                  <a:lnTo>
                    <a:pt x="54" y="40"/>
                  </a:lnTo>
                  <a:lnTo>
                    <a:pt x="51" y="45"/>
                  </a:lnTo>
                  <a:lnTo>
                    <a:pt x="48" y="48"/>
                  </a:lnTo>
                  <a:lnTo>
                    <a:pt x="45" y="52"/>
                  </a:lnTo>
                  <a:lnTo>
                    <a:pt x="40" y="54"/>
                  </a:lnTo>
                  <a:lnTo>
                    <a:pt x="35" y="55"/>
                  </a:lnTo>
                  <a:lnTo>
                    <a:pt x="31" y="56"/>
                  </a:lnTo>
                  <a:lnTo>
                    <a:pt x="31" y="56"/>
                  </a:lnTo>
                  <a:close/>
                  <a:moveTo>
                    <a:pt x="31" y="8"/>
                  </a:moveTo>
                  <a:lnTo>
                    <a:pt x="31" y="8"/>
                  </a:lnTo>
                  <a:lnTo>
                    <a:pt x="26" y="8"/>
                  </a:lnTo>
                  <a:lnTo>
                    <a:pt x="22" y="9"/>
                  </a:lnTo>
                  <a:lnTo>
                    <a:pt x="17" y="11"/>
                  </a:lnTo>
                  <a:lnTo>
                    <a:pt x="13" y="14"/>
                  </a:lnTo>
                  <a:lnTo>
                    <a:pt x="11" y="17"/>
                  </a:lnTo>
                  <a:lnTo>
                    <a:pt x="9" y="22"/>
                  </a:lnTo>
                  <a:lnTo>
                    <a:pt x="8" y="26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5"/>
                  </a:lnTo>
                  <a:lnTo>
                    <a:pt x="9" y="39"/>
                  </a:lnTo>
                  <a:lnTo>
                    <a:pt x="11" y="43"/>
                  </a:lnTo>
                  <a:lnTo>
                    <a:pt x="13" y="47"/>
                  </a:lnTo>
                  <a:lnTo>
                    <a:pt x="17" y="49"/>
                  </a:lnTo>
                  <a:lnTo>
                    <a:pt x="22" y="52"/>
                  </a:lnTo>
                  <a:lnTo>
                    <a:pt x="26" y="53"/>
                  </a:lnTo>
                  <a:lnTo>
                    <a:pt x="31" y="54"/>
                  </a:lnTo>
                  <a:lnTo>
                    <a:pt x="31" y="54"/>
                  </a:lnTo>
                  <a:lnTo>
                    <a:pt x="35" y="53"/>
                  </a:lnTo>
                  <a:lnTo>
                    <a:pt x="39" y="52"/>
                  </a:lnTo>
                  <a:lnTo>
                    <a:pt x="43" y="49"/>
                  </a:lnTo>
                  <a:lnTo>
                    <a:pt x="47" y="47"/>
                  </a:lnTo>
                  <a:lnTo>
                    <a:pt x="49" y="43"/>
                  </a:lnTo>
                  <a:lnTo>
                    <a:pt x="51" y="39"/>
                  </a:lnTo>
                  <a:lnTo>
                    <a:pt x="53" y="35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3" y="26"/>
                  </a:lnTo>
                  <a:lnTo>
                    <a:pt x="51" y="22"/>
                  </a:lnTo>
                  <a:lnTo>
                    <a:pt x="49" y="17"/>
                  </a:lnTo>
                  <a:lnTo>
                    <a:pt x="47" y="14"/>
                  </a:lnTo>
                  <a:lnTo>
                    <a:pt x="43" y="11"/>
                  </a:lnTo>
                  <a:lnTo>
                    <a:pt x="39" y="9"/>
                  </a:lnTo>
                  <a:lnTo>
                    <a:pt x="35" y="8"/>
                  </a:lnTo>
                  <a:lnTo>
                    <a:pt x="31" y="8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32"/>
            <p:cNvSpPr/>
            <p:nvPr userDrawn="1"/>
          </p:nvSpPr>
          <p:spPr bwMode="auto">
            <a:xfrm>
              <a:off x="6327776" y="3482975"/>
              <a:ext cx="25400" cy="20638"/>
            </a:xfrm>
            <a:custGeom>
              <a:avLst/>
              <a:gdLst>
                <a:gd name="T0" fmla="*/ 18 w 34"/>
                <a:gd name="T1" fmla="*/ 27 h 27"/>
                <a:gd name="T2" fmla="*/ 18 w 34"/>
                <a:gd name="T3" fmla="*/ 27 h 27"/>
                <a:gd name="T4" fmla="*/ 11 w 34"/>
                <a:gd name="T5" fmla="*/ 26 h 27"/>
                <a:gd name="T6" fmla="*/ 5 w 34"/>
                <a:gd name="T7" fmla="*/ 22 h 27"/>
                <a:gd name="T8" fmla="*/ 2 w 34"/>
                <a:gd name="T9" fmla="*/ 17 h 27"/>
                <a:gd name="T10" fmla="*/ 0 w 34"/>
                <a:gd name="T11" fmla="*/ 11 h 27"/>
                <a:gd name="T12" fmla="*/ 0 w 34"/>
                <a:gd name="T13" fmla="*/ 11 h 27"/>
                <a:gd name="T14" fmla="*/ 2 w 34"/>
                <a:gd name="T15" fmla="*/ 5 h 27"/>
                <a:gd name="T16" fmla="*/ 4 w 34"/>
                <a:gd name="T17" fmla="*/ 0 h 27"/>
                <a:gd name="T18" fmla="*/ 4 w 34"/>
                <a:gd name="T19" fmla="*/ 0 h 27"/>
                <a:gd name="T20" fmla="*/ 5 w 34"/>
                <a:gd name="T21" fmla="*/ 0 h 27"/>
                <a:gd name="T22" fmla="*/ 5 w 34"/>
                <a:gd name="T23" fmla="*/ 0 h 27"/>
                <a:gd name="T24" fmla="*/ 5 w 34"/>
                <a:gd name="T25" fmla="*/ 2 h 27"/>
                <a:gd name="T26" fmla="*/ 5 w 34"/>
                <a:gd name="T27" fmla="*/ 2 h 27"/>
                <a:gd name="T28" fmla="*/ 3 w 34"/>
                <a:gd name="T29" fmla="*/ 5 h 27"/>
                <a:gd name="T30" fmla="*/ 3 w 34"/>
                <a:gd name="T31" fmla="*/ 11 h 27"/>
                <a:gd name="T32" fmla="*/ 3 w 34"/>
                <a:gd name="T33" fmla="*/ 11 h 27"/>
                <a:gd name="T34" fmla="*/ 4 w 34"/>
                <a:gd name="T35" fmla="*/ 17 h 27"/>
                <a:gd name="T36" fmla="*/ 6 w 34"/>
                <a:gd name="T37" fmla="*/ 21 h 27"/>
                <a:gd name="T38" fmla="*/ 12 w 34"/>
                <a:gd name="T39" fmla="*/ 25 h 27"/>
                <a:gd name="T40" fmla="*/ 18 w 34"/>
                <a:gd name="T41" fmla="*/ 26 h 27"/>
                <a:gd name="T42" fmla="*/ 18 w 34"/>
                <a:gd name="T43" fmla="*/ 26 h 27"/>
                <a:gd name="T44" fmla="*/ 24 w 34"/>
                <a:gd name="T45" fmla="*/ 25 h 27"/>
                <a:gd name="T46" fmla="*/ 28 w 34"/>
                <a:gd name="T47" fmla="*/ 21 h 27"/>
                <a:gd name="T48" fmla="*/ 32 w 34"/>
                <a:gd name="T49" fmla="*/ 17 h 27"/>
                <a:gd name="T50" fmla="*/ 33 w 34"/>
                <a:gd name="T51" fmla="*/ 11 h 27"/>
                <a:gd name="T52" fmla="*/ 33 w 34"/>
                <a:gd name="T53" fmla="*/ 11 h 27"/>
                <a:gd name="T54" fmla="*/ 32 w 34"/>
                <a:gd name="T55" fmla="*/ 5 h 27"/>
                <a:gd name="T56" fmla="*/ 29 w 34"/>
                <a:gd name="T57" fmla="*/ 2 h 27"/>
                <a:gd name="T58" fmla="*/ 29 w 34"/>
                <a:gd name="T59" fmla="*/ 2 h 27"/>
                <a:gd name="T60" fmla="*/ 29 w 34"/>
                <a:gd name="T61" fmla="*/ 0 h 27"/>
                <a:gd name="T62" fmla="*/ 29 w 34"/>
                <a:gd name="T63" fmla="*/ 0 h 27"/>
                <a:gd name="T64" fmla="*/ 30 w 34"/>
                <a:gd name="T65" fmla="*/ 0 h 27"/>
                <a:gd name="T66" fmla="*/ 30 w 34"/>
                <a:gd name="T67" fmla="*/ 0 h 27"/>
                <a:gd name="T68" fmla="*/ 33 w 34"/>
                <a:gd name="T69" fmla="*/ 5 h 27"/>
                <a:gd name="T70" fmla="*/ 34 w 34"/>
                <a:gd name="T71" fmla="*/ 11 h 27"/>
                <a:gd name="T72" fmla="*/ 34 w 34"/>
                <a:gd name="T73" fmla="*/ 11 h 27"/>
                <a:gd name="T74" fmla="*/ 33 w 34"/>
                <a:gd name="T75" fmla="*/ 17 h 27"/>
                <a:gd name="T76" fmla="*/ 29 w 34"/>
                <a:gd name="T77" fmla="*/ 22 h 27"/>
                <a:gd name="T78" fmla="*/ 24 w 34"/>
                <a:gd name="T79" fmla="*/ 26 h 27"/>
                <a:gd name="T80" fmla="*/ 18 w 34"/>
                <a:gd name="T81" fmla="*/ 27 h 27"/>
                <a:gd name="T82" fmla="*/ 18 w 34"/>
                <a:gd name="T8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27">
                  <a:moveTo>
                    <a:pt x="18" y="27"/>
                  </a:moveTo>
                  <a:lnTo>
                    <a:pt x="18" y="27"/>
                  </a:lnTo>
                  <a:lnTo>
                    <a:pt x="11" y="26"/>
                  </a:lnTo>
                  <a:lnTo>
                    <a:pt x="5" y="22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7"/>
                  </a:lnTo>
                  <a:lnTo>
                    <a:pt x="6" y="21"/>
                  </a:lnTo>
                  <a:lnTo>
                    <a:pt x="12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2" y="17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2" y="5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3" y="5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33" y="17"/>
                  </a:lnTo>
                  <a:lnTo>
                    <a:pt x="29" y="22"/>
                  </a:lnTo>
                  <a:lnTo>
                    <a:pt x="24" y="26"/>
                  </a:lnTo>
                  <a:lnTo>
                    <a:pt x="18" y="2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33"/>
            <p:cNvSpPr/>
            <p:nvPr userDrawn="1"/>
          </p:nvSpPr>
          <p:spPr bwMode="auto">
            <a:xfrm>
              <a:off x="6326188" y="3481388"/>
              <a:ext cx="28575" cy="23813"/>
            </a:xfrm>
            <a:custGeom>
              <a:avLst/>
              <a:gdLst>
                <a:gd name="T0" fmla="*/ 19 w 36"/>
                <a:gd name="T1" fmla="*/ 30 h 30"/>
                <a:gd name="T2" fmla="*/ 19 w 36"/>
                <a:gd name="T3" fmla="*/ 30 h 30"/>
                <a:gd name="T4" fmla="*/ 14 w 36"/>
                <a:gd name="T5" fmla="*/ 30 h 30"/>
                <a:gd name="T6" fmla="*/ 12 w 36"/>
                <a:gd name="T7" fmla="*/ 29 h 30"/>
                <a:gd name="T8" fmla="*/ 6 w 36"/>
                <a:gd name="T9" fmla="*/ 25 h 30"/>
                <a:gd name="T10" fmla="*/ 1 w 36"/>
                <a:gd name="T11" fmla="*/ 20 h 30"/>
                <a:gd name="T12" fmla="*/ 0 w 36"/>
                <a:gd name="T13" fmla="*/ 16 h 30"/>
                <a:gd name="T14" fmla="*/ 0 w 36"/>
                <a:gd name="T15" fmla="*/ 13 h 30"/>
                <a:gd name="T16" fmla="*/ 0 w 36"/>
                <a:gd name="T17" fmla="*/ 13 h 30"/>
                <a:gd name="T18" fmla="*/ 1 w 36"/>
                <a:gd name="T19" fmla="*/ 7 h 30"/>
                <a:gd name="T20" fmla="*/ 4 w 36"/>
                <a:gd name="T21" fmla="*/ 1 h 30"/>
                <a:gd name="T22" fmla="*/ 4 w 36"/>
                <a:gd name="T23" fmla="*/ 1 h 30"/>
                <a:gd name="T24" fmla="*/ 6 w 36"/>
                <a:gd name="T25" fmla="*/ 0 h 30"/>
                <a:gd name="T26" fmla="*/ 7 w 36"/>
                <a:gd name="T27" fmla="*/ 1 h 30"/>
                <a:gd name="T28" fmla="*/ 7 w 36"/>
                <a:gd name="T29" fmla="*/ 1 h 30"/>
                <a:gd name="T30" fmla="*/ 8 w 36"/>
                <a:gd name="T31" fmla="*/ 2 h 30"/>
                <a:gd name="T32" fmla="*/ 8 w 36"/>
                <a:gd name="T33" fmla="*/ 2 h 30"/>
                <a:gd name="T34" fmla="*/ 7 w 36"/>
                <a:gd name="T35" fmla="*/ 4 h 30"/>
                <a:gd name="T36" fmla="*/ 7 w 36"/>
                <a:gd name="T37" fmla="*/ 4 h 30"/>
                <a:gd name="T38" fmla="*/ 5 w 36"/>
                <a:gd name="T39" fmla="*/ 8 h 30"/>
                <a:gd name="T40" fmla="*/ 5 w 36"/>
                <a:gd name="T41" fmla="*/ 13 h 30"/>
                <a:gd name="T42" fmla="*/ 5 w 36"/>
                <a:gd name="T43" fmla="*/ 13 h 30"/>
                <a:gd name="T44" fmla="*/ 6 w 36"/>
                <a:gd name="T45" fmla="*/ 17 h 30"/>
                <a:gd name="T46" fmla="*/ 8 w 36"/>
                <a:gd name="T47" fmla="*/ 22 h 30"/>
                <a:gd name="T48" fmla="*/ 13 w 36"/>
                <a:gd name="T49" fmla="*/ 25 h 30"/>
                <a:gd name="T50" fmla="*/ 19 w 36"/>
                <a:gd name="T51" fmla="*/ 27 h 30"/>
                <a:gd name="T52" fmla="*/ 19 w 36"/>
                <a:gd name="T53" fmla="*/ 27 h 30"/>
                <a:gd name="T54" fmla="*/ 23 w 36"/>
                <a:gd name="T55" fmla="*/ 25 h 30"/>
                <a:gd name="T56" fmla="*/ 28 w 36"/>
                <a:gd name="T57" fmla="*/ 22 h 30"/>
                <a:gd name="T58" fmla="*/ 31 w 36"/>
                <a:gd name="T59" fmla="*/ 17 h 30"/>
                <a:gd name="T60" fmla="*/ 33 w 36"/>
                <a:gd name="T61" fmla="*/ 13 h 30"/>
                <a:gd name="T62" fmla="*/ 33 w 36"/>
                <a:gd name="T63" fmla="*/ 13 h 30"/>
                <a:gd name="T64" fmla="*/ 31 w 36"/>
                <a:gd name="T65" fmla="*/ 8 h 30"/>
                <a:gd name="T66" fmla="*/ 29 w 36"/>
                <a:gd name="T67" fmla="*/ 4 h 30"/>
                <a:gd name="T68" fmla="*/ 29 w 36"/>
                <a:gd name="T69" fmla="*/ 4 h 30"/>
                <a:gd name="T70" fmla="*/ 29 w 36"/>
                <a:gd name="T71" fmla="*/ 2 h 30"/>
                <a:gd name="T72" fmla="*/ 29 w 36"/>
                <a:gd name="T73" fmla="*/ 1 h 30"/>
                <a:gd name="T74" fmla="*/ 29 w 36"/>
                <a:gd name="T75" fmla="*/ 1 h 30"/>
                <a:gd name="T76" fmla="*/ 31 w 36"/>
                <a:gd name="T77" fmla="*/ 0 h 30"/>
                <a:gd name="T78" fmla="*/ 33 w 36"/>
                <a:gd name="T79" fmla="*/ 1 h 30"/>
                <a:gd name="T80" fmla="*/ 33 w 36"/>
                <a:gd name="T81" fmla="*/ 1 h 30"/>
                <a:gd name="T82" fmla="*/ 35 w 36"/>
                <a:gd name="T83" fmla="*/ 7 h 30"/>
                <a:gd name="T84" fmla="*/ 36 w 36"/>
                <a:gd name="T85" fmla="*/ 13 h 30"/>
                <a:gd name="T86" fmla="*/ 36 w 36"/>
                <a:gd name="T87" fmla="*/ 13 h 30"/>
                <a:gd name="T88" fmla="*/ 36 w 36"/>
                <a:gd name="T89" fmla="*/ 16 h 30"/>
                <a:gd name="T90" fmla="*/ 35 w 36"/>
                <a:gd name="T91" fmla="*/ 20 h 30"/>
                <a:gd name="T92" fmla="*/ 31 w 36"/>
                <a:gd name="T93" fmla="*/ 25 h 30"/>
                <a:gd name="T94" fmla="*/ 26 w 36"/>
                <a:gd name="T95" fmla="*/ 29 h 30"/>
                <a:gd name="T96" fmla="*/ 22 w 36"/>
                <a:gd name="T97" fmla="*/ 30 h 30"/>
                <a:gd name="T98" fmla="*/ 19 w 36"/>
                <a:gd name="T99" fmla="*/ 30 h 30"/>
                <a:gd name="T100" fmla="*/ 19 w 36"/>
                <a:gd name="T10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" h="30">
                  <a:moveTo>
                    <a:pt x="19" y="30"/>
                  </a:moveTo>
                  <a:lnTo>
                    <a:pt x="19" y="30"/>
                  </a:lnTo>
                  <a:lnTo>
                    <a:pt x="14" y="30"/>
                  </a:lnTo>
                  <a:lnTo>
                    <a:pt x="12" y="29"/>
                  </a:lnTo>
                  <a:lnTo>
                    <a:pt x="6" y="25"/>
                  </a:lnTo>
                  <a:lnTo>
                    <a:pt x="1" y="20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4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5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6" y="17"/>
                  </a:lnTo>
                  <a:lnTo>
                    <a:pt x="8" y="22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3" y="25"/>
                  </a:lnTo>
                  <a:lnTo>
                    <a:pt x="28" y="22"/>
                  </a:lnTo>
                  <a:lnTo>
                    <a:pt x="31" y="17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1" y="8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31" y="0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5" y="7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16"/>
                  </a:lnTo>
                  <a:lnTo>
                    <a:pt x="35" y="20"/>
                  </a:lnTo>
                  <a:lnTo>
                    <a:pt x="31" y="25"/>
                  </a:lnTo>
                  <a:lnTo>
                    <a:pt x="26" y="29"/>
                  </a:lnTo>
                  <a:lnTo>
                    <a:pt x="22" y="30"/>
                  </a:lnTo>
                  <a:lnTo>
                    <a:pt x="19" y="30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7" name="Freeform 34"/>
            <p:cNvSpPr>
              <a:spLocks noEditPoints="1"/>
            </p:cNvSpPr>
            <p:nvPr userDrawn="1"/>
          </p:nvSpPr>
          <p:spPr bwMode="auto">
            <a:xfrm>
              <a:off x="64500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35"/>
            <p:cNvSpPr>
              <a:spLocks noEditPoints="1"/>
            </p:cNvSpPr>
            <p:nvPr userDrawn="1"/>
          </p:nvSpPr>
          <p:spPr bwMode="auto">
            <a:xfrm>
              <a:off x="6448426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6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1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6 w 34"/>
                <a:gd name="T79" fmla="*/ 17 h 34"/>
                <a:gd name="T80" fmla="*/ 8 w 34"/>
                <a:gd name="T81" fmla="*/ 20 h 34"/>
                <a:gd name="T82" fmla="*/ 13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6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6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1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1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3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36"/>
            <p:cNvSpPr>
              <a:spLocks noEditPoints="1"/>
            </p:cNvSpPr>
            <p:nvPr userDrawn="1"/>
          </p:nvSpPr>
          <p:spPr bwMode="auto">
            <a:xfrm>
              <a:off x="6478588" y="3478213"/>
              <a:ext cx="25400" cy="25400"/>
            </a:xfrm>
            <a:custGeom>
              <a:avLst/>
              <a:gdLst>
                <a:gd name="T0" fmla="*/ 16 w 33"/>
                <a:gd name="T1" fmla="*/ 32 h 32"/>
                <a:gd name="T2" fmla="*/ 16 w 33"/>
                <a:gd name="T3" fmla="*/ 32 h 32"/>
                <a:gd name="T4" fmla="*/ 11 w 33"/>
                <a:gd name="T5" fmla="*/ 31 h 32"/>
                <a:gd name="T6" fmla="*/ 5 w 33"/>
                <a:gd name="T7" fmla="*/ 27 h 32"/>
                <a:gd name="T8" fmla="*/ 1 w 33"/>
                <a:gd name="T9" fmla="*/ 22 h 32"/>
                <a:gd name="T10" fmla="*/ 0 w 33"/>
                <a:gd name="T11" fmla="*/ 16 h 32"/>
                <a:gd name="T12" fmla="*/ 0 w 33"/>
                <a:gd name="T13" fmla="*/ 16 h 32"/>
                <a:gd name="T14" fmla="*/ 1 w 33"/>
                <a:gd name="T15" fmla="*/ 9 h 32"/>
                <a:gd name="T16" fmla="*/ 5 w 33"/>
                <a:gd name="T17" fmla="*/ 4 h 32"/>
                <a:gd name="T18" fmla="*/ 11 w 33"/>
                <a:gd name="T19" fmla="*/ 1 h 32"/>
                <a:gd name="T20" fmla="*/ 16 w 33"/>
                <a:gd name="T21" fmla="*/ 0 h 32"/>
                <a:gd name="T22" fmla="*/ 16 w 33"/>
                <a:gd name="T23" fmla="*/ 0 h 32"/>
                <a:gd name="T24" fmla="*/ 23 w 33"/>
                <a:gd name="T25" fmla="*/ 1 h 32"/>
                <a:gd name="T26" fmla="*/ 28 w 33"/>
                <a:gd name="T27" fmla="*/ 4 h 32"/>
                <a:gd name="T28" fmla="*/ 31 w 33"/>
                <a:gd name="T29" fmla="*/ 9 h 32"/>
                <a:gd name="T30" fmla="*/ 33 w 33"/>
                <a:gd name="T31" fmla="*/ 16 h 32"/>
                <a:gd name="T32" fmla="*/ 33 w 33"/>
                <a:gd name="T33" fmla="*/ 16 h 32"/>
                <a:gd name="T34" fmla="*/ 31 w 33"/>
                <a:gd name="T35" fmla="*/ 22 h 32"/>
                <a:gd name="T36" fmla="*/ 28 w 33"/>
                <a:gd name="T37" fmla="*/ 27 h 32"/>
                <a:gd name="T38" fmla="*/ 23 w 33"/>
                <a:gd name="T39" fmla="*/ 31 h 32"/>
                <a:gd name="T40" fmla="*/ 16 w 33"/>
                <a:gd name="T41" fmla="*/ 32 h 32"/>
                <a:gd name="T42" fmla="*/ 16 w 33"/>
                <a:gd name="T43" fmla="*/ 32 h 32"/>
                <a:gd name="T44" fmla="*/ 16 w 33"/>
                <a:gd name="T45" fmla="*/ 4 h 32"/>
                <a:gd name="T46" fmla="*/ 16 w 33"/>
                <a:gd name="T47" fmla="*/ 4 h 32"/>
                <a:gd name="T48" fmla="*/ 12 w 33"/>
                <a:gd name="T49" fmla="*/ 5 h 32"/>
                <a:gd name="T50" fmla="*/ 8 w 33"/>
                <a:gd name="T51" fmla="*/ 8 h 32"/>
                <a:gd name="T52" fmla="*/ 6 w 33"/>
                <a:gd name="T53" fmla="*/ 11 h 32"/>
                <a:gd name="T54" fmla="*/ 6 w 33"/>
                <a:gd name="T55" fmla="*/ 16 h 32"/>
                <a:gd name="T56" fmla="*/ 6 w 33"/>
                <a:gd name="T57" fmla="*/ 16 h 32"/>
                <a:gd name="T58" fmla="*/ 6 w 33"/>
                <a:gd name="T59" fmla="*/ 19 h 32"/>
                <a:gd name="T60" fmla="*/ 8 w 33"/>
                <a:gd name="T61" fmla="*/ 23 h 32"/>
                <a:gd name="T62" fmla="*/ 12 w 33"/>
                <a:gd name="T63" fmla="*/ 25 h 32"/>
                <a:gd name="T64" fmla="*/ 16 w 33"/>
                <a:gd name="T65" fmla="*/ 26 h 32"/>
                <a:gd name="T66" fmla="*/ 16 w 33"/>
                <a:gd name="T67" fmla="*/ 26 h 32"/>
                <a:gd name="T68" fmla="*/ 21 w 33"/>
                <a:gd name="T69" fmla="*/ 25 h 32"/>
                <a:gd name="T70" fmla="*/ 25 w 33"/>
                <a:gd name="T71" fmla="*/ 23 h 32"/>
                <a:gd name="T72" fmla="*/ 27 w 33"/>
                <a:gd name="T73" fmla="*/ 19 h 32"/>
                <a:gd name="T74" fmla="*/ 28 w 33"/>
                <a:gd name="T75" fmla="*/ 16 h 32"/>
                <a:gd name="T76" fmla="*/ 28 w 33"/>
                <a:gd name="T77" fmla="*/ 16 h 32"/>
                <a:gd name="T78" fmla="*/ 27 w 33"/>
                <a:gd name="T79" fmla="*/ 11 h 32"/>
                <a:gd name="T80" fmla="*/ 25 w 33"/>
                <a:gd name="T81" fmla="*/ 8 h 32"/>
                <a:gd name="T82" fmla="*/ 21 w 33"/>
                <a:gd name="T83" fmla="*/ 5 h 32"/>
                <a:gd name="T84" fmla="*/ 16 w 33"/>
                <a:gd name="T85" fmla="*/ 4 h 32"/>
                <a:gd name="T86" fmla="*/ 16 w 33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lnTo>
                    <a:pt x="16" y="32"/>
                  </a:lnTo>
                  <a:lnTo>
                    <a:pt x="11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2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2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5" y="23"/>
                  </a:lnTo>
                  <a:lnTo>
                    <a:pt x="27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37"/>
            <p:cNvSpPr>
              <a:spLocks noEditPoints="1"/>
            </p:cNvSpPr>
            <p:nvPr userDrawn="1"/>
          </p:nvSpPr>
          <p:spPr bwMode="auto">
            <a:xfrm>
              <a:off x="6477001" y="3478213"/>
              <a:ext cx="26988" cy="26988"/>
            </a:xfrm>
            <a:custGeom>
              <a:avLst/>
              <a:gdLst>
                <a:gd name="T0" fmla="*/ 17 w 35"/>
                <a:gd name="T1" fmla="*/ 34 h 34"/>
                <a:gd name="T2" fmla="*/ 11 w 35"/>
                <a:gd name="T3" fmla="*/ 33 h 34"/>
                <a:gd name="T4" fmla="*/ 1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7 w 35"/>
                <a:gd name="T15" fmla="*/ 0 h 34"/>
                <a:gd name="T16" fmla="*/ 24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7 w 35"/>
                <a:gd name="T29" fmla="*/ 34 h 34"/>
                <a:gd name="T30" fmla="*/ 17 w 35"/>
                <a:gd name="T31" fmla="*/ 2 h 34"/>
                <a:gd name="T32" fmla="*/ 7 w 35"/>
                <a:gd name="T33" fmla="*/ 5 h 34"/>
                <a:gd name="T34" fmla="*/ 2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7 w 35"/>
                <a:gd name="T41" fmla="*/ 32 h 34"/>
                <a:gd name="T42" fmla="*/ 28 w 35"/>
                <a:gd name="T43" fmla="*/ 27 h 34"/>
                <a:gd name="T44" fmla="*/ 32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7 w 35"/>
                <a:gd name="T51" fmla="*/ 2 h 34"/>
                <a:gd name="T52" fmla="*/ 17 w 35"/>
                <a:gd name="T53" fmla="*/ 28 h 34"/>
                <a:gd name="T54" fmla="*/ 9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7 w 35"/>
                <a:gd name="T63" fmla="*/ 4 h 34"/>
                <a:gd name="T64" fmla="*/ 26 w 35"/>
                <a:gd name="T65" fmla="*/ 8 h 34"/>
                <a:gd name="T66" fmla="*/ 30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7 w 35"/>
                <a:gd name="T73" fmla="*/ 28 h 34"/>
                <a:gd name="T74" fmla="*/ 17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7 w 35"/>
                <a:gd name="T85" fmla="*/ 26 h 34"/>
                <a:gd name="T86" fmla="*/ 24 w 35"/>
                <a:gd name="T87" fmla="*/ 24 h 34"/>
                <a:gd name="T88" fmla="*/ 28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7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1" y="25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12"/>
                  </a:lnTo>
                  <a:lnTo>
                    <a:pt x="24" y="10"/>
                  </a:lnTo>
                  <a:lnTo>
                    <a:pt x="21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38"/>
            <p:cNvSpPr>
              <a:spLocks noEditPoints="1"/>
            </p:cNvSpPr>
            <p:nvPr userDrawn="1"/>
          </p:nvSpPr>
          <p:spPr bwMode="auto">
            <a:xfrm>
              <a:off x="650716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10 w 32"/>
                <a:gd name="T5" fmla="*/ 31 h 32"/>
                <a:gd name="T6" fmla="*/ 5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5 w 32"/>
                <a:gd name="T17" fmla="*/ 4 h 32"/>
                <a:gd name="T18" fmla="*/ 10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3 w 32"/>
                <a:gd name="T25" fmla="*/ 1 h 32"/>
                <a:gd name="T26" fmla="*/ 28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8 w 32"/>
                <a:gd name="T37" fmla="*/ 27 h 32"/>
                <a:gd name="T38" fmla="*/ 23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3 w 32"/>
                <a:gd name="T49" fmla="*/ 5 h 32"/>
                <a:gd name="T50" fmla="*/ 9 w 32"/>
                <a:gd name="T51" fmla="*/ 8 h 32"/>
                <a:gd name="T52" fmla="*/ 7 w 32"/>
                <a:gd name="T53" fmla="*/ 11 h 32"/>
                <a:gd name="T54" fmla="*/ 6 w 32"/>
                <a:gd name="T55" fmla="*/ 16 h 32"/>
                <a:gd name="T56" fmla="*/ 6 w 32"/>
                <a:gd name="T57" fmla="*/ 16 h 32"/>
                <a:gd name="T58" fmla="*/ 7 w 32"/>
                <a:gd name="T59" fmla="*/ 19 h 32"/>
                <a:gd name="T60" fmla="*/ 9 w 32"/>
                <a:gd name="T61" fmla="*/ 23 h 32"/>
                <a:gd name="T62" fmla="*/ 13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1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8 w 32"/>
                <a:gd name="T75" fmla="*/ 16 h 32"/>
                <a:gd name="T76" fmla="*/ 28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1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10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3" y="5"/>
                  </a:lnTo>
                  <a:lnTo>
                    <a:pt x="9" y="8"/>
                  </a:lnTo>
                  <a:lnTo>
                    <a:pt x="7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7" y="19"/>
                  </a:lnTo>
                  <a:lnTo>
                    <a:pt x="9" y="23"/>
                  </a:lnTo>
                  <a:lnTo>
                    <a:pt x="13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39"/>
            <p:cNvSpPr>
              <a:spLocks noEditPoints="1"/>
            </p:cNvSpPr>
            <p:nvPr userDrawn="1"/>
          </p:nvSpPr>
          <p:spPr bwMode="auto">
            <a:xfrm>
              <a:off x="6505576" y="3478213"/>
              <a:ext cx="26988" cy="26988"/>
            </a:xfrm>
            <a:custGeom>
              <a:avLst/>
              <a:gdLst>
                <a:gd name="T0" fmla="*/ 17 w 34"/>
                <a:gd name="T1" fmla="*/ 34 h 34"/>
                <a:gd name="T2" fmla="*/ 11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1 w 34"/>
                <a:gd name="T9" fmla="*/ 13 h 34"/>
                <a:gd name="T10" fmla="*/ 6 w 34"/>
                <a:gd name="T11" fmla="*/ 4 h 34"/>
                <a:gd name="T12" fmla="*/ 14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30 w 34"/>
                <a:gd name="T25" fmla="*/ 28 h 34"/>
                <a:gd name="T26" fmla="*/ 21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7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9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9 w 34"/>
                <a:gd name="T55" fmla="*/ 25 h 34"/>
                <a:gd name="T56" fmla="*/ 6 w 34"/>
                <a:gd name="T57" fmla="*/ 17 h 34"/>
                <a:gd name="T58" fmla="*/ 7 w 34"/>
                <a:gd name="T59" fmla="*/ 12 h 34"/>
                <a:gd name="T60" fmla="*/ 13 w 34"/>
                <a:gd name="T61" fmla="*/ 5 h 34"/>
                <a:gd name="T62" fmla="*/ 17 w 34"/>
                <a:gd name="T63" fmla="*/ 4 h 34"/>
                <a:gd name="T64" fmla="*/ 26 w 34"/>
                <a:gd name="T65" fmla="*/ 8 h 34"/>
                <a:gd name="T66" fmla="*/ 30 w 34"/>
                <a:gd name="T67" fmla="*/ 17 h 34"/>
                <a:gd name="T68" fmla="*/ 29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8 w 34"/>
                <a:gd name="T79" fmla="*/ 17 h 34"/>
                <a:gd name="T80" fmla="*/ 9 w 34"/>
                <a:gd name="T81" fmla="*/ 20 h 34"/>
                <a:gd name="T82" fmla="*/ 14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7 w 34"/>
                <a:gd name="T89" fmla="*/ 17 h 34"/>
                <a:gd name="T90" fmla="*/ 26 w 34"/>
                <a:gd name="T91" fmla="*/ 12 h 34"/>
                <a:gd name="T92" fmla="*/ 22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6" y="28"/>
                  </a:lnTo>
                  <a:lnTo>
                    <a:pt x="1" y="23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0"/>
                  </a:lnTo>
                  <a:lnTo>
                    <a:pt x="6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7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7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9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9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7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7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0" y="10"/>
                  </a:lnTo>
                  <a:lnTo>
                    <a:pt x="9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20"/>
                  </a:lnTo>
                  <a:lnTo>
                    <a:pt x="10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2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40"/>
            <p:cNvSpPr>
              <a:spLocks noEditPoints="1"/>
            </p:cNvSpPr>
            <p:nvPr userDrawn="1"/>
          </p:nvSpPr>
          <p:spPr bwMode="auto">
            <a:xfrm>
              <a:off x="6535738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6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6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41"/>
            <p:cNvSpPr>
              <a:spLocks noEditPoints="1"/>
            </p:cNvSpPr>
            <p:nvPr userDrawn="1"/>
          </p:nvSpPr>
          <p:spPr bwMode="auto">
            <a:xfrm>
              <a:off x="6534151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3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5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7 w 34"/>
                <a:gd name="T79" fmla="*/ 17 h 34"/>
                <a:gd name="T80" fmla="*/ 8 w 34"/>
                <a:gd name="T81" fmla="*/ 20 h 34"/>
                <a:gd name="T82" fmla="*/ 12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5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3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3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5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5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2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5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5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42"/>
            <p:cNvSpPr>
              <a:spLocks noEditPoints="1"/>
            </p:cNvSpPr>
            <p:nvPr userDrawn="1"/>
          </p:nvSpPr>
          <p:spPr bwMode="auto">
            <a:xfrm>
              <a:off x="65643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1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1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5 w 32"/>
                <a:gd name="T55" fmla="*/ 16 h 32"/>
                <a:gd name="T56" fmla="*/ 5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0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0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1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0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0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Freeform 43"/>
            <p:cNvSpPr>
              <a:spLocks noEditPoints="1"/>
            </p:cNvSpPr>
            <p:nvPr userDrawn="1"/>
          </p:nvSpPr>
          <p:spPr bwMode="auto">
            <a:xfrm>
              <a:off x="6562726" y="3478213"/>
              <a:ext cx="26988" cy="26988"/>
            </a:xfrm>
            <a:custGeom>
              <a:avLst/>
              <a:gdLst>
                <a:gd name="T0" fmla="*/ 18 w 35"/>
                <a:gd name="T1" fmla="*/ 34 h 34"/>
                <a:gd name="T2" fmla="*/ 11 w 35"/>
                <a:gd name="T3" fmla="*/ 33 h 34"/>
                <a:gd name="T4" fmla="*/ 2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8 w 35"/>
                <a:gd name="T15" fmla="*/ 0 h 34"/>
                <a:gd name="T16" fmla="*/ 25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8 w 35"/>
                <a:gd name="T29" fmla="*/ 34 h 34"/>
                <a:gd name="T30" fmla="*/ 18 w 35"/>
                <a:gd name="T31" fmla="*/ 2 h 34"/>
                <a:gd name="T32" fmla="*/ 7 w 35"/>
                <a:gd name="T33" fmla="*/ 5 h 34"/>
                <a:gd name="T34" fmla="*/ 3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8 w 35"/>
                <a:gd name="T41" fmla="*/ 32 h 34"/>
                <a:gd name="T42" fmla="*/ 28 w 35"/>
                <a:gd name="T43" fmla="*/ 27 h 34"/>
                <a:gd name="T44" fmla="*/ 33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8 w 35"/>
                <a:gd name="T51" fmla="*/ 2 h 34"/>
                <a:gd name="T52" fmla="*/ 18 w 35"/>
                <a:gd name="T53" fmla="*/ 28 h 34"/>
                <a:gd name="T54" fmla="*/ 10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8 w 35"/>
                <a:gd name="T63" fmla="*/ 4 h 34"/>
                <a:gd name="T64" fmla="*/ 26 w 35"/>
                <a:gd name="T65" fmla="*/ 8 h 34"/>
                <a:gd name="T66" fmla="*/ 29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8 w 35"/>
                <a:gd name="T73" fmla="*/ 28 h 34"/>
                <a:gd name="T74" fmla="*/ 18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8 w 35"/>
                <a:gd name="T85" fmla="*/ 26 h 34"/>
                <a:gd name="T86" fmla="*/ 25 w 35"/>
                <a:gd name="T87" fmla="*/ 24 h 34"/>
                <a:gd name="T88" fmla="*/ 27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8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8" y="34"/>
                  </a:moveTo>
                  <a:lnTo>
                    <a:pt x="18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3"/>
                  </a:lnTo>
                  <a:lnTo>
                    <a:pt x="18" y="34"/>
                  </a:lnTo>
                  <a:lnTo>
                    <a:pt x="18" y="34"/>
                  </a:lnTo>
                  <a:close/>
                  <a:moveTo>
                    <a:pt x="18" y="2"/>
                  </a:moveTo>
                  <a:lnTo>
                    <a:pt x="18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8" y="2"/>
                  </a:lnTo>
                  <a:lnTo>
                    <a:pt x="18" y="2"/>
                  </a:lnTo>
                  <a:close/>
                  <a:moveTo>
                    <a:pt x="18" y="28"/>
                  </a:moveTo>
                  <a:lnTo>
                    <a:pt x="18" y="28"/>
                  </a:lnTo>
                  <a:lnTo>
                    <a:pt x="13" y="27"/>
                  </a:lnTo>
                  <a:lnTo>
                    <a:pt x="10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3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8" y="28"/>
                  </a:lnTo>
                  <a:lnTo>
                    <a:pt x="18" y="28"/>
                  </a:lnTo>
                  <a:close/>
                  <a:moveTo>
                    <a:pt x="18" y="6"/>
                  </a:moveTo>
                  <a:lnTo>
                    <a:pt x="18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1" y="25"/>
                  </a:lnTo>
                  <a:lnTo>
                    <a:pt x="25" y="24"/>
                  </a:lnTo>
                  <a:lnTo>
                    <a:pt x="27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2"/>
                  </a:lnTo>
                  <a:lnTo>
                    <a:pt x="25" y="10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44"/>
            <p:cNvSpPr/>
            <p:nvPr userDrawn="1"/>
          </p:nvSpPr>
          <p:spPr bwMode="auto">
            <a:xfrm>
              <a:off x="6340476" y="3478213"/>
              <a:ext cx="0" cy="19050"/>
            </a:xfrm>
            <a:custGeom>
              <a:avLst/>
              <a:gdLst>
                <a:gd name="T0" fmla="*/ 1 w 1"/>
                <a:gd name="T1" fmla="*/ 23 h 23"/>
                <a:gd name="T2" fmla="*/ 1 w 1"/>
                <a:gd name="T3" fmla="*/ 23 h 23"/>
                <a:gd name="T4" fmla="*/ 0 w 1"/>
                <a:gd name="T5" fmla="*/ 23 h 23"/>
                <a:gd name="T6" fmla="*/ 0 w 1"/>
                <a:gd name="T7" fmla="*/ 1 h 23"/>
                <a:gd name="T8" fmla="*/ 0 w 1"/>
                <a:gd name="T9" fmla="*/ 1 h 23"/>
                <a:gd name="T10" fmla="*/ 1 w 1"/>
                <a:gd name="T11" fmla="*/ 0 h 23"/>
                <a:gd name="T12" fmla="*/ 1 w 1"/>
                <a:gd name="T13" fmla="*/ 0 h 23"/>
                <a:gd name="T14" fmla="*/ 1 w 1"/>
                <a:gd name="T15" fmla="*/ 1 h 23"/>
                <a:gd name="T16" fmla="*/ 1 w 1"/>
                <a:gd name="T17" fmla="*/ 23 h 23"/>
                <a:gd name="T18" fmla="*/ 1 w 1"/>
                <a:gd name="T19" fmla="*/ 23 h 23"/>
                <a:gd name="T20" fmla="*/ 1 w 1"/>
                <a:gd name="T21" fmla="*/ 23 h 23"/>
                <a:gd name="T22" fmla="*/ 1 w 1"/>
                <a:gd name="T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23">
                  <a:moveTo>
                    <a:pt x="1" y="23"/>
                  </a:moveTo>
                  <a:lnTo>
                    <a:pt x="1" y="23"/>
                  </a:lnTo>
                  <a:lnTo>
                    <a:pt x="0" y="2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45"/>
            <p:cNvSpPr/>
            <p:nvPr userDrawn="1"/>
          </p:nvSpPr>
          <p:spPr bwMode="auto">
            <a:xfrm>
              <a:off x="6338888" y="3478213"/>
              <a:ext cx="3175" cy="19050"/>
            </a:xfrm>
            <a:custGeom>
              <a:avLst/>
              <a:gdLst>
                <a:gd name="T0" fmla="*/ 3 w 4"/>
                <a:gd name="T1" fmla="*/ 25 h 25"/>
                <a:gd name="T2" fmla="*/ 3 w 4"/>
                <a:gd name="T3" fmla="*/ 25 h 25"/>
                <a:gd name="T4" fmla="*/ 0 w 4"/>
                <a:gd name="T5" fmla="*/ 25 h 25"/>
                <a:gd name="T6" fmla="*/ 0 w 4"/>
                <a:gd name="T7" fmla="*/ 24 h 25"/>
                <a:gd name="T8" fmla="*/ 0 w 4"/>
                <a:gd name="T9" fmla="*/ 2 h 25"/>
                <a:gd name="T10" fmla="*/ 0 w 4"/>
                <a:gd name="T11" fmla="*/ 2 h 25"/>
                <a:gd name="T12" fmla="*/ 0 w 4"/>
                <a:gd name="T13" fmla="*/ 0 h 25"/>
                <a:gd name="T14" fmla="*/ 3 w 4"/>
                <a:gd name="T15" fmla="*/ 0 h 25"/>
                <a:gd name="T16" fmla="*/ 3 w 4"/>
                <a:gd name="T17" fmla="*/ 0 h 25"/>
                <a:gd name="T18" fmla="*/ 4 w 4"/>
                <a:gd name="T19" fmla="*/ 0 h 25"/>
                <a:gd name="T20" fmla="*/ 4 w 4"/>
                <a:gd name="T21" fmla="*/ 2 h 25"/>
                <a:gd name="T22" fmla="*/ 4 w 4"/>
                <a:gd name="T23" fmla="*/ 24 h 25"/>
                <a:gd name="T24" fmla="*/ 4 w 4"/>
                <a:gd name="T25" fmla="*/ 24 h 25"/>
                <a:gd name="T26" fmla="*/ 4 w 4"/>
                <a:gd name="T27" fmla="*/ 25 h 25"/>
                <a:gd name="T28" fmla="*/ 3 w 4"/>
                <a:gd name="T29" fmla="*/ 25 h 25"/>
                <a:gd name="T30" fmla="*/ 3 w 4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46"/>
            <p:cNvSpPr/>
            <p:nvPr userDrawn="1"/>
          </p:nvSpPr>
          <p:spPr bwMode="auto">
            <a:xfrm>
              <a:off x="6413501" y="3219450"/>
              <a:ext cx="204788" cy="52388"/>
            </a:xfrm>
            <a:custGeom>
              <a:avLst/>
              <a:gdLst>
                <a:gd name="T0" fmla="*/ 131 w 257"/>
                <a:gd name="T1" fmla="*/ 0 h 65"/>
                <a:gd name="T2" fmla="*/ 106 w 257"/>
                <a:gd name="T3" fmla="*/ 1 h 65"/>
                <a:gd name="T4" fmla="*/ 79 w 257"/>
                <a:gd name="T5" fmla="*/ 8 h 65"/>
                <a:gd name="T6" fmla="*/ 63 w 257"/>
                <a:gd name="T7" fmla="*/ 14 h 65"/>
                <a:gd name="T8" fmla="*/ 35 w 257"/>
                <a:gd name="T9" fmla="*/ 28 h 65"/>
                <a:gd name="T10" fmla="*/ 9 w 257"/>
                <a:gd name="T11" fmla="*/ 46 h 65"/>
                <a:gd name="T12" fmla="*/ 2 w 257"/>
                <a:gd name="T13" fmla="*/ 51 h 65"/>
                <a:gd name="T14" fmla="*/ 0 w 257"/>
                <a:gd name="T15" fmla="*/ 57 h 65"/>
                <a:gd name="T16" fmla="*/ 2 w 257"/>
                <a:gd name="T17" fmla="*/ 63 h 65"/>
                <a:gd name="T18" fmla="*/ 5 w 257"/>
                <a:gd name="T19" fmla="*/ 64 h 65"/>
                <a:gd name="T20" fmla="*/ 8 w 257"/>
                <a:gd name="T21" fmla="*/ 65 h 65"/>
                <a:gd name="T22" fmla="*/ 13 w 257"/>
                <a:gd name="T23" fmla="*/ 63 h 65"/>
                <a:gd name="T24" fmla="*/ 19 w 257"/>
                <a:gd name="T25" fmla="*/ 59 h 65"/>
                <a:gd name="T26" fmla="*/ 43 w 257"/>
                <a:gd name="T27" fmla="*/ 41 h 65"/>
                <a:gd name="T28" fmla="*/ 70 w 257"/>
                <a:gd name="T29" fmla="*/ 29 h 65"/>
                <a:gd name="T30" fmla="*/ 85 w 257"/>
                <a:gd name="T31" fmla="*/ 23 h 65"/>
                <a:gd name="T32" fmla="*/ 109 w 257"/>
                <a:gd name="T33" fmla="*/ 18 h 65"/>
                <a:gd name="T34" fmla="*/ 132 w 257"/>
                <a:gd name="T35" fmla="*/ 16 h 65"/>
                <a:gd name="T36" fmla="*/ 146 w 257"/>
                <a:gd name="T37" fmla="*/ 17 h 65"/>
                <a:gd name="T38" fmla="*/ 175 w 257"/>
                <a:gd name="T39" fmla="*/ 23 h 65"/>
                <a:gd name="T40" fmla="*/ 202 w 257"/>
                <a:gd name="T41" fmla="*/ 34 h 65"/>
                <a:gd name="T42" fmla="*/ 230 w 257"/>
                <a:gd name="T43" fmla="*/ 53 h 65"/>
                <a:gd name="T44" fmla="*/ 242 w 257"/>
                <a:gd name="T45" fmla="*/ 63 h 65"/>
                <a:gd name="T46" fmla="*/ 248 w 257"/>
                <a:gd name="T47" fmla="*/ 65 h 65"/>
                <a:gd name="T48" fmla="*/ 252 w 257"/>
                <a:gd name="T49" fmla="*/ 64 h 65"/>
                <a:gd name="T50" fmla="*/ 255 w 257"/>
                <a:gd name="T51" fmla="*/ 63 h 65"/>
                <a:gd name="T52" fmla="*/ 257 w 257"/>
                <a:gd name="T53" fmla="*/ 56 h 65"/>
                <a:gd name="T54" fmla="*/ 254 w 257"/>
                <a:gd name="T55" fmla="*/ 51 h 65"/>
                <a:gd name="T56" fmla="*/ 244 w 257"/>
                <a:gd name="T57" fmla="*/ 41 h 65"/>
                <a:gd name="T58" fmla="*/ 221 w 257"/>
                <a:gd name="T59" fmla="*/ 25 h 65"/>
                <a:gd name="T60" fmla="*/ 196 w 257"/>
                <a:gd name="T61" fmla="*/ 14 h 65"/>
                <a:gd name="T62" fmla="*/ 172 w 257"/>
                <a:gd name="T63" fmla="*/ 5 h 65"/>
                <a:gd name="T64" fmla="*/ 161 w 257"/>
                <a:gd name="T65" fmla="*/ 2 h 65"/>
                <a:gd name="T66" fmla="*/ 131 w 257"/>
                <a:gd name="T6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65">
                  <a:moveTo>
                    <a:pt x="131" y="0"/>
                  </a:moveTo>
                  <a:lnTo>
                    <a:pt x="131" y="0"/>
                  </a:lnTo>
                  <a:lnTo>
                    <a:pt x="118" y="0"/>
                  </a:lnTo>
                  <a:lnTo>
                    <a:pt x="106" y="1"/>
                  </a:lnTo>
                  <a:lnTo>
                    <a:pt x="93" y="5"/>
                  </a:lnTo>
                  <a:lnTo>
                    <a:pt x="79" y="8"/>
                  </a:lnTo>
                  <a:lnTo>
                    <a:pt x="79" y="8"/>
                  </a:lnTo>
                  <a:lnTo>
                    <a:pt x="63" y="14"/>
                  </a:lnTo>
                  <a:lnTo>
                    <a:pt x="48" y="21"/>
                  </a:lnTo>
                  <a:lnTo>
                    <a:pt x="35" y="28"/>
                  </a:lnTo>
                  <a:lnTo>
                    <a:pt x="24" y="34"/>
                  </a:lnTo>
                  <a:lnTo>
                    <a:pt x="9" y="46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1" y="54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5" y="64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1" y="64"/>
                  </a:lnTo>
                  <a:lnTo>
                    <a:pt x="13" y="63"/>
                  </a:lnTo>
                  <a:lnTo>
                    <a:pt x="13" y="63"/>
                  </a:lnTo>
                  <a:lnTo>
                    <a:pt x="19" y="59"/>
                  </a:lnTo>
                  <a:lnTo>
                    <a:pt x="34" y="48"/>
                  </a:lnTo>
                  <a:lnTo>
                    <a:pt x="43" y="41"/>
                  </a:lnTo>
                  <a:lnTo>
                    <a:pt x="56" y="36"/>
                  </a:lnTo>
                  <a:lnTo>
                    <a:pt x="70" y="29"/>
                  </a:lnTo>
                  <a:lnTo>
                    <a:pt x="85" y="23"/>
                  </a:lnTo>
                  <a:lnTo>
                    <a:pt x="85" y="23"/>
                  </a:lnTo>
                  <a:lnTo>
                    <a:pt x="96" y="21"/>
                  </a:lnTo>
                  <a:lnTo>
                    <a:pt x="109" y="18"/>
                  </a:lnTo>
                  <a:lnTo>
                    <a:pt x="120" y="17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46" y="17"/>
                  </a:lnTo>
                  <a:lnTo>
                    <a:pt x="161" y="19"/>
                  </a:lnTo>
                  <a:lnTo>
                    <a:pt x="175" y="23"/>
                  </a:lnTo>
                  <a:lnTo>
                    <a:pt x="188" y="28"/>
                  </a:lnTo>
                  <a:lnTo>
                    <a:pt x="202" y="34"/>
                  </a:lnTo>
                  <a:lnTo>
                    <a:pt x="216" y="42"/>
                  </a:lnTo>
                  <a:lnTo>
                    <a:pt x="230" y="53"/>
                  </a:lnTo>
                  <a:lnTo>
                    <a:pt x="242" y="63"/>
                  </a:lnTo>
                  <a:lnTo>
                    <a:pt x="242" y="63"/>
                  </a:lnTo>
                  <a:lnTo>
                    <a:pt x="246" y="65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52" y="64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56" y="60"/>
                  </a:lnTo>
                  <a:lnTo>
                    <a:pt x="257" y="56"/>
                  </a:lnTo>
                  <a:lnTo>
                    <a:pt x="256" y="54"/>
                  </a:lnTo>
                  <a:lnTo>
                    <a:pt x="254" y="51"/>
                  </a:lnTo>
                  <a:lnTo>
                    <a:pt x="254" y="51"/>
                  </a:lnTo>
                  <a:lnTo>
                    <a:pt x="244" y="41"/>
                  </a:lnTo>
                  <a:lnTo>
                    <a:pt x="232" y="33"/>
                  </a:lnTo>
                  <a:lnTo>
                    <a:pt x="221" y="25"/>
                  </a:lnTo>
                  <a:lnTo>
                    <a:pt x="209" y="19"/>
                  </a:lnTo>
                  <a:lnTo>
                    <a:pt x="196" y="14"/>
                  </a:lnTo>
                  <a:lnTo>
                    <a:pt x="185" y="9"/>
                  </a:lnTo>
                  <a:lnTo>
                    <a:pt x="172" y="5"/>
                  </a:lnTo>
                  <a:lnTo>
                    <a:pt x="161" y="2"/>
                  </a:lnTo>
                  <a:lnTo>
                    <a:pt x="161" y="2"/>
                  </a:lnTo>
                  <a:lnTo>
                    <a:pt x="146" y="0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47"/>
            <p:cNvSpPr/>
            <p:nvPr userDrawn="1"/>
          </p:nvSpPr>
          <p:spPr bwMode="auto">
            <a:xfrm>
              <a:off x="6437313" y="3257550"/>
              <a:ext cx="155575" cy="42863"/>
            </a:xfrm>
            <a:custGeom>
              <a:avLst/>
              <a:gdLst>
                <a:gd name="T0" fmla="*/ 100 w 194"/>
                <a:gd name="T1" fmla="*/ 0 h 54"/>
                <a:gd name="T2" fmla="*/ 100 w 194"/>
                <a:gd name="T3" fmla="*/ 0 h 54"/>
                <a:gd name="T4" fmla="*/ 88 w 194"/>
                <a:gd name="T5" fmla="*/ 1 h 54"/>
                <a:gd name="T6" fmla="*/ 79 w 194"/>
                <a:gd name="T7" fmla="*/ 3 h 54"/>
                <a:gd name="T8" fmla="*/ 61 w 194"/>
                <a:gd name="T9" fmla="*/ 7 h 54"/>
                <a:gd name="T10" fmla="*/ 61 w 194"/>
                <a:gd name="T11" fmla="*/ 7 h 54"/>
                <a:gd name="T12" fmla="*/ 48 w 194"/>
                <a:gd name="T13" fmla="*/ 12 h 54"/>
                <a:gd name="T14" fmla="*/ 37 w 194"/>
                <a:gd name="T15" fmla="*/ 16 h 54"/>
                <a:gd name="T16" fmla="*/ 27 w 194"/>
                <a:gd name="T17" fmla="*/ 22 h 54"/>
                <a:gd name="T18" fmla="*/ 19 w 194"/>
                <a:gd name="T19" fmla="*/ 27 h 54"/>
                <a:gd name="T20" fmla="*/ 8 w 194"/>
                <a:gd name="T21" fmla="*/ 36 h 54"/>
                <a:gd name="T22" fmla="*/ 3 w 194"/>
                <a:gd name="T23" fmla="*/ 39 h 54"/>
                <a:gd name="T24" fmla="*/ 3 w 194"/>
                <a:gd name="T25" fmla="*/ 39 h 54"/>
                <a:gd name="T26" fmla="*/ 1 w 194"/>
                <a:gd name="T27" fmla="*/ 42 h 54"/>
                <a:gd name="T28" fmla="*/ 0 w 194"/>
                <a:gd name="T29" fmla="*/ 45 h 54"/>
                <a:gd name="T30" fmla="*/ 1 w 194"/>
                <a:gd name="T31" fmla="*/ 49 h 54"/>
                <a:gd name="T32" fmla="*/ 2 w 194"/>
                <a:gd name="T33" fmla="*/ 51 h 54"/>
                <a:gd name="T34" fmla="*/ 2 w 194"/>
                <a:gd name="T35" fmla="*/ 51 h 54"/>
                <a:gd name="T36" fmla="*/ 5 w 194"/>
                <a:gd name="T37" fmla="*/ 53 h 54"/>
                <a:gd name="T38" fmla="*/ 9 w 194"/>
                <a:gd name="T39" fmla="*/ 54 h 54"/>
                <a:gd name="T40" fmla="*/ 9 w 194"/>
                <a:gd name="T41" fmla="*/ 54 h 54"/>
                <a:gd name="T42" fmla="*/ 11 w 194"/>
                <a:gd name="T43" fmla="*/ 53 h 54"/>
                <a:gd name="T44" fmla="*/ 15 w 194"/>
                <a:gd name="T45" fmla="*/ 52 h 54"/>
                <a:gd name="T46" fmla="*/ 15 w 194"/>
                <a:gd name="T47" fmla="*/ 52 h 54"/>
                <a:gd name="T48" fmla="*/ 18 w 194"/>
                <a:gd name="T49" fmla="*/ 49 h 54"/>
                <a:gd name="T50" fmla="*/ 28 w 194"/>
                <a:gd name="T51" fmla="*/ 41 h 54"/>
                <a:gd name="T52" fmla="*/ 45 w 194"/>
                <a:gd name="T53" fmla="*/ 31 h 54"/>
                <a:gd name="T54" fmla="*/ 55 w 194"/>
                <a:gd name="T55" fmla="*/ 27 h 54"/>
                <a:gd name="T56" fmla="*/ 66 w 194"/>
                <a:gd name="T57" fmla="*/ 22 h 54"/>
                <a:gd name="T58" fmla="*/ 66 w 194"/>
                <a:gd name="T59" fmla="*/ 22 h 54"/>
                <a:gd name="T60" fmla="*/ 83 w 194"/>
                <a:gd name="T61" fmla="*/ 19 h 54"/>
                <a:gd name="T62" fmla="*/ 100 w 194"/>
                <a:gd name="T63" fmla="*/ 17 h 54"/>
                <a:gd name="T64" fmla="*/ 100 w 194"/>
                <a:gd name="T65" fmla="*/ 17 h 54"/>
                <a:gd name="T66" fmla="*/ 110 w 194"/>
                <a:gd name="T67" fmla="*/ 17 h 54"/>
                <a:gd name="T68" fmla="*/ 121 w 194"/>
                <a:gd name="T69" fmla="*/ 20 h 54"/>
                <a:gd name="T70" fmla="*/ 131 w 194"/>
                <a:gd name="T71" fmla="*/ 22 h 54"/>
                <a:gd name="T72" fmla="*/ 141 w 194"/>
                <a:gd name="T73" fmla="*/ 26 h 54"/>
                <a:gd name="T74" fmla="*/ 152 w 194"/>
                <a:gd name="T75" fmla="*/ 31 h 54"/>
                <a:gd name="T76" fmla="*/ 161 w 194"/>
                <a:gd name="T77" fmla="*/ 37 h 54"/>
                <a:gd name="T78" fmla="*/ 171 w 194"/>
                <a:gd name="T79" fmla="*/ 44 h 54"/>
                <a:gd name="T80" fmla="*/ 180 w 194"/>
                <a:gd name="T81" fmla="*/ 52 h 54"/>
                <a:gd name="T82" fmla="*/ 180 w 194"/>
                <a:gd name="T83" fmla="*/ 52 h 54"/>
                <a:gd name="T84" fmla="*/ 184 w 194"/>
                <a:gd name="T85" fmla="*/ 53 h 54"/>
                <a:gd name="T86" fmla="*/ 186 w 194"/>
                <a:gd name="T87" fmla="*/ 54 h 54"/>
                <a:gd name="T88" fmla="*/ 186 w 194"/>
                <a:gd name="T89" fmla="*/ 54 h 54"/>
                <a:gd name="T90" fmla="*/ 190 w 194"/>
                <a:gd name="T91" fmla="*/ 53 h 54"/>
                <a:gd name="T92" fmla="*/ 193 w 194"/>
                <a:gd name="T93" fmla="*/ 51 h 54"/>
                <a:gd name="T94" fmla="*/ 193 w 194"/>
                <a:gd name="T95" fmla="*/ 51 h 54"/>
                <a:gd name="T96" fmla="*/ 194 w 194"/>
                <a:gd name="T97" fmla="*/ 49 h 54"/>
                <a:gd name="T98" fmla="*/ 194 w 194"/>
                <a:gd name="T99" fmla="*/ 45 h 54"/>
                <a:gd name="T100" fmla="*/ 194 w 194"/>
                <a:gd name="T101" fmla="*/ 42 h 54"/>
                <a:gd name="T102" fmla="*/ 192 w 194"/>
                <a:gd name="T103" fmla="*/ 39 h 54"/>
                <a:gd name="T104" fmla="*/ 192 w 194"/>
                <a:gd name="T105" fmla="*/ 39 h 54"/>
                <a:gd name="T106" fmla="*/ 179 w 194"/>
                <a:gd name="T107" fmla="*/ 29 h 54"/>
                <a:gd name="T108" fmla="*/ 168 w 194"/>
                <a:gd name="T109" fmla="*/ 21 h 54"/>
                <a:gd name="T110" fmla="*/ 155 w 194"/>
                <a:gd name="T111" fmla="*/ 14 h 54"/>
                <a:gd name="T112" fmla="*/ 144 w 194"/>
                <a:gd name="T113" fmla="*/ 9 h 54"/>
                <a:gd name="T114" fmla="*/ 132 w 194"/>
                <a:gd name="T115" fmla="*/ 5 h 54"/>
                <a:gd name="T116" fmla="*/ 121 w 194"/>
                <a:gd name="T117" fmla="*/ 3 h 54"/>
                <a:gd name="T118" fmla="*/ 110 w 194"/>
                <a:gd name="T119" fmla="*/ 1 h 54"/>
                <a:gd name="T120" fmla="*/ 100 w 194"/>
                <a:gd name="T121" fmla="*/ 0 h 54"/>
                <a:gd name="T122" fmla="*/ 100 w 194"/>
                <a:gd name="T12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4" h="54">
                  <a:moveTo>
                    <a:pt x="100" y="0"/>
                  </a:moveTo>
                  <a:lnTo>
                    <a:pt x="100" y="0"/>
                  </a:lnTo>
                  <a:lnTo>
                    <a:pt x="88" y="1"/>
                  </a:lnTo>
                  <a:lnTo>
                    <a:pt x="79" y="3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48" y="12"/>
                  </a:lnTo>
                  <a:lnTo>
                    <a:pt x="37" y="16"/>
                  </a:lnTo>
                  <a:lnTo>
                    <a:pt x="27" y="22"/>
                  </a:lnTo>
                  <a:lnTo>
                    <a:pt x="19" y="27"/>
                  </a:lnTo>
                  <a:lnTo>
                    <a:pt x="8" y="36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1" y="42"/>
                  </a:lnTo>
                  <a:lnTo>
                    <a:pt x="0" y="45"/>
                  </a:lnTo>
                  <a:lnTo>
                    <a:pt x="1" y="49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5" y="53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11" y="53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8" y="49"/>
                  </a:lnTo>
                  <a:lnTo>
                    <a:pt x="28" y="41"/>
                  </a:lnTo>
                  <a:lnTo>
                    <a:pt x="45" y="31"/>
                  </a:lnTo>
                  <a:lnTo>
                    <a:pt x="55" y="27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83" y="19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10" y="17"/>
                  </a:lnTo>
                  <a:lnTo>
                    <a:pt x="121" y="20"/>
                  </a:lnTo>
                  <a:lnTo>
                    <a:pt x="131" y="22"/>
                  </a:lnTo>
                  <a:lnTo>
                    <a:pt x="141" y="26"/>
                  </a:lnTo>
                  <a:lnTo>
                    <a:pt x="152" y="31"/>
                  </a:lnTo>
                  <a:lnTo>
                    <a:pt x="161" y="37"/>
                  </a:lnTo>
                  <a:lnTo>
                    <a:pt x="171" y="44"/>
                  </a:lnTo>
                  <a:lnTo>
                    <a:pt x="180" y="52"/>
                  </a:lnTo>
                  <a:lnTo>
                    <a:pt x="180" y="52"/>
                  </a:lnTo>
                  <a:lnTo>
                    <a:pt x="184" y="53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90" y="53"/>
                  </a:lnTo>
                  <a:lnTo>
                    <a:pt x="193" y="51"/>
                  </a:lnTo>
                  <a:lnTo>
                    <a:pt x="193" y="51"/>
                  </a:lnTo>
                  <a:lnTo>
                    <a:pt x="194" y="49"/>
                  </a:lnTo>
                  <a:lnTo>
                    <a:pt x="194" y="45"/>
                  </a:lnTo>
                  <a:lnTo>
                    <a:pt x="194" y="42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79" y="29"/>
                  </a:lnTo>
                  <a:lnTo>
                    <a:pt x="168" y="21"/>
                  </a:lnTo>
                  <a:lnTo>
                    <a:pt x="155" y="14"/>
                  </a:lnTo>
                  <a:lnTo>
                    <a:pt x="144" y="9"/>
                  </a:lnTo>
                  <a:lnTo>
                    <a:pt x="132" y="5"/>
                  </a:lnTo>
                  <a:lnTo>
                    <a:pt x="121" y="3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48"/>
            <p:cNvSpPr/>
            <p:nvPr userDrawn="1"/>
          </p:nvSpPr>
          <p:spPr bwMode="auto">
            <a:xfrm>
              <a:off x="6465888" y="3297238"/>
              <a:ext cx="100013" cy="30163"/>
            </a:xfrm>
            <a:custGeom>
              <a:avLst/>
              <a:gdLst>
                <a:gd name="T0" fmla="*/ 65 w 127"/>
                <a:gd name="T1" fmla="*/ 0 h 39"/>
                <a:gd name="T2" fmla="*/ 65 w 127"/>
                <a:gd name="T3" fmla="*/ 0 h 39"/>
                <a:gd name="T4" fmla="*/ 51 w 127"/>
                <a:gd name="T5" fmla="*/ 1 h 39"/>
                <a:gd name="T6" fmla="*/ 39 w 127"/>
                <a:gd name="T7" fmla="*/ 4 h 39"/>
                <a:gd name="T8" fmla="*/ 39 w 127"/>
                <a:gd name="T9" fmla="*/ 4 h 39"/>
                <a:gd name="T10" fmla="*/ 31 w 127"/>
                <a:gd name="T11" fmla="*/ 7 h 39"/>
                <a:gd name="T12" fmla="*/ 24 w 127"/>
                <a:gd name="T13" fmla="*/ 10 h 39"/>
                <a:gd name="T14" fmla="*/ 13 w 127"/>
                <a:gd name="T15" fmla="*/ 17 h 39"/>
                <a:gd name="T16" fmla="*/ 6 w 127"/>
                <a:gd name="T17" fmla="*/ 23 h 39"/>
                <a:gd name="T18" fmla="*/ 3 w 127"/>
                <a:gd name="T19" fmla="*/ 25 h 39"/>
                <a:gd name="T20" fmla="*/ 3 w 127"/>
                <a:gd name="T21" fmla="*/ 25 h 39"/>
                <a:gd name="T22" fmla="*/ 0 w 127"/>
                <a:gd name="T23" fmla="*/ 27 h 39"/>
                <a:gd name="T24" fmla="*/ 0 w 127"/>
                <a:gd name="T25" fmla="*/ 31 h 39"/>
                <a:gd name="T26" fmla="*/ 0 w 127"/>
                <a:gd name="T27" fmla="*/ 34 h 39"/>
                <a:gd name="T28" fmla="*/ 3 w 127"/>
                <a:gd name="T29" fmla="*/ 37 h 39"/>
                <a:gd name="T30" fmla="*/ 3 w 127"/>
                <a:gd name="T31" fmla="*/ 37 h 39"/>
                <a:gd name="T32" fmla="*/ 5 w 127"/>
                <a:gd name="T33" fmla="*/ 39 h 39"/>
                <a:gd name="T34" fmla="*/ 8 w 127"/>
                <a:gd name="T35" fmla="*/ 39 h 39"/>
                <a:gd name="T36" fmla="*/ 8 w 127"/>
                <a:gd name="T37" fmla="*/ 39 h 39"/>
                <a:gd name="T38" fmla="*/ 12 w 127"/>
                <a:gd name="T39" fmla="*/ 39 h 39"/>
                <a:gd name="T40" fmla="*/ 14 w 127"/>
                <a:gd name="T41" fmla="*/ 37 h 39"/>
                <a:gd name="T42" fmla="*/ 14 w 127"/>
                <a:gd name="T43" fmla="*/ 37 h 39"/>
                <a:gd name="T44" fmla="*/ 22 w 127"/>
                <a:gd name="T45" fmla="*/ 31 h 39"/>
                <a:gd name="T46" fmla="*/ 32 w 127"/>
                <a:gd name="T47" fmla="*/ 25 h 39"/>
                <a:gd name="T48" fmla="*/ 45 w 127"/>
                <a:gd name="T49" fmla="*/ 20 h 39"/>
                <a:gd name="T50" fmla="*/ 45 w 127"/>
                <a:gd name="T51" fmla="*/ 20 h 39"/>
                <a:gd name="T52" fmla="*/ 54 w 127"/>
                <a:gd name="T53" fmla="*/ 17 h 39"/>
                <a:gd name="T54" fmla="*/ 65 w 127"/>
                <a:gd name="T55" fmla="*/ 17 h 39"/>
                <a:gd name="T56" fmla="*/ 65 w 127"/>
                <a:gd name="T57" fmla="*/ 17 h 39"/>
                <a:gd name="T58" fmla="*/ 77 w 127"/>
                <a:gd name="T59" fmla="*/ 18 h 39"/>
                <a:gd name="T60" fmla="*/ 89 w 127"/>
                <a:gd name="T61" fmla="*/ 22 h 39"/>
                <a:gd name="T62" fmla="*/ 101 w 127"/>
                <a:gd name="T63" fmla="*/ 28 h 39"/>
                <a:gd name="T64" fmla="*/ 113 w 127"/>
                <a:gd name="T65" fmla="*/ 38 h 39"/>
                <a:gd name="T66" fmla="*/ 113 w 127"/>
                <a:gd name="T67" fmla="*/ 38 h 39"/>
                <a:gd name="T68" fmla="*/ 115 w 127"/>
                <a:gd name="T69" fmla="*/ 39 h 39"/>
                <a:gd name="T70" fmla="*/ 119 w 127"/>
                <a:gd name="T71" fmla="*/ 39 h 39"/>
                <a:gd name="T72" fmla="*/ 119 w 127"/>
                <a:gd name="T73" fmla="*/ 39 h 39"/>
                <a:gd name="T74" fmla="*/ 122 w 127"/>
                <a:gd name="T75" fmla="*/ 39 h 39"/>
                <a:gd name="T76" fmla="*/ 125 w 127"/>
                <a:gd name="T77" fmla="*/ 37 h 39"/>
                <a:gd name="T78" fmla="*/ 125 w 127"/>
                <a:gd name="T79" fmla="*/ 37 h 39"/>
                <a:gd name="T80" fmla="*/ 127 w 127"/>
                <a:gd name="T81" fmla="*/ 33 h 39"/>
                <a:gd name="T82" fmla="*/ 127 w 127"/>
                <a:gd name="T83" fmla="*/ 31 h 39"/>
                <a:gd name="T84" fmla="*/ 126 w 127"/>
                <a:gd name="T85" fmla="*/ 27 h 39"/>
                <a:gd name="T86" fmla="*/ 123 w 127"/>
                <a:gd name="T87" fmla="*/ 25 h 39"/>
                <a:gd name="T88" fmla="*/ 123 w 127"/>
                <a:gd name="T89" fmla="*/ 25 h 39"/>
                <a:gd name="T90" fmla="*/ 116 w 127"/>
                <a:gd name="T91" fmla="*/ 18 h 39"/>
                <a:gd name="T92" fmla="*/ 108 w 127"/>
                <a:gd name="T93" fmla="*/ 12 h 39"/>
                <a:gd name="T94" fmla="*/ 100 w 127"/>
                <a:gd name="T95" fmla="*/ 9 h 39"/>
                <a:gd name="T96" fmla="*/ 93 w 127"/>
                <a:gd name="T97" fmla="*/ 5 h 39"/>
                <a:gd name="T98" fmla="*/ 85 w 127"/>
                <a:gd name="T99" fmla="*/ 3 h 39"/>
                <a:gd name="T100" fmla="*/ 78 w 127"/>
                <a:gd name="T101" fmla="*/ 1 h 39"/>
                <a:gd name="T102" fmla="*/ 65 w 127"/>
                <a:gd name="T103" fmla="*/ 0 h 39"/>
                <a:gd name="T104" fmla="*/ 65 w 127"/>
                <a:gd name="T10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" h="39">
                  <a:moveTo>
                    <a:pt x="65" y="0"/>
                  </a:moveTo>
                  <a:lnTo>
                    <a:pt x="65" y="0"/>
                  </a:lnTo>
                  <a:lnTo>
                    <a:pt x="51" y="1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1" y="7"/>
                  </a:lnTo>
                  <a:lnTo>
                    <a:pt x="24" y="10"/>
                  </a:lnTo>
                  <a:lnTo>
                    <a:pt x="13" y="17"/>
                  </a:lnTo>
                  <a:lnTo>
                    <a:pt x="6" y="23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5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12" y="39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22" y="31"/>
                  </a:lnTo>
                  <a:lnTo>
                    <a:pt x="32" y="25"/>
                  </a:lnTo>
                  <a:lnTo>
                    <a:pt x="45" y="20"/>
                  </a:lnTo>
                  <a:lnTo>
                    <a:pt x="45" y="20"/>
                  </a:lnTo>
                  <a:lnTo>
                    <a:pt x="54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77" y="18"/>
                  </a:lnTo>
                  <a:lnTo>
                    <a:pt x="89" y="22"/>
                  </a:lnTo>
                  <a:lnTo>
                    <a:pt x="101" y="28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15" y="39"/>
                  </a:lnTo>
                  <a:lnTo>
                    <a:pt x="119" y="39"/>
                  </a:lnTo>
                  <a:lnTo>
                    <a:pt x="119" y="39"/>
                  </a:lnTo>
                  <a:lnTo>
                    <a:pt x="122" y="39"/>
                  </a:lnTo>
                  <a:lnTo>
                    <a:pt x="125" y="37"/>
                  </a:lnTo>
                  <a:lnTo>
                    <a:pt x="125" y="37"/>
                  </a:lnTo>
                  <a:lnTo>
                    <a:pt x="127" y="33"/>
                  </a:lnTo>
                  <a:lnTo>
                    <a:pt x="127" y="31"/>
                  </a:lnTo>
                  <a:lnTo>
                    <a:pt x="126" y="27"/>
                  </a:lnTo>
                  <a:lnTo>
                    <a:pt x="123" y="25"/>
                  </a:lnTo>
                  <a:lnTo>
                    <a:pt x="123" y="25"/>
                  </a:lnTo>
                  <a:lnTo>
                    <a:pt x="116" y="18"/>
                  </a:lnTo>
                  <a:lnTo>
                    <a:pt x="108" y="12"/>
                  </a:lnTo>
                  <a:lnTo>
                    <a:pt x="100" y="9"/>
                  </a:lnTo>
                  <a:lnTo>
                    <a:pt x="93" y="5"/>
                  </a:lnTo>
                  <a:lnTo>
                    <a:pt x="85" y="3"/>
                  </a:lnTo>
                  <a:lnTo>
                    <a:pt x="78" y="1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49"/>
            <p:cNvSpPr>
              <a:spLocks noEditPoints="1"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14 h 46"/>
                <a:gd name="T2" fmla="*/ 23 w 46"/>
                <a:gd name="T3" fmla="*/ 14 h 46"/>
                <a:gd name="T4" fmla="*/ 26 w 46"/>
                <a:gd name="T5" fmla="*/ 15 h 46"/>
                <a:gd name="T6" fmla="*/ 28 w 46"/>
                <a:gd name="T7" fmla="*/ 17 h 46"/>
                <a:gd name="T8" fmla="*/ 31 w 46"/>
                <a:gd name="T9" fmla="*/ 19 h 46"/>
                <a:gd name="T10" fmla="*/ 32 w 46"/>
                <a:gd name="T11" fmla="*/ 23 h 46"/>
                <a:gd name="T12" fmla="*/ 32 w 46"/>
                <a:gd name="T13" fmla="*/ 23 h 46"/>
                <a:gd name="T14" fmla="*/ 31 w 46"/>
                <a:gd name="T15" fmla="*/ 26 h 46"/>
                <a:gd name="T16" fmla="*/ 28 w 46"/>
                <a:gd name="T17" fmla="*/ 30 h 46"/>
                <a:gd name="T18" fmla="*/ 26 w 46"/>
                <a:gd name="T19" fmla="*/ 32 h 46"/>
                <a:gd name="T20" fmla="*/ 23 w 46"/>
                <a:gd name="T21" fmla="*/ 32 h 46"/>
                <a:gd name="T22" fmla="*/ 23 w 46"/>
                <a:gd name="T23" fmla="*/ 32 h 46"/>
                <a:gd name="T24" fmla="*/ 19 w 46"/>
                <a:gd name="T25" fmla="*/ 32 h 46"/>
                <a:gd name="T26" fmla="*/ 16 w 46"/>
                <a:gd name="T27" fmla="*/ 30 h 46"/>
                <a:gd name="T28" fmla="*/ 13 w 46"/>
                <a:gd name="T29" fmla="*/ 26 h 46"/>
                <a:gd name="T30" fmla="*/ 13 w 46"/>
                <a:gd name="T31" fmla="*/ 23 h 46"/>
                <a:gd name="T32" fmla="*/ 13 w 46"/>
                <a:gd name="T33" fmla="*/ 23 h 46"/>
                <a:gd name="T34" fmla="*/ 13 w 46"/>
                <a:gd name="T35" fmla="*/ 19 h 46"/>
                <a:gd name="T36" fmla="*/ 16 w 46"/>
                <a:gd name="T37" fmla="*/ 17 h 46"/>
                <a:gd name="T38" fmla="*/ 19 w 46"/>
                <a:gd name="T39" fmla="*/ 15 h 46"/>
                <a:gd name="T40" fmla="*/ 23 w 46"/>
                <a:gd name="T41" fmla="*/ 14 h 46"/>
                <a:gd name="T42" fmla="*/ 23 w 46"/>
                <a:gd name="T43" fmla="*/ 0 h 46"/>
                <a:gd name="T44" fmla="*/ 23 w 46"/>
                <a:gd name="T45" fmla="*/ 0 h 46"/>
                <a:gd name="T46" fmla="*/ 18 w 46"/>
                <a:gd name="T47" fmla="*/ 1 h 46"/>
                <a:gd name="T48" fmla="*/ 13 w 46"/>
                <a:gd name="T49" fmla="*/ 2 h 46"/>
                <a:gd name="T50" fmla="*/ 10 w 46"/>
                <a:gd name="T51" fmla="*/ 4 h 46"/>
                <a:gd name="T52" fmla="*/ 6 w 46"/>
                <a:gd name="T53" fmla="*/ 7 h 46"/>
                <a:gd name="T54" fmla="*/ 3 w 46"/>
                <a:gd name="T55" fmla="*/ 10 h 46"/>
                <a:gd name="T56" fmla="*/ 1 w 46"/>
                <a:gd name="T57" fmla="*/ 15 h 46"/>
                <a:gd name="T58" fmla="*/ 0 w 46"/>
                <a:gd name="T59" fmla="*/ 18 h 46"/>
                <a:gd name="T60" fmla="*/ 0 w 46"/>
                <a:gd name="T61" fmla="*/ 23 h 46"/>
                <a:gd name="T62" fmla="*/ 0 w 46"/>
                <a:gd name="T63" fmla="*/ 23 h 46"/>
                <a:gd name="T64" fmla="*/ 0 w 46"/>
                <a:gd name="T65" fmla="*/ 27 h 46"/>
                <a:gd name="T66" fmla="*/ 1 w 46"/>
                <a:gd name="T67" fmla="*/ 32 h 46"/>
                <a:gd name="T68" fmla="*/ 3 w 46"/>
                <a:gd name="T69" fmla="*/ 37 h 46"/>
                <a:gd name="T70" fmla="*/ 6 w 46"/>
                <a:gd name="T71" fmla="*/ 39 h 46"/>
                <a:gd name="T72" fmla="*/ 10 w 46"/>
                <a:gd name="T73" fmla="*/ 42 h 46"/>
                <a:gd name="T74" fmla="*/ 13 w 46"/>
                <a:gd name="T75" fmla="*/ 45 h 46"/>
                <a:gd name="T76" fmla="*/ 18 w 46"/>
                <a:gd name="T77" fmla="*/ 46 h 46"/>
                <a:gd name="T78" fmla="*/ 23 w 46"/>
                <a:gd name="T79" fmla="*/ 46 h 46"/>
                <a:gd name="T80" fmla="*/ 23 w 46"/>
                <a:gd name="T81" fmla="*/ 46 h 46"/>
                <a:gd name="T82" fmla="*/ 27 w 46"/>
                <a:gd name="T83" fmla="*/ 46 h 46"/>
                <a:gd name="T84" fmla="*/ 32 w 46"/>
                <a:gd name="T85" fmla="*/ 45 h 46"/>
                <a:gd name="T86" fmla="*/ 35 w 46"/>
                <a:gd name="T87" fmla="*/ 42 h 46"/>
                <a:gd name="T88" fmla="*/ 39 w 46"/>
                <a:gd name="T89" fmla="*/ 39 h 46"/>
                <a:gd name="T90" fmla="*/ 41 w 46"/>
                <a:gd name="T91" fmla="*/ 37 h 46"/>
                <a:gd name="T92" fmla="*/ 43 w 46"/>
                <a:gd name="T93" fmla="*/ 32 h 46"/>
                <a:gd name="T94" fmla="*/ 44 w 46"/>
                <a:gd name="T95" fmla="*/ 27 h 46"/>
                <a:gd name="T96" fmla="*/ 46 w 46"/>
                <a:gd name="T97" fmla="*/ 23 h 46"/>
                <a:gd name="T98" fmla="*/ 46 w 46"/>
                <a:gd name="T99" fmla="*/ 23 h 46"/>
                <a:gd name="T100" fmla="*/ 44 w 46"/>
                <a:gd name="T101" fmla="*/ 18 h 46"/>
                <a:gd name="T102" fmla="*/ 43 w 46"/>
                <a:gd name="T103" fmla="*/ 15 h 46"/>
                <a:gd name="T104" fmla="*/ 41 w 46"/>
                <a:gd name="T105" fmla="*/ 10 h 46"/>
                <a:gd name="T106" fmla="*/ 39 w 46"/>
                <a:gd name="T107" fmla="*/ 7 h 46"/>
                <a:gd name="T108" fmla="*/ 35 w 46"/>
                <a:gd name="T109" fmla="*/ 4 h 46"/>
                <a:gd name="T110" fmla="*/ 32 w 46"/>
                <a:gd name="T111" fmla="*/ 2 h 46"/>
                <a:gd name="T112" fmla="*/ 27 w 46"/>
                <a:gd name="T113" fmla="*/ 1 h 46"/>
                <a:gd name="T114" fmla="*/ 23 w 46"/>
                <a:gd name="T115" fmla="*/ 0 h 46"/>
                <a:gd name="T116" fmla="*/ 23 w 46"/>
                <a:gd name="T1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46">
                  <a:moveTo>
                    <a:pt x="23" y="14"/>
                  </a:moveTo>
                  <a:lnTo>
                    <a:pt x="23" y="14"/>
                  </a:lnTo>
                  <a:lnTo>
                    <a:pt x="26" y="15"/>
                  </a:lnTo>
                  <a:lnTo>
                    <a:pt x="28" y="17"/>
                  </a:lnTo>
                  <a:lnTo>
                    <a:pt x="31" y="19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1" y="26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6" y="30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6" y="17"/>
                  </a:lnTo>
                  <a:lnTo>
                    <a:pt x="19" y="15"/>
                  </a:lnTo>
                  <a:lnTo>
                    <a:pt x="23" y="14"/>
                  </a:lnTo>
                  <a:close/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" name="Freeform 50"/>
            <p:cNvSpPr/>
            <p:nvPr userDrawn="1"/>
          </p:nvSpPr>
          <p:spPr bwMode="auto">
            <a:xfrm>
              <a:off x="6508751" y="3344863"/>
              <a:ext cx="14288" cy="14288"/>
            </a:xfrm>
            <a:custGeom>
              <a:avLst/>
              <a:gdLst>
                <a:gd name="T0" fmla="*/ 10 w 19"/>
                <a:gd name="T1" fmla="*/ 0 h 18"/>
                <a:gd name="T2" fmla="*/ 10 w 19"/>
                <a:gd name="T3" fmla="*/ 0 h 18"/>
                <a:gd name="T4" fmla="*/ 13 w 19"/>
                <a:gd name="T5" fmla="*/ 1 h 18"/>
                <a:gd name="T6" fmla="*/ 15 w 19"/>
                <a:gd name="T7" fmla="*/ 3 h 18"/>
                <a:gd name="T8" fmla="*/ 18 w 19"/>
                <a:gd name="T9" fmla="*/ 5 h 18"/>
                <a:gd name="T10" fmla="*/ 19 w 19"/>
                <a:gd name="T11" fmla="*/ 9 h 18"/>
                <a:gd name="T12" fmla="*/ 19 w 19"/>
                <a:gd name="T13" fmla="*/ 9 h 18"/>
                <a:gd name="T14" fmla="*/ 18 w 19"/>
                <a:gd name="T15" fmla="*/ 12 h 18"/>
                <a:gd name="T16" fmla="*/ 15 w 19"/>
                <a:gd name="T17" fmla="*/ 16 h 18"/>
                <a:gd name="T18" fmla="*/ 13 w 19"/>
                <a:gd name="T19" fmla="*/ 18 h 18"/>
                <a:gd name="T20" fmla="*/ 10 w 19"/>
                <a:gd name="T21" fmla="*/ 18 h 18"/>
                <a:gd name="T22" fmla="*/ 10 w 19"/>
                <a:gd name="T23" fmla="*/ 18 h 18"/>
                <a:gd name="T24" fmla="*/ 6 w 19"/>
                <a:gd name="T25" fmla="*/ 18 h 18"/>
                <a:gd name="T26" fmla="*/ 3 w 19"/>
                <a:gd name="T27" fmla="*/ 16 h 18"/>
                <a:gd name="T28" fmla="*/ 0 w 19"/>
                <a:gd name="T29" fmla="*/ 12 h 18"/>
                <a:gd name="T30" fmla="*/ 0 w 19"/>
                <a:gd name="T31" fmla="*/ 9 h 18"/>
                <a:gd name="T32" fmla="*/ 0 w 19"/>
                <a:gd name="T33" fmla="*/ 9 h 18"/>
                <a:gd name="T34" fmla="*/ 0 w 19"/>
                <a:gd name="T35" fmla="*/ 5 h 18"/>
                <a:gd name="T36" fmla="*/ 3 w 19"/>
                <a:gd name="T37" fmla="*/ 3 h 18"/>
                <a:gd name="T38" fmla="*/ 6 w 19"/>
                <a:gd name="T39" fmla="*/ 1 h 18"/>
                <a:gd name="T40" fmla="*/ 10 w 19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18">
                  <a:moveTo>
                    <a:pt x="10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8" y="12"/>
                  </a:lnTo>
                  <a:lnTo>
                    <a:pt x="15" y="16"/>
                  </a:lnTo>
                  <a:lnTo>
                    <a:pt x="13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" name="Freeform 51"/>
            <p:cNvSpPr/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0 h 46"/>
                <a:gd name="T2" fmla="*/ 23 w 46"/>
                <a:gd name="T3" fmla="*/ 0 h 46"/>
                <a:gd name="T4" fmla="*/ 18 w 46"/>
                <a:gd name="T5" fmla="*/ 1 h 46"/>
                <a:gd name="T6" fmla="*/ 13 w 46"/>
                <a:gd name="T7" fmla="*/ 2 h 46"/>
                <a:gd name="T8" fmla="*/ 10 w 46"/>
                <a:gd name="T9" fmla="*/ 4 h 46"/>
                <a:gd name="T10" fmla="*/ 6 w 46"/>
                <a:gd name="T11" fmla="*/ 7 h 46"/>
                <a:gd name="T12" fmla="*/ 3 w 46"/>
                <a:gd name="T13" fmla="*/ 10 h 46"/>
                <a:gd name="T14" fmla="*/ 1 w 46"/>
                <a:gd name="T15" fmla="*/ 15 h 46"/>
                <a:gd name="T16" fmla="*/ 0 w 46"/>
                <a:gd name="T17" fmla="*/ 18 h 46"/>
                <a:gd name="T18" fmla="*/ 0 w 46"/>
                <a:gd name="T19" fmla="*/ 23 h 46"/>
                <a:gd name="T20" fmla="*/ 0 w 46"/>
                <a:gd name="T21" fmla="*/ 23 h 46"/>
                <a:gd name="T22" fmla="*/ 0 w 46"/>
                <a:gd name="T23" fmla="*/ 27 h 46"/>
                <a:gd name="T24" fmla="*/ 1 w 46"/>
                <a:gd name="T25" fmla="*/ 32 h 46"/>
                <a:gd name="T26" fmla="*/ 3 w 46"/>
                <a:gd name="T27" fmla="*/ 37 h 46"/>
                <a:gd name="T28" fmla="*/ 6 w 46"/>
                <a:gd name="T29" fmla="*/ 39 h 46"/>
                <a:gd name="T30" fmla="*/ 10 w 46"/>
                <a:gd name="T31" fmla="*/ 42 h 46"/>
                <a:gd name="T32" fmla="*/ 13 w 46"/>
                <a:gd name="T33" fmla="*/ 45 h 46"/>
                <a:gd name="T34" fmla="*/ 18 w 46"/>
                <a:gd name="T35" fmla="*/ 46 h 46"/>
                <a:gd name="T36" fmla="*/ 23 w 46"/>
                <a:gd name="T37" fmla="*/ 46 h 46"/>
                <a:gd name="T38" fmla="*/ 23 w 46"/>
                <a:gd name="T39" fmla="*/ 46 h 46"/>
                <a:gd name="T40" fmla="*/ 27 w 46"/>
                <a:gd name="T41" fmla="*/ 46 h 46"/>
                <a:gd name="T42" fmla="*/ 32 w 46"/>
                <a:gd name="T43" fmla="*/ 45 h 46"/>
                <a:gd name="T44" fmla="*/ 35 w 46"/>
                <a:gd name="T45" fmla="*/ 42 h 46"/>
                <a:gd name="T46" fmla="*/ 39 w 46"/>
                <a:gd name="T47" fmla="*/ 39 h 46"/>
                <a:gd name="T48" fmla="*/ 41 w 46"/>
                <a:gd name="T49" fmla="*/ 37 h 46"/>
                <a:gd name="T50" fmla="*/ 43 w 46"/>
                <a:gd name="T51" fmla="*/ 32 h 46"/>
                <a:gd name="T52" fmla="*/ 44 w 46"/>
                <a:gd name="T53" fmla="*/ 27 h 46"/>
                <a:gd name="T54" fmla="*/ 46 w 46"/>
                <a:gd name="T55" fmla="*/ 23 h 46"/>
                <a:gd name="T56" fmla="*/ 46 w 46"/>
                <a:gd name="T57" fmla="*/ 23 h 46"/>
                <a:gd name="T58" fmla="*/ 44 w 46"/>
                <a:gd name="T59" fmla="*/ 18 h 46"/>
                <a:gd name="T60" fmla="*/ 43 w 46"/>
                <a:gd name="T61" fmla="*/ 15 h 46"/>
                <a:gd name="T62" fmla="*/ 41 w 46"/>
                <a:gd name="T63" fmla="*/ 10 h 46"/>
                <a:gd name="T64" fmla="*/ 39 w 46"/>
                <a:gd name="T65" fmla="*/ 7 h 46"/>
                <a:gd name="T66" fmla="*/ 35 w 46"/>
                <a:gd name="T67" fmla="*/ 4 h 46"/>
                <a:gd name="T68" fmla="*/ 32 w 46"/>
                <a:gd name="T69" fmla="*/ 2 h 46"/>
                <a:gd name="T70" fmla="*/ 27 w 46"/>
                <a:gd name="T71" fmla="*/ 1 h 46"/>
                <a:gd name="T72" fmla="*/ 23 w 46"/>
                <a:gd name="T73" fmla="*/ 0 h 46"/>
                <a:gd name="T74" fmla="*/ 23 w 46"/>
                <a:gd name="T7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2" name="Group 131"/>
          <p:cNvGrpSpPr/>
          <p:nvPr userDrawn="1"/>
        </p:nvGrpSpPr>
        <p:grpSpPr>
          <a:xfrm>
            <a:off x="725488" y="1358900"/>
            <a:ext cx="3781425" cy="2967038"/>
            <a:chOff x="725488" y="1358900"/>
            <a:chExt cx="3781425" cy="2967038"/>
          </a:xfrm>
        </p:grpSpPr>
        <p:sp>
          <p:nvSpPr>
            <p:cNvPr id="69" name="Freeform 16"/>
            <p:cNvSpPr/>
            <p:nvPr userDrawn="1"/>
          </p:nvSpPr>
          <p:spPr bwMode="auto">
            <a:xfrm>
              <a:off x="1870076" y="4181475"/>
              <a:ext cx="1504950" cy="107950"/>
            </a:xfrm>
            <a:custGeom>
              <a:avLst/>
              <a:gdLst>
                <a:gd name="T0" fmla="*/ 1898 w 1898"/>
                <a:gd name="T1" fmla="*/ 134 h 134"/>
                <a:gd name="T2" fmla="*/ 0 w 1898"/>
                <a:gd name="T3" fmla="*/ 134 h 134"/>
                <a:gd name="T4" fmla="*/ 133 w 1898"/>
                <a:gd name="T5" fmla="*/ 0 h 134"/>
                <a:gd name="T6" fmla="*/ 1765 w 1898"/>
                <a:gd name="T7" fmla="*/ 0 h 134"/>
                <a:gd name="T8" fmla="*/ 1898 w 189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34">
                  <a:moveTo>
                    <a:pt x="1898" y="134"/>
                  </a:moveTo>
                  <a:lnTo>
                    <a:pt x="0" y="134"/>
                  </a:lnTo>
                  <a:lnTo>
                    <a:pt x="133" y="0"/>
                  </a:lnTo>
                  <a:lnTo>
                    <a:pt x="1765" y="0"/>
                  </a:lnTo>
                  <a:lnTo>
                    <a:pt x="1898" y="134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Rectangle 17"/>
            <p:cNvSpPr>
              <a:spLocks noChangeArrowheads="1"/>
            </p:cNvSpPr>
            <p:nvPr userDrawn="1"/>
          </p:nvSpPr>
          <p:spPr bwMode="auto">
            <a:xfrm>
              <a:off x="2397126" y="3519488"/>
              <a:ext cx="450850" cy="700088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Rectangle 18"/>
            <p:cNvSpPr>
              <a:spLocks noChangeArrowheads="1"/>
            </p:cNvSpPr>
            <p:nvPr userDrawn="1"/>
          </p:nvSpPr>
          <p:spPr bwMode="auto">
            <a:xfrm>
              <a:off x="1870076" y="4289425"/>
              <a:ext cx="1504950" cy="3651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Freeform 19"/>
            <p:cNvSpPr/>
            <p:nvPr userDrawn="1"/>
          </p:nvSpPr>
          <p:spPr bwMode="auto">
            <a:xfrm>
              <a:off x="725488" y="1490663"/>
              <a:ext cx="3781425" cy="2289175"/>
            </a:xfrm>
            <a:custGeom>
              <a:avLst/>
              <a:gdLst>
                <a:gd name="T0" fmla="*/ 4762 w 4762"/>
                <a:gd name="T1" fmla="*/ 2805 h 2882"/>
                <a:gd name="T2" fmla="*/ 4761 w 4762"/>
                <a:gd name="T3" fmla="*/ 2821 h 2882"/>
                <a:gd name="T4" fmla="*/ 4756 w 4762"/>
                <a:gd name="T5" fmla="*/ 2835 h 2882"/>
                <a:gd name="T6" fmla="*/ 4749 w 4762"/>
                <a:gd name="T7" fmla="*/ 2849 h 2882"/>
                <a:gd name="T8" fmla="*/ 4739 w 4762"/>
                <a:gd name="T9" fmla="*/ 2860 h 2882"/>
                <a:gd name="T10" fmla="*/ 4729 w 4762"/>
                <a:gd name="T11" fmla="*/ 2870 h 2882"/>
                <a:gd name="T12" fmla="*/ 4715 w 4762"/>
                <a:gd name="T13" fmla="*/ 2877 h 2882"/>
                <a:gd name="T14" fmla="*/ 4701 w 4762"/>
                <a:gd name="T15" fmla="*/ 2881 h 2882"/>
                <a:gd name="T16" fmla="*/ 4685 w 4762"/>
                <a:gd name="T17" fmla="*/ 2882 h 2882"/>
                <a:gd name="T18" fmla="*/ 77 w 4762"/>
                <a:gd name="T19" fmla="*/ 2882 h 2882"/>
                <a:gd name="T20" fmla="*/ 62 w 4762"/>
                <a:gd name="T21" fmla="*/ 2881 h 2882"/>
                <a:gd name="T22" fmla="*/ 47 w 4762"/>
                <a:gd name="T23" fmla="*/ 2877 h 2882"/>
                <a:gd name="T24" fmla="*/ 34 w 4762"/>
                <a:gd name="T25" fmla="*/ 2870 h 2882"/>
                <a:gd name="T26" fmla="*/ 23 w 4762"/>
                <a:gd name="T27" fmla="*/ 2860 h 2882"/>
                <a:gd name="T28" fmla="*/ 14 w 4762"/>
                <a:gd name="T29" fmla="*/ 2849 h 2882"/>
                <a:gd name="T30" fmla="*/ 7 w 4762"/>
                <a:gd name="T31" fmla="*/ 2835 h 2882"/>
                <a:gd name="T32" fmla="*/ 2 w 4762"/>
                <a:gd name="T33" fmla="*/ 2821 h 2882"/>
                <a:gd name="T34" fmla="*/ 0 w 4762"/>
                <a:gd name="T35" fmla="*/ 2805 h 2882"/>
                <a:gd name="T36" fmla="*/ 0 w 4762"/>
                <a:gd name="T37" fmla="*/ 77 h 2882"/>
                <a:gd name="T38" fmla="*/ 2 w 4762"/>
                <a:gd name="T39" fmla="*/ 62 h 2882"/>
                <a:gd name="T40" fmla="*/ 7 w 4762"/>
                <a:gd name="T41" fmla="*/ 47 h 2882"/>
                <a:gd name="T42" fmla="*/ 14 w 4762"/>
                <a:gd name="T43" fmla="*/ 34 h 2882"/>
                <a:gd name="T44" fmla="*/ 23 w 4762"/>
                <a:gd name="T45" fmla="*/ 23 h 2882"/>
                <a:gd name="T46" fmla="*/ 34 w 4762"/>
                <a:gd name="T47" fmla="*/ 13 h 2882"/>
                <a:gd name="T48" fmla="*/ 47 w 4762"/>
                <a:gd name="T49" fmla="*/ 7 h 2882"/>
                <a:gd name="T50" fmla="*/ 62 w 4762"/>
                <a:gd name="T51" fmla="*/ 2 h 2882"/>
                <a:gd name="T52" fmla="*/ 77 w 4762"/>
                <a:gd name="T53" fmla="*/ 0 h 2882"/>
                <a:gd name="T54" fmla="*/ 4685 w 4762"/>
                <a:gd name="T55" fmla="*/ 0 h 2882"/>
                <a:gd name="T56" fmla="*/ 4701 w 4762"/>
                <a:gd name="T57" fmla="*/ 2 h 2882"/>
                <a:gd name="T58" fmla="*/ 4715 w 4762"/>
                <a:gd name="T59" fmla="*/ 7 h 2882"/>
                <a:gd name="T60" fmla="*/ 4729 w 4762"/>
                <a:gd name="T61" fmla="*/ 13 h 2882"/>
                <a:gd name="T62" fmla="*/ 4739 w 4762"/>
                <a:gd name="T63" fmla="*/ 23 h 2882"/>
                <a:gd name="T64" fmla="*/ 4749 w 4762"/>
                <a:gd name="T65" fmla="*/ 34 h 2882"/>
                <a:gd name="T66" fmla="*/ 4756 w 4762"/>
                <a:gd name="T67" fmla="*/ 47 h 2882"/>
                <a:gd name="T68" fmla="*/ 4761 w 4762"/>
                <a:gd name="T69" fmla="*/ 62 h 2882"/>
                <a:gd name="T70" fmla="*/ 4762 w 4762"/>
                <a:gd name="T71" fmla="*/ 77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2">
                  <a:moveTo>
                    <a:pt x="4762" y="2805"/>
                  </a:moveTo>
                  <a:lnTo>
                    <a:pt x="4762" y="2805"/>
                  </a:lnTo>
                  <a:lnTo>
                    <a:pt x="4762" y="2813"/>
                  </a:lnTo>
                  <a:lnTo>
                    <a:pt x="4761" y="2821"/>
                  </a:lnTo>
                  <a:lnTo>
                    <a:pt x="4759" y="2828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9"/>
                  </a:lnTo>
                  <a:lnTo>
                    <a:pt x="4745" y="2855"/>
                  </a:lnTo>
                  <a:lnTo>
                    <a:pt x="4739" y="2860"/>
                  </a:lnTo>
                  <a:lnTo>
                    <a:pt x="4735" y="2865"/>
                  </a:lnTo>
                  <a:lnTo>
                    <a:pt x="4729" y="2870"/>
                  </a:lnTo>
                  <a:lnTo>
                    <a:pt x="4722" y="2873"/>
                  </a:lnTo>
                  <a:lnTo>
                    <a:pt x="4715" y="2877"/>
                  </a:lnTo>
                  <a:lnTo>
                    <a:pt x="4708" y="2879"/>
                  </a:lnTo>
                  <a:lnTo>
                    <a:pt x="4701" y="2881"/>
                  </a:lnTo>
                  <a:lnTo>
                    <a:pt x="4693" y="2882"/>
                  </a:lnTo>
                  <a:lnTo>
                    <a:pt x="4685" y="2882"/>
                  </a:lnTo>
                  <a:lnTo>
                    <a:pt x="77" y="2882"/>
                  </a:lnTo>
                  <a:lnTo>
                    <a:pt x="77" y="2882"/>
                  </a:lnTo>
                  <a:lnTo>
                    <a:pt x="69" y="2882"/>
                  </a:lnTo>
                  <a:lnTo>
                    <a:pt x="62" y="2881"/>
                  </a:lnTo>
                  <a:lnTo>
                    <a:pt x="54" y="2879"/>
                  </a:lnTo>
                  <a:lnTo>
                    <a:pt x="47" y="2877"/>
                  </a:lnTo>
                  <a:lnTo>
                    <a:pt x="40" y="2873"/>
                  </a:lnTo>
                  <a:lnTo>
                    <a:pt x="34" y="2870"/>
                  </a:lnTo>
                  <a:lnTo>
                    <a:pt x="29" y="2865"/>
                  </a:lnTo>
                  <a:lnTo>
                    <a:pt x="23" y="2860"/>
                  </a:lnTo>
                  <a:lnTo>
                    <a:pt x="18" y="2855"/>
                  </a:lnTo>
                  <a:lnTo>
                    <a:pt x="14" y="2849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8"/>
                  </a:lnTo>
                  <a:lnTo>
                    <a:pt x="2" y="2821"/>
                  </a:lnTo>
                  <a:lnTo>
                    <a:pt x="1" y="2813"/>
                  </a:lnTo>
                  <a:lnTo>
                    <a:pt x="0" y="280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2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7"/>
                  </a:lnTo>
                  <a:lnTo>
                    <a:pt x="54" y="3"/>
                  </a:lnTo>
                  <a:lnTo>
                    <a:pt x="62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1"/>
                  </a:lnTo>
                  <a:lnTo>
                    <a:pt x="4701" y="2"/>
                  </a:lnTo>
                  <a:lnTo>
                    <a:pt x="4708" y="3"/>
                  </a:lnTo>
                  <a:lnTo>
                    <a:pt x="4715" y="7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8"/>
                  </a:lnTo>
                  <a:lnTo>
                    <a:pt x="4739" y="23"/>
                  </a:lnTo>
                  <a:lnTo>
                    <a:pt x="4745" y="28"/>
                  </a:lnTo>
                  <a:lnTo>
                    <a:pt x="4749" y="34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2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20"/>
            <p:cNvSpPr/>
            <p:nvPr userDrawn="1"/>
          </p:nvSpPr>
          <p:spPr bwMode="auto">
            <a:xfrm>
              <a:off x="725488" y="1358900"/>
              <a:ext cx="3781425" cy="2289175"/>
            </a:xfrm>
            <a:custGeom>
              <a:avLst/>
              <a:gdLst>
                <a:gd name="T0" fmla="*/ 4762 w 4762"/>
                <a:gd name="T1" fmla="*/ 2806 h 2883"/>
                <a:gd name="T2" fmla="*/ 4761 w 4762"/>
                <a:gd name="T3" fmla="*/ 2820 h 2883"/>
                <a:gd name="T4" fmla="*/ 4756 w 4762"/>
                <a:gd name="T5" fmla="*/ 2835 h 2883"/>
                <a:gd name="T6" fmla="*/ 4749 w 4762"/>
                <a:gd name="T7" fmla="*/ 2848 h 2883"/>
                <a:gd name="T8" fmla="*/ 4739 w 4762"/>
                <a:gd name="T9" fmla="*/ 2860 h 2883"/>
                <a:gd name="T10" fmla="*/ 4729 w 4762"/>
                <a:gd name="T11" fmla="*/ 2869 h 2883"/>
                <a:gd name="T12" fmla="*/ 4715 w 4762"/>
                <a:gd name="T13" fmla="*/ 2876 h 2883"/>
                <a:gd name="T14" fmla="*/ 4701 w 4762"/>
                <a:gd name="T15" fmla="*/ 2880 h 2883"/>
                <a:gd name="T16" fmla="*/ 4685 w 4762"/>
                <a:gd name="T17" fmla="*/ 2883 h 2883"/>
                <a:gd name="T18" fmla="*/ 77 w 4762"/>
                <a:gd name="T19" fmla="*/ 2883 h 2883"/>
                <a:gd name="T20" fmla="*/ 62 w 4762"/>
                <a:gd name="T21" fmla="*/ 2880 h 2883"/>
                <a:gd name="T22" fmla="*/ 47 w 4762"/>
                <a:gd name="T23" fmla="*/ 2876 h 2883"/>
                <a:gd name="T24" fmla="*/ 34 w 4762"/>
                <a:gd name="T25" fmla="*/ 2869 h 2883"/>
                <a:gd name="T26" fmla="*/ 23 w 4762"/>
                <a:gd name="T27" fmla="*/ 2860 h 2883"/>
                <a:gd name="T28" fmla="*/ 14 w 4762"/>
                <a:gd name="T29" fmla="*/ 2848 h 2883"/>
                <a:gd name="T30" fmla="*/ 7 w 4762"/>
                <a:gd name="T31" fmla="*/ 2835 h 2883"/>
                <a:gd name="T32" fmla="*/ 2 w 4762"/>
                <a:gd name="T33" fmla="*/ 2820 h 2883"/>
                <a:gd name="T34" fmla="*/ 0 w 4762"/>
                <a:gd name="T35" fmla="*/ 2806 h 2883"/>
                <a:gd name="T36" fmla="*/ 0 w 4762"/>
                <a:gd name="T37" fmla="*/ 77 h 2883"/>
                <a:gd name="T38" fmla="*/ 2 w 4762"/>
                <a:gd name="T39" fmla="*/ 61 h 2883"/>
                <a:gd name="T40" fmla="*/ 7 w 4762"/>
                <a:gd name="T41" fmla="*/ 47 h 2883"/>
                <a:gd name="T42" fmla="*/ 14 w 4762"/>
                <a:gd name="T43" fmla="*/ 33 h 2883"/>
                <a:gd name="T44" fmla="*/ 23 w 4762"/>
                <a:gd name="T45" fmla="*/ 22 h 2883"/>
                <a:gd name="T46" fmla="*/ 34 w 4762"/>
                <a:gd name="T47" fmla="*/ 13 h 2883"/>
                <a:gd name="T48" fmla="*/ 47 w 4762"/>
                <a:gd name="T49" fmla="*/ 6 h 2883"/>
                <a:gd name="T50" fmla="*/ 62 w 4762"/>
                <a:gd name="T51" fmla="*/ 1 h 2883"/>
                <a:gd name="T52" fmla="*/ 77 w 4762"/>
                <a:gd name="T53" fmla="*/ 0 h 2883"/>
                <a:gd name="T54" fmla="*/ 4685 w 4762"/>
                <a:gd name="T55" fmla="*/ 0 h 2883"/>
                <a:gd name="T56" fmla="*/ 4701 w 4762"/>
                <a:gd name="T57" fmla="*/ 1 h 2883"/>
                <a:gd name="T58" fmla="*/ 4715 w 4762"/>
                <a:gd name="T59" fmla="*/ 6 h 2883"/>
                <a:gd name="T60" fmla="*/ 4729 w 4762"/>
                <a:gd name="T61" fmla="*/ 13 h 2883"/>
                <a:gd name="T62" fmla="*/ 4739 w 4762"/>
                <a:gd name="T63" fmla="*/ 22 h 2883"/>
                <a:gd name="T64" fmla="*/ 4749 w 4762"/>
                <a:gd name="T65" fmla="*/ 33 h 2883"/>
                <a:gd name="T66" fmla="*/ 4756 w 4762"/>
                <a:gd name="T67" fmla="*/ 47 h 2883"/>
                <a:gd name="T68" fmla="*/ 4761 w 4762"/>
                <a:gd name="T69" fmla="*/ 61 h 2883"/>
                <a:gd name="T70" fmla="*/ 4762 w 4762"/>
                <a:gd name="T71" fmla="*/ 77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3">
                  <a:moveTo>
                    <a:pt x="4762" y="2806"/>
                  </a:moveTo>
                  <a:lnTo>
                    <a:pt x="4762" y="2806"/>
                  </a:lnTo>
                  <a:lnTo>
                    <a:pt x="4762" y="2812"/>
                  </a:lnTo>
                  <a:lnTo>
                    <a:pt x="4761" y="2820"/>
                  </a:lnTo>
                  <a:lnTo>
                    <a:pt x="4759" y="2829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8"/>
                  </a:lnTo>
                  <a:lnTo>
                    <a:pt x="4745" y="2854"/>
                  </a:lnTo>
                  <a:lnTo>
                    <a:pt x="4739" y="2860"/>
                  </a:lnTo>
                  <a:lnTo>
                    <a:pt x="4735" y="2864"/>
                  </a:lnTo>
                  <a:lnTo>
                    <a:pt x="4729" y="2869"/>
                  </a:lnTo>
                  <a:lnTo>
                    <a:pt x="4722" y="2872"/>
                  </a:lnTo>
                  <a:lnTo>
                    <a:pt x="4715" y="2876"/>
                  </a:lnTo>
                  <a:lnTo>
                    <a:pt x="4708" y="2879"/>
                  </a:lnTo>
                  <a:lnTo>
                    <a:pt x="4701" y="2880"/>
                  </a:lnTo>
                  <a:lnTo>
                    <a:pt x="4693" y="2881"/>
                  </a:lnTo>
                  <a:lnTo>
                    <a:pt x="4685" y="2883"/>
                  </a:lnTo>
                  <a:lnTo>
                    <a:pt x="77" y="2883"/>
                  </a:lnTo>
                  <a:lnTo>
                    <a:pt x="77" y="2883"/>
                  </a:lnTo>
                  <a:lnTo>
                    <a:pt x="69" y="2881"/>
                  </a:lnTo>
                  <a:lnTo>
                    <a:pt x="62" y="2880"/>
                  </a:lnTo>
                  <a:lnTo>
                    <a:pt x="54" y="2879"/>
                  </a:lnTo>
                  <a:lnTo>
                    <a:pt x="47" y="2876"/>
                  </a:lnTo>
                  <a:lnTo>
                    <a:pt x="40" y="2872"/>
                  </a:lnTo>
                  <a:lnTo>
                    <a:pt x="34" y="2869"/>
                  </a:lnTo>
                  <a:lnTo>
                    <a:pt x="29" y="2864"/>
                  </a:lnTo>
                  <a:lnTo>
                    <a:pt x="23" y="2860"/>
                  </a:lnTo>
                  <a:lnTo>
                    <a:pt x="18" y="2854"/>
                  </a:lnTo>
                  <a:lnTo>
                    <a:pt x="14" y="2848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9"/>
                  </a:lnTo>
                  <a:lnTo>
                    <a:pt x="2" y="2820"/>
                  </a:lnTo>
                  <a:lnTo>
                    <a:pt x="1" y="2812"/>
                  </a:lnTo>
                  <a:lnTo>
                    <a:pt x="0" y="2806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1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3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0"/>
                  </a:lnTo>
                  <a:lnTo>
                    <a:pt x="4701" y="1"/>
                  </a:lnTo>
                  <a:lnTo>
                    <a:pt x="4708" y="3"/>
                  </a:lnTo>
                  <a:lnTo>
                    <a:pt x="4715" y="6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7"/>
                  </a:lnTo>
                  <a:lnTo>
                    <a:pt x="4739" y="22"/>
                  </a:lnTo>
                  <a:lnTo>
                    <a:pt x="4745" y="28"/>
                  </a:lnTo>
                  <a:lnTo>
                    <a:pt x="4749" y="33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1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6"/>
                  </a:lnTo>
                  <a:close/>
                </a:path>
              </a:pathLst>
            </a:custGeom>
            <a:solidFill>
              <a:srgbClr val="303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Rectangle 21"/>
            <p:cNvSpPr>
              <a:spLocks noChangeArrowheads="1"/>
            </p:cNvSpPr>
            <p:nvPr userDrawn="1"/>
          </p:nvSpPr>
          <p:spPr bwMode="auto">
            <a:xfrm>
              <a:off x="882651" y="1514475"/>
              <a:ext cx="3467100" cy="19748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22"/>
            <p:cNvSpPr/>
            <p:nvPr userDrawn="1"/>
          </p:nvSpPr>
          <p:spPr bwMode="auto">
            <a:xfrm>
              <a:off x="882651" y="1514475"/>
              <a:ext cx="3467100" cy="1974850"/>
            </a:xfrm>
            <a:custGeom>
              <a:avLst/>
              <a:gdLst>
                <a:gd name="T0" fmla="*/ 4366 w 4366"/>
                <a:gd name="T1" fmla="*/ 0 h 2486"/>
                <a:gd name="T2" fmla="*/ 4366 w 4366"/>
                <a:gd name="T3" fmla="*/ 2486 h 2486"/>
                <a:gd name="T4" fmla="*/ 0 w 4366"/>
                <a:gd name="T5" fmla="*/ 2486 h 2486"/>
                <a:gd name="T6" fmla="*/ 4366 w 4366"/>
                <a:gd name="T7" fmla="*/ 0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6" h="2486">
                  <a:moveTo>
                    <a:pt x="4366" y="0"/>
                  </a:moveTo>
                  <a:lnTo>
                    <a:pt x="4366" y="2486"/>
                  </a:lnTo>
                  <a:lnTo>
                    <a:pt x="0" y="2486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23"/>
            <p:cNvSpPr/>
            <p:nvPr userDrawn="1"/>
          </p:nvSpPr>
          <p:spPr bwMode="auto">
            <a:xfrm>
              <a:off x="1973263" y="1770063"/>
              <a:ext cx="1287463" cy="1465263"/>
            </a:xfrm>
            <a:custGeom>
              <a:avLst/>
              <a:gdLst>
                <a:gd name="T0" fmla="*/ 1525 w 1623"/>
                <a:gd name="T1" fmla="*/ 358 h 1846"/>
                <a:gd name="T2" fmla="*/ 1456 w 1623"/>
                <a:gd name="T3" fmla="*/ 360 h 1846"/>
                <a:gd name="T4" fmla="*/ 1357 w 1623"/>
                <a:gd name="T5" fmla="*/ 353 h 1846"/>
                <a:gd name="T6" fmla="*/ 1266 w 1623"/>
                <a:gd name="T7" fmla="*/ 335 h 1846"/>
                <a:gd name="T8" fmla="*/ 1183 w 1623"/>
                <a:gd name="T9" fmla="*/ 307 h 1846"/>
                <a:gd name="T10" fmla="*/ 1110 w 1623"/>
                <a:gd name="T11" fmla="*/ 272 h 1846"/>
                <a:gd name="T12" fmla="*/ 1045 w 1623"/>
                <a:gd name="T13" fmla="*/ 235 h 1846"/>
                <a:gd name="T14" fmla="*/ 960 w 1623"/>
                <a:gd name="T15" fmla="*/ 170 h 1846"/>
                <a:gd name="T16" fmla="*/ 894 w 1623"/>
                <a:gd name="T17" fmla="*/ 107 h 1846"/>
                <a:gd name="T18" fmla="*/ 812 w 1623"/>
                <a:gd name="T19" fmla="*/ 0 h 1846"/>
                <a:gd name="T20" fmla="*/ 740 w 1623"/>
                <a:gd name="T21" fmla="*/ 93 h 1846"/>
                <a:gd name="T22" fmla="*/ 690 w 1623"/>
                <a:gd name="T23" fmla="*/ 146 h 1846"/>
                <a:gd name="T24" fmla="*/ 596 w 1623"/>
                <a:gd name="T25" fmla="*/ 222 h 1846"/>
                <a:gd name="T26" fmla="*/ 535 w 1623"/>
                <a:gd name="T27" fmla="*/ 260 h 1846"/>
                <a:gd name="T28" fmla="*/ 465 w 1623"/>
                <a:gd name="T29" fmla="*/ 296 h 1846"/>
                <a:gd name="T30" fmla="*/ 386 w 1623"/>
                <a:gd name="T31" fmla="*/ 327 h 1846"/>
                <a:gd name="T32" fmla="*/ 297 w 1623"/>
                <a:gd name="T33" fmla="*/ 348 h 1846"/>
                <a:gd name="T34" fmla="*/ 201 w 1623"/>
                <a:gd name="T35" fmla="*/ 360 h 1846"/>
                <a:gd name="T36" fmla="*/ 132 w 1623"/>
                <a:gd name="T37" fmla="*/ 360 h 1846"/>
                <a:gd name="T38" fmla="*/ 3 w 1623"/>
                <a:gd name="T39" fmla="*/ 347 h 1846"/>
                <a:gd name="T40" fmla="*/ 0 w 1623"/>
                <a:gd name="T41" fmla="*/ 502 h 1846"/>
                <a:gd name="T42" fmla="*/ 8 w 1623"/>
                <a:gd name="T43" fmla="*/ 603 h 1846"/>
                <a:gd name="T44" fmla="*/ 26 w 1623"/>
                <a:gd name="T45" fmla="*/ 702 h 1846"/>
                <a:gd name="T46" fmla="*/ 50 w 1623"/>
                <a:gd name="T47" fmla="*/ 800 h 1846"/>
                <a:gd name="T48" fmla="*/ 92 w 1623"/>
                <a:gd name="T49" fmla="*/ 925 h 1846"/>
                <a:gd name="T50" fmla="*/ 172 w 1623"/>
                <a:gd name="T51" fmla="*/ 1103 h 1846"/>
                <a:gd name="T52" fmla="*/ 263 w 1623"/>
                <a:gd name="T53" fmla="*/ 1263 h 1846"/>
                <a:gd name="T54" fmla="*/ 355 w 1623"/>
                <a:gd name="T55" fmla="*/ 1404 h 1846"/>
                <a:gd name="T56" fmla="*/ 417 w 1623"/>
                <a:gd name="T57" fmla="*/ 1487 h 1846"/>
                <a:gd name="T58" fmla="*/ 515 w 1623"/>
                <a:gd name="T59" fmla="*/ 1605 h 1846"/>
                <a:gd name="T60" fmla="*/ 614 w 1623"/>
                <a:gd name="T61" fmla="*/ 1711 h 1846"/>
                <a:gd name="T62" fmla="*/ 660 w 1623"/>
                <a:gd name="T63" fmla="*/ 1755 h 1846"/>
                <a:gd name="T64" fmla="*/ 715 w 1623"/>
                <a:gd name="T65" fmla="*/ 1802 h 1846"/>
                <a:gd name="T66" fmla="*/ 755 w 1623"/>
                <a:gd name="T67" fmla="*/ 1828 h 1846"/>
                <a:gd name="T68" fmla="*/ 790 w 1623"/>
                <a:gd name="T69" fmla="*/ 1843 h 1846"/>
                <a:gd name="T70" fmla="*/ 812 w 1623"/>
                <a:gd name="T71" fmla="*/ 1846 h 1846"/>
                <a:gd name="T72" fmla="*/ 847 w 1623"/>
                <a:gd name="T73" fmla="*/ 1839 h 1846"/>
                <a:gd name="T74" fmla="*/ 879 w 1623"/>
                <a:gd name="T75" fmla="*/ 1821 h 1846"/>
                <a:gd name="T76" fmla="*/ 924 w 1623"/>
                <a:gd name="T77" fmla="*/ 1789 h 1846"/>
                <a:gd name="T78" fmla="*/ 985 w 1623"/>
                <a:gd name="T79" fmla="*/ 1734 h 1846"/>
                <a:gd name="T80" fmla="*/ 1042 w 1623"/>
                <a:gd name="T81" fmla="*/ 1678 h 1846"/>
                <a:gd name="T82" fmla="*/ 1141 w 1623"/>
                <a:gd name="T83" fmla="*/ 1567 h 1846"/>
                <a:gd name="T84" fmla="*/ 1236 w 1623"/>
                <a:gd name="T85" fmla="*/ 1445 h 1846"/>
                <a:gd name="T86" fmla="*/ 1298 w 1623"/>
                <a:gd name="T87" fmla="*/ 1360 h 1846"/>
                <a:gd name="T88" fmla="*/ 1391 w 1623"/>
                <a:gd name="T89" fmla="*/ 1213 h 1846"/>
                <a:gd name="T90" fmla="*/ 1479 w 1623"/>
                <a:gd name="T91" fmla="*/ 1046 h 1846"/>
                <a:gd name="T92" fmla="*/ 1553 w 1623"/>
                <a:gd name="T93" fmla="*/ 863 h 1846"/>
                <a:gd name="T94" fmla="*/ 1581 w 1623"/>
                <a:gd name="T95" fmla="*/ 767 h 1846"/>
                <a:gd name="T96" fmla="*/ 1603 w 1623"/>
                <a:gd name="T97" fmla="*/ 668 h 1846"/>
                <a:gd name="T98" fmla="*/ 1617 w 1623"/>
                <a:gd name="T99" fmla="*/ 569 h 1846"/>
                <a:gd name="T100" fmla="*/ 1623 w 1623"/>
                <a:gd name="T101" fmla="*/ 468 h 1846"/>
                <a:gd name="T102" fmla="*/ 1620 w 1623"/>
                <a:gd name="T103" fmla="*/ 34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23" h="1846">
                  <a:moveTo>
                    <a:pt x="1620" y="347"/>
                  </a:moveTo>
                  <a:lnTo>
                    <a:pt x="1620" y="347"/>
                  </a:lnTo>
                  <a:lnTo>
                    <a:pt x="1525" y="358"/>
                  </a:lnTo>
                  <a:lnTo>
                    <a:pt x="1490" y="360"/>
                  </a:lnTo>
                  <a:lnTo>
                    <a:pt x="1456" y="360"/>
                  </a:lnTo>
                  <a:lnTo>
                    <a:pt x="1456" y="360"/>
                  </a:lnTo>
                  <a:lnTo>
                    <a:pt x="1423" y="360"/>
                  </a:lnTo>
                  <a:lnTo>
                    <a:pt x="1389" y="358"/>
                  </a:lnTo>
                  <a:lnTo>
                    <a:pt x="1357" y="353"/>
                  </a:lnTo>
                  <a:lnTo>
                    <a:pt x="1326" y="348"/>
                  </a:lnTo>
                  <a:lnTo>
                    <a:pt x="1295" y="343"/>
                  </a:lnTo>
                  <a:lnTo>
                    <a:pt x="1266" y="335"/>
                  </a:lnTo>
                  <a:lnTo>
                    <a:pt x="1237" y="327"/>
                  </a:lnTo>
                  <a:lnTo>
                    <a:pt x="1210" y="317"/>
                  </a:lnTo>
                  <a:lnTo>
                    <a:pt x="1183" y="307"/>
                  </a:lnTo>
                  <a:lnTo>
                    <a:pt x="1158" y="296"/>
                  </a:lnTo>
                  <a:lnTo>
                    <a:pt x="1134" y="284"/>
                  </a:lnTo>
                  <a:lnTo>
                    <a:pt x="1110" y="272"/>
                  </a:lnTo>
                  <a:lnTo>
                    <a:pt x="1088" y="260"/>
                  </a:lnTo>
                  <a:lnTo>
                    <a:pt x="1066" y="247"/>
                  </a:lnTo>
                  <a:lnTo>
                    <a:pt x="1045" y="235"/>
                  </a:lnTo>
                  <a:lnTo>
                    <a:pt x="1027" y="222"/>
                  </a:lnTo>
                  <a:lnTo>
                    <a:pt x="991" y="195"/>
                  </a:lnTo>
                  <a:lnTo>
                    <a:pt x="960" y="170"/>
                  </a:lnTo>
                  <a:lnTo>
                    <a:pt x="933" y="146"/>
                  </a:lnTo>
                  <a:lnTo>
                    <a:pt x="912" y="125"/>
                  </a:lnTo>
                  <a:lnTo>
                    <a:pt x="894" y="107"/>
                  </a:lnTo>
                  <a:lnTo>
                    <a:pt x="882" y="93"/>
                  </a:lnTo>
                  <a:lnTo>
                    <a:pt x="871" y="80"/>
                  </a:lnTo>
                  <a:lnTo>
                    <a:pt x="812" y="0"/>
                  </a:lnTo>
                  <a:lnTo>
                    <a:pt x="752" y="80"/>
                  </a:lnTo>
                  <a:lnTo>
                    <a:pt x="752" y="80"/>
                  </a:lnTo>
                  <a:lnTo>
                    <a:pt x="740" y="93"/>
                  </a:lnTo>
                  <a:lnTo>
                    <a:pt x="729" y="107"/>
                  </a:lnTo>
                  <a:lnTo>
                    <a:pt x="711" y="125"/>
                  </a:lnTo>
                  <a:lnTo>
                    <a:pt x="690" y="146"/>
                  </a:lnTo>
                  <a:lnTo>
                    <a:pt x="663" y="170"/>
                  </a:lnTo>
                  <a:lnTo>
                    <a:pt x="632" y="195"/>
                  </a:lnTo>
                  <a:lnTo>
                    <a:pt x="596" y="222"/>
                  </a:lnTo>
                  <a:lnTo>
                    <a:pt x="578" y="235"/>
                  </a:lnTo>
                  <a:lnTo>
                    <a:pt x="557" y="247"/>
                  </a:lnTo>
                  <a:lnTo>
                    <a:pt x="535" y="260"/>
                  </a:lnTo>
                  <a:lnTo>
                    <a:pt x="514" y="272"/>
                  </a:lnTo>
                  <a:lnTo>
                    <a:pt x="489" y="284"/>
                  </a:lnTo>
                  <a:lnTo>
                    <a:pt x="465" y="296"/>
                  </a:lnTo>
                  <a:lnTo>
                    <a:pt x="440" y="307"/>
                  </a:lnTo>
                  <a:lnTo>
                    <a:pt x="413" y="317"/>
                  </a:lnTo>
                  <a:lnTo>
                    <a:pt x="386" y="327"/>
                  </a:lnTo>
                  <a:lnTo>
                    <a:pt x="357" y="335"/>
                  </a:lnTo>
                  <a:lnTo>
                    <a:pt x="328" y="343"/>
                  </a:lnTo>
                  <a:lnTo>
                    <a:pt x="297" y="348"/>
                  </a:lnTo>
                  <a:lnTo>
                    <a:pt x="266" y="353"/>
                  </a:lnTo>
                  <a:lnTo>
                    <a:pt x="234" y="358"/>
                  </a:lnTo>
                  <a:lnTo>
                    <a:pt x="201" y="360"/>
                  </a:lnTo>
                  <a:lnTo>
                    <a:pt x="166" y="360"/>
                  </a:lnTo>
                  <a:lnTo>
                    <a:pt x="166" y="360"/>
                  </a:lnTo>
                  <a:lnTo>
                    <a:pt x="132" y="360"/>
                  </a:lnTo>
                  <a:lnTo>
                    <a:pt x="97" y="358"/>
                  </a:lnTo>
                  <a:lnTo>
                    <a:pt x="3" y="347"/>
                  </a:lnTo>
                  <a:lnTo>
                    <a:pt x="3" y="347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0" y="502"/>
                  </a:lnTo>
                  <a:lnTo>
                    <a:pt x="3" y="535"/>
                  </a:lnTo>
                  <a:lnTo>
                    <a:pt x="5" y="569"/>
                  </a:lnTo>
                  <a:lnTo>
                    <a:pt x="8" y="603"/>
                  </a:lnTo>
                  <a:lnTo>
                    <a:pt x="13" y="636"/>
                  </a:lnTo>
                  <a:lnTo>
                    <a:pt x="19" y="668"/>
                  </a:lnTo>
                  <a:lnTo>
                    <a:pt x="26" y="702"/>
                  </a:lnTo>
                  <a:lnTo>
                    <a:pt x="33" y="735"/>
                  </a:lnTo>
                  <a:lnTo>
                    <a:pt x="41" y="767"/>
                  </a:lnTo>
                  <a:lnTo>
                    <a:pt x="50" y="800"/>
                  </a:lnTo>
                  <a:lnTo>
                    <a:pt x="59" y="831"/>
                  </a:lnTo>
                  <a:lnTo>
                    <a:pt x="69" y="863"/>
                  </a:lnTo>
                  <a:lnTo>
                    <a:pt x="92" y="925"/>
                  </a:lnTo>
                  <a:lnTo>
                    <a:pt x="117" y="986"/>
                  </a:lnTo>
                  <a:lnTo>
                    <a:pt x="143" y="1046"/>
                  </a:lnTo>
                  <a:lnTo>
                    <a:pt x="172" y="1103"/>
                  </a:lnTo>
                  <a:lnTo>
                    <a:pt x="201" y="1159"/>
                  </a:lnTo>
                  <a:lnTo>
                    <a:pt x="232" y="1213"/>
                  </a:lnTo>
                  <a:lnTo>
                    <a:pt x="263" y="1263"/>
                  </a:lnTo>
                  <a:lnTo>
                    <a:pt x="294" y="1313"/>
                  </a:lnTo>
                  <a:lnTo>
                    <a:pt x="325" y="1360"/>
                  </a:lnTo>
                  <a:lnTo>
                    <a:pt x="355" y="1404"/>
                  </a:lnTo>
                  <a:lnTo>
                    <a:pt x="355" y="1404"/>
                  </a:lnTo>
                  <a:lnTo>
                    <a:pt x="386" y="1445"/>
                  </a:lnTo>
                  <a:lnTo>
                    <a:pt x="417" y="1487"/>
                  </a:lnTo>
                  <a:lnTo>
                    <a:pt x="449" y="1527"/>
                  </a:lnTo>
                  <a:lnTo>
                    <a:pt x="481" y="1567"/>
                  </a:lnTo>
                  <a:lnTo>
                    <a:pt x="515" y="1605"/>
                  </a:lnTo>
                  <a:lnTo>
                    <a:pt x="548" y="1642"/>
                  </a:lnTo>
                  <a:lnTo>
                    <a:pt x="580" y="1678"/>
                  </a:lnTo>
                  <a:lnTo>
                    <a:pt x="614" y="1711"/>
                  </a:lnTo>
                  <a:lnTo>
                    <a:pt x="614" y="1711"/>
                  </a:lnTo>
                  <a:lnTo>
                    <a:pt x="638" y="1734"/>
                  </a:lnTo>
                  <a:lnTo>
                    <a:pt x="660" y="1755"/>
                  </a:lnTo>
                  <a:lnTo>
                    <a:pt x="680" y="1773"/>
                  </a:lnTo>
                  <a:lnTo>
                    <a:pt x="699" y="1789"/>
                  </a:lnTo>
                  <a:lnTo>
                    <a:pt x="715" y="1802"/>
                  </a:lnTo>
                  <a:lnTo>
                    <a:pt x="730" y="1812"/>
                  </a:lnTo>
                  <a:lnTo>
                    <a:pt x="742" y="1821"/>
                  </a:lnTo>
                  <a:lnTo>
                    <a:pt x="755" y="1828"/>
                  </a:lnTo>
                  <a:lnTo>
                    <a:pt x="765" y="1834"/>
                  </a:lnTo>
                  <a:lnTo>
                    <a:pt x="775" y="1839"/>
                  </a:lnTo>
                  <a:lnTo>
                    <a:pt x="790" y="1843"/>
                  </a:lnTo>
                  <a:lnTo>
                    <a:pt x="802" y="1846"/>
                  </a:lnTo>
                  <a:lnTo>
                    <a:pt x="812" y="1846"/>
                  </a:lnTo>
                  <a:lnTo>
                    <a:pt x="812" y="1846"/>
                  </a:lnTo>
                  <a:lnTo>
                    <a:pt x="821" y="1846"/>
                  </a:lnTo>
                  <a:lnTo>
                    <a:pt x="832" y="1843"/>
                  </a:lnTo>
                  <a:lnTo>
                    <a:pt x="847" y="1839"/>
                  </a:lnTo>
                  <a:lnTo>
                    <a:pt x="856" y="1834"/>
                  </a:lnTo>
                  <a:lnTo>
                    <a:pt x="868" y="1828"/>
                  </a:lnTo>
                  <a:lnTo>
                    <a:pt x="879" y="1821"/>
                  </a:lnTo>
                  <a:lnTo>
                    <a:pt x="892" y="1812"/>
                  </a:lnTo>
                  <a:lnTo>
                    <a:pt x="907" y="1802"/>
                  </a:lnTo>
                  <a:lnTo>
                    <a:pt x="924" y="1789"/>
                  </a:lnTo>
                  <a:lnTo>
                    <a:pt x="943" y="1773"/>
                  </a:lnTo>
                  <a:lnTo>
                    <a:pt x="962" y="1755"/>
                  </a:lnTo>
                  <a:lnTo>
                    <a:pt x="985" y="1734"/>
                  </a:lnTo>
                  <a:lnTo>
                    <a:pt x="1009" y="1711"/>
                  </a:lnTo>
                  <a:lnTo>
                    <a:pt x="1009" y="1711"/>
                  </a:lnTo>
                  <a:lnTo>
                    <a:pt x="1042" y="1678"/>
                  </a:lnTo>
                  <a:lnTo>
                    <a:pt x="1075" y="1642"/>
                  </a:lnTo>
                  <a:lnTo>
                    <a:pt x="1107" y="1605"/>
                  </a:lnTo>
                  <a:lnTo>
                    <a:pt x="1141" y="1567"/>
                  </a:lnTo>
                  <a:lnTo>
                    <a:pt x="1173" y="1527"/>
                  </a:lnTo>
                  <a:lnTo>
                    <a:pt x="1205" y="1487"/>
                  </a:lnTo>
                  <a:lnTo>
                    <a:pt x="1236" y="1445"/>
                  </a:lnTo>
                  <a:lnTo>
                    <a:pt x="1267" y="1404"/>
                  </a:lnTo>
                  <a:lnTo>
                    <a:pt x="1267" y="1404"/>
                  </a:lnTo>
                  <a:lnTo>
                    <a:pt x="1298" y="1360"/>
                  </a:lnTo>
                  <a:lnTo>
                    <a:pt x="1329" y="1313"/>
                  </a:lnTo>
                  <a:lnTo>
                    <a:pt x="1360" y="1263"/>
                  </a:lnTo>
                  <a:lnTo>
                    <a:pt x="1391" y="1213"/>
                  </a:lnTo>
                  <a:lnTo>
                    <a:pt x="1421" y="1159"/>
                  </a:lnTo>
                  <a:lnTo>
                    <a:pt x="1450" y="1103"/>
                  </a:lnTo>
                  <a:lnTo>
                    <a:pt x="1479" y="1046"/>
                  </a:lnTo>
                  <a:lnTo>
                    <a:pt x="1505" y="986"/>
                  </a:lnTo>
                  <a:lnTo>
                    <a:pt x="1531" y="925"/>
                  </a:lnTo>
                  <a:lnTo>
                    <a:pt x="1553" y="863"/>
                  </a:lnTo>
                  <a:lnTo>
                    <a:pt x="1563" y="831"/>
                  </a:lnTo>
                  <a:lnTo>
                    <a:pt x="1572" y="800"/>
                  </a:lnTo>
                  <a:lnTo>
                    <a:pt x="1581" y="767"/>
                  </a:lnTo>
                  <a:lnTo>
                    <a:pt x="1589" y="735"/>
                  </a:lnTo>
                  <a:lnTo>
                    <a:pt x="1597" y="702"/>
                  </a:lnTo>
                  <a:lnTo>
                    <a:pt x="1603" y="668"/>
                  </a:lnTo>
                  <a:lnTo>
                    <a:pt x="1609" y="636"/>
                  </a:lnTo>
                  <a:lnTo>
                    <a:pt x="1614" y="603"/>
                  </a:lnTo>
                  <a:lnTo>
                    <a:pt x="1617" y="569"/>
                  </a:lnTo>
                  <a:lnTo>
                    <a:pt x="1620" y="535"/>
                  </a:lnTo>
                  <a:lnTo>
                    <a:pt x="1622" y="502"/>
                  </a:lnTo>
                  <a:lnTo>
                    <a:pt x="1623" y="468"/>
                  </a:lnTo>
                  <a:lnTo>
                    <a:pt x="1623" y="468"/>
                  </a:lnTo>
                  <a:lnTo>
                    <a:pt x="1620" y="347"/>
                  </a:lnTo>
                  <a:lnTo>
                    <a:pt x="1620" y="347"/>
                  </a:lnTo>
                  <a:close/>
                </a:path>
              </a:pathLst>
            </a:custGeom>
            <a:solidFill>
              <a:srgbClr val="FE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24"/>
            <p:cNvSpPr/>
            <p:nvPr userDrawn="1"/>
          </p:nvSpPr>
          <p:spPr bwMode="auto">
            <a:xfrm>
              <a:off x="2032001" y="1870075"/>
              <a:ext cx="1168400" cy="1306513"/>
            </a:xfrm>
            <a:custGeom>
              <a:avLst/>
              <a:gdLst>
                <a:gd name="T0" fmla="*/ 1428 w 1473"/>
                <a:gd name="T1" fmla="*/ 309 h 1646"/>
                <a:gd name="T2" fmla="*/ 1305 w 1473"/>
                <a:gd name="T3" fmla="*/ 306 h 1646"/>
                <a:gd name="T4" fmla="*/ 1193 w 1473"/>
                <a:gd name="T5" fmla="*/ 288 h 1646"/>
                <a:gd name="T6" fmla="*/ 1093 w 1473"/>
                <a:gd name="T7" fmla="*/ 257 h 1646"/>
                <a:gd name="T8" fmla="*/ 1005 w 1473"/>
                <a:gd name="T9" fmla="*/ 217 h 1646"/>
                <a:gd name="T10" fmla="*/ 928 w 1473"/>
                <a:gd name="T11" fmla="*/ 172 h 1646"/>
                <a:gd name="T12" fmla="*/ 863 w 1473"/>
                <a:gd name="T13" fmla="*/ 124 h 1646"/>
                <a:gd name="T14" fmla="*/ 785 w 1473"/>
                <a:gd name="T15" fmla="*/ 54 h 1646"/>
                <a:gd name="T16" fmla="*/ 737 w 1473"/>
                <a:gd name="T17" fmla="*/ 0 h 1646"/>
                <a:gd name="T18" fmla="*/ 709 w 1473"/>
                <a:gd name="T19" fmla="*/ 32 h 1646"/>
                <a:gd name="T20" fmla="*/ 627 w 1473"/>
                <a:gd name="T21" fmla="*/ 110 h 1646"/>
                <a:gd name="T22" fmla="*/ 567 w 1473"/>
                <a:gd name="T23" fmla="*/ 156 h 1646"/>
                <a:gd name="T24" fmla="*/ 495 w 1473"/>
                <a:gd name="T25" fmla="*/ 202 h 1646"/>
                <a:gd name="T26" fmla="*/ 411 w 1473"/>
                <a:gd name="T27" fmla="*/ 244 h 1646"/>
                <a:gd name="T28" fmla="*/ 314 w 1473"/>
                <a:gd name="T29" fmla="*/ 279 h 1646"/>
                <a:gd name="T30" fmla="*/ 206 w 1473"/>
                <a:gd name="T31" fmla="*/ 302 h 1646"/>
                <a:gd name="T32" fmla="*/ 86 w 1473"/>
                <a:gd name="T33" fmla="*/ 310 h 1646"/>
                <a:gd name="T34" fmla="*/ 0 w 1473"/>
                <a:gd name="T35" fmla="*/ 305 h 1646"/>
                <a:gd name="T36" fmla="*/ 0 w 1473"/>
                <a:gd name="T37" fmla="*/ 373 h 1646"/>
                <a:gd name="T38" fmla="*/ 7 w 1473"/>
                <a:gd name="T39" fmla="*/ 463 h 1646"/>
                <a:gd name="T40" fmla="*/ 22 w 1473"/>
                <a:gd name="T41" fmla="*/ 553 h 1646"/>
                <a:gd name="T42" fmla="*/ 44 w 1473"/>
                <a:gd name="T43" fmla="*/ 642 h 1646"/>
                <a:gd name="T44" fmla="*/ 105 w 1473"/>
                <a:gd name="T45" fmla="*/ 817 h 1646"/>
                <a:gd name="T46" fmla="*/ 184 w 1473"/>
                <a:gd name="T47" fmla="*/ 984 h 1646"/>
                <a:gd name="T48" fmla="*/ 276 w 1473"/>
                <a:gd name="T49" fmla="*/ 1139 h 1646"/>
                <a:gd name="T50" fmla="*/ 374 w 1473"/>
                <a:gd name="T51" fmla="*/ 1280 h 1646"/>
                <a:gd name="T52" fmla="*/ 472 w 1473"/>
                <a:gd name="T53" fmla="*/ 1403 h 1646"/>
                <a:gd name="T54" fmla="*/ 563 w 1473"/>
                <a:gd name="T55" fmla="*/ 1504 h 1646"/>
                <a:gd name="T56" fmla="*/ 642 w 1473"/>
                <a:gd name="T57" fmla="*/ 1580 h 1646"/>
                <a:gd name="T58" fmla="*/ 702 w 1473"/>
                <a:gd name="T59" fmla="*/ 1629 h 1646"/>
                <a:gd name="T60" fmla="*/ 732 w 1473"/>
                <a:gd name="T61" fmla="*/ 1646 h 1646"/>
                <a:gd name="T62" fmla="*/ 740 w 1473"/>
                <a:gd name="T63" fmla="*/ 1646 h 1646"/>
                <a:gd name="T64" fmla="*/ 771 w 1473"/>
                <a:gd name="T65" fmla="*/ 1629 h 1646"/>
                <a:gd name="T66" fmla="*/ 831 w 1473"/>
                <a:gd name="T67" fmla="*/ 1580 h 1646"/>
                <a:gd name="T68" fmla="*/ 909 w 1473"/>
                <a:gd name="T69" fmla="*/ 1504 h 1646"/>
                <a:gd name="T70" fmla="*/ 1000 w 1473"/>
                <a:gd name="T71" fmla="*/ 1403 h 1646"/>
                <a:gd name="T72" fmla="*/ 1098 w 1473"/>
                <a:gd name="T73" fmla="*/ 1280 h 1646"/>
                <a:gd name="T74" fmla="*/ 1196 w 1473"/>
                <a:gd name="T75" fmla="*/ 1139 h 1646"/>
                <a:gd name="T76" fmla="*/ 1288 w 1473"/>
                <a:gd name="T77" fmla="*/ 984 h 1646"/>
                <a:gd name="T78" fmla="*/ 1367 w 1473"/>
                <a:gd name="T79" fmla="*/ 817 h 1646"/>
                <a:gd name="T80" fmla="*/ 1428 w 1473"/>
                <a:gd name="T81" fmla="*/ 642 h 1646"/>
                <a:gd name="T82" fmla="*/ 1450 w 1473"/>
                <a:gd name="T83" fmla="*/ 553 h 1646"/>
                <a:gd name="T84" fmla="*/ 1465 w 1473"/>
                <a:gd name="T85" fmla="*/ 463 h 1646"/>
                <a:gd name="T86" fmla="*/ 1472 w 1473"/>
                <a:gd name="T87" fmla="*/ 373 h 1646"/>
                <a:gd name="T88" fmla="*/ 1472 w 1473"/>
                <a:gd name="T89" fmla="*/ 305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73" h="1646">
                  <a:moveTo>
                    <a:pt x="1472" y="305"/>
                  </a:moveTo>
                  <a:lnTo>
                    <a:pt x="1472" y="305"/>
                  </a:lnTo>
                  <a:lnTo>
                    <a:pt x="1428" y="309"/>
                  </a:lnTo>
                  <a:lnTo>
                    <a:pt x="1387" y="310"/>
                  </a:lnTo>
                  <a:lnTo>
                    <a:pt x="1345" y="310"/>
                  </a:lnTo>
                  <a:lnTo>
                    <a:pt x="1305" y="306"/>
                  </a:lnTo>
                  <a:lnTo>
                    <a:pt x="1267" y="302"/>
                  </a:lnTo>
                  <a:lnTo>
                    <a:pt x="1229" y="296"/>
                  </a:lnTo>
                  <a:lnTo>
                    <a:pt x="1193" y="288"/>
                  </a:lnTo>
                  <a:lnTo>
                    <a:pt x="1159" y="279"/>
                  </a:lnTo>
                  <a:lnTo>
                    <a:pt x="1125" y="268"/>
                  </a:lnTo>
                  <a:lnTo>
                    <a:pt x="1093" y="257"/>
                  </a:lnTo>
                  <a:lnTo>
                    <a:pt x="1062" y="244"/>
                  </a:lnTo>
                  <a:lnTo>
                    <a:pt x="1032" y="230"/>
                  </a:lnTo>
                  <a:lnTo>
                    <a:pt x="1005" y="217"/>
                  </a:lnTo>
                  <a:lnTo>
                    <a:pt x="977" y="202"/>
                  </a:lnTo>
                  <a:lnTo>
                    <a:pt x="952" y="187"/>
                  </a:lnTo>
                  <a:lnTo>
                    <a:pt x="928" y="172"/>
                  </a:lnTo>
                  <a:lnTo>
                    <a:pt x="905" y="156"/>
                  </a:lnTo>
                  <a:lnTo>
                    <a:pt x="884" y="141"/>
                  </a:lnTo>
                  <a:lnTo>
                    <a:pt x="863" y="124"/>
                  </a:lnTo>
                  <a:lnTo>
                    <a:pt x="845" y="110"/>
                  </a:lnTo>
                  <a:lnTo>
                    <a:pt x="812" y="81"/>
                  </a:lnTo>
                  <a:lnTo>
                    <a:pt x="785" y="54"/>
                  </a:lnTo>
                  <a:lnTo>
                    <a:pt x="764" y="32"/>
                  </a:lnTo>
                  <a:lnTo>
                    <a:pt x="748" y="1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24" y="15"/>
                  </a:lnTo>
                  <a:lnTo>
                    <a:pt x="709" y="32"/>
                  </a:lnTo>
                  <a:lnTo>
                    <a:pt x="687" y="54"/>
                  </a:lnTo>
                  <a:lnTo>
                    <a:pt x="661" y="81"/>
                  </a:lnTo>
                  <a:lnTo>
                    <a:pt x="627" y="110"/>
                  </a:lnTo>
                  <a:lnTo>
                    <a:pt x="609" y="124"/>
                  </a:lnTo>
                  <a:lnTo>
                    <a:pt x="589" y="141"/>
                  </a:lnTo>
                  <a:lnTo>
                    <a:pt x="567" y="156"/>
                  </a:lnTo>
                  <a:lnTo>
                    <a:pt x="544" y="172"/>
                  </a:lnTo>
                  <a:lnTo>
                    <a:pt x="520" y="187"/>
                  </a:lnTo>
                  <a:lnTo>
                    <a:pt x="495" y="202"/>
                  </a:lnTo>
                  <a:lnTo>
                    <a:pt x="468" y="217"/>
                  </a:lnTo>
                  <a:lnTo>
                    <a:pt x="440" y="230"/>
                  </a:lnTo>
                  <a:lnTo>
                    <a:pt x="411" y="244"/>
                  </a:lnTo>
                  <a:lnTo>
                    <a:pt x="380" y="257"/>
                  </a:lnTo>
                  <a:lnTo>
                    <a:pt x="348" y="268"/>
                  </a:lnTo>
                  <a:lnTo>
                    <a:pt x="314" y="279"/>
                  </a:lnTo>
                  <a:lnTo>
                    <a:pt x="279" y="288"/>
                  </a:lnTo>
                  <a:lnTo>
                    <a:pt x="243" y="296"/>
                  </a:lnTo>
                  <a:lnTo>
                    <a:pt x="206" y="302"/>
                  </a:lnTo>
                  <a:lnTo>
                    <a:pt x="167" y="306"/>
                  </a:lnTo>
                  <a:lnTo>
                    <a:pt x="127" y="310"/>
                  </a:lnTo>
                  <a:lnTo>
                    <a:pt x="86" y="310"/>
                  </a:lnTo>
                  <a:lnTo>
                    <a:pt x="44" y="309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373"/>
                  </a:lnTo>
                  <a:lnTo>
                    <a:pt x="2" y="403"/>
                  </a:lnTo>
                  <a:lnTo>
                    <a:pt x="5" y="433"/>
                  </a:lnTo>
                  <a:lnTo>
                    <a:pt x="7" y="463"/>
                  </a:lnTo>
                  <a:lnTo>
                    <a:pt x="12" y="493"/>
                  </a:lnTo>
                  <a:lnTo>
                    <a:pt x="16" y="523"/>
                  </a:lnTo>
                  <a:lnTo>
                    <a:pt x="22" y="553"/>
                  </a:lnTo>
                  <a:lnTo>
                    <a:pt x="29" y="582"/>
                  </a:lnTo>
                  <a:lnTo>
                    <a:pt x="36" y="612"/>
                  </a:lnTo>
                  <a:lnTo>
                    <a:pt x="44" y="642"/>
                  </a:lnTo>
                  <a:lnTo>
                    <a:pt x="62" y="701"/>
                  </a:lnTo>
                  <a:lnTo>
                    <a:pt x="82" y="760"/>
                  </a:lnTo>
                  <a:lnTo>
                    <a:pt x="105" y="817"/>
                  </a:lnTo>
                  <a:lnTo>
                    <a:pt x="130" y="874"/>
                  </a:lnTo>
                  <a:lnTo>
                    <a:pt x="157" y="929"/>
                  </a:lnTo>
                  <a:lnTo>
                    <a:pt x="184" y="984"/>
                  </a:lnTo>
                  <a:lnTo>
                    <a:pt x="214" y="1037"/>
                  </a:lnTo>
                  <a:lnTo>
                    <a:pt x="245" y="1089"/>
                  </a:lnTo>
                  <a:lnTo>
                    <a:pt x="276" y="1139"/>
                  </a:lnTo>
                  <a:lnTo>
                    <a:pt x="308" y="1188"/>
                  </a:lnTo>
                  <a:lnTo>
                    <a:pt x="341" y="1235"/>
                  </a:lnTo>
                  <a:lnTo>
                    <a:pt x="374" y="1280"/>
                  </a:lnTo>
                  <a:lnTo>
                    <a:pt x="407" y="1324"/>
                  </a:lnTo>
                  <a:lnTo>
                    <a:pt x="440" y="1364"/>
                  </a:lnTo>
                  <a:lnTo>
                    <a:pt x="472" y="1403"/>
                  </a:lnTo>
                  <a:lnTo>
                    <a:pt x="503" y="1439"/>
                  </a:lnTo>
                  <a:lnTo>
                    <a:pt x="534" y="1473"/>
                  </a:lnTo>
                  <a:lnTo>
                    <a:pt x="563" y="1504"/>
                  </a:lnTo>
                  <a:lnTo>
                    <a:pt x="590" y="1533"/>
                  </a:lnTo>
                  <a:lnTo>
                    <a:pt x="617" y="1558"/>
                  </a:lnTo>
                  <a:lnTo>
                    <a:pt x="642" y="1580"/>
                  </a:lnTo>
                  <a:lnTo>
                    <a:pt x="664" y="1600"/>
                  </a:lnTo>
                  <a:lnTo>
                    <a:pt x="684" y="1616"/>
                  </a:lnTo>
                  <a:lnTo>
                    <a:pt x="702" y="1629"/>
                  </a:lnTo>
                  <a:lnTo>
                    <a:pt x="716" y="1639"/>
                  </a:lnTo>
                  <a:lnTo>
                    <a:pt x="727" y="1644"/>
                  </a:lnTo>
                  <a:lnTo>
                    <a:pt x="732" y="1646"/>
                  </a:lnTo>
                  <a:lnTo>
                    <a:pt x="737" y="1646"/>
                  </a:lnTo>
                  <a:lnTo>
                    <a:pt x="737" y="1646"/>
                  </a:lnTo>
                  <a:lnTo>
                    <a:pt x="740" y="1646"/>
                  </a:lnTo>
                  <a:lnTo>
                    <a:pt x="745" y="1644"/>
                  </a:lnTo>
                  <a:lnTo>
                    <a:pt x="756" y="1639"/>
                  </a:lnTo>
                  <a:lnTo>
                    <a:pt x="771" y="1629"/>
                  </a:lnTo>
                  <a:lnTo>
                    <a:pt x="788" y="1616"/>
                  </a:lnTo>
                  <a:lnTo>
                    <a:pt x="808" y="1600"/>
                  </a:lnTo>
                  <a:lnTo>
                    <a:pt x="831" y="1580"/>
                  </a:lnTo>
                  <a:lnTo>
                    <a:pt x="855" y="1558"/>
                  </a:lnTo>
                  <a:lnTo>
                    <a:pt x="882" y="1533"/>
                  </a:lnTo>
                  <a:lnTo>
                    <a:pt x="909" y="1504"/>
                  </a:lnTo>
                  <a:lnTo>
                    <a:pt x="939" y="1473"/>
                  </a:lnTo>
                  <a:lnTo>
                    <a:pt x="969" y="1439"/>
                  </a:lnTo>
                  <a:lnTo>
                    <a:pt x="1000" y="1403"/>
                  </a:lnTo>
                  <a:lnTo>
                    <a:pt x="1032" y="1364"/>
                  </a:lnTo>
                  <a:lnTo>
                    <a:pt x="1066" y="1324"/>
                  </a:lnTo>
                  <a:lnTo>
                    <a:pt x="1098" y="1280"/>
                  </a:lnTo>
                  <a:lnTo>
                    <a:pt x="1131" y="1235"/>
                  </a:lnTo>
                  <a:lnTo>
                    <a:pt x="1163" y="1188"/>
                  </a:lnTo>
                  <a:lnTo>
                    <a:pt x="1196" y="1139"/>
                  </a:lnTo>
                  <a:lnTo>
                    <a:pt x="1228" y="1089"/>
                  </a:lnTo>
                  <a:lnTo>
                    <a:pt x="1258" y="1037"/>
                  </a:lnTo>
                  <a:lnTo>
                    <a:pt x="1288" y="984"/>
                  </a:lnTo>
                  <a:lnTo>
                    <a:pt x="1316" y="929"/>
                  </a:lnTo>
                  <a:lnTo>
                    <a:pt x="1343" y="874"/>
                  </a:lnTo>
                  <a:lnTo>
                    <a:pt x="1367" y="817"/>
                  </a:lnTo>
                  <a:lnTo>
                    <a:pt x="1390" y="760"/>
                  </a:lnTo>
                  <a:lnTo>
                    <a:pt x="1411" y="701"/>
                  </a:lnTo>
                  <a:lnTo>
                    <a:pt x="1428" y="642"/>
                  </a:lnTo>
                  <a:lnTo>
                    <a:pt x="1436" y="612"/>
                  </a:lnTo>
                  <a:lnTo>
                    <a:pt x="1444" y="582"/>
                  </a:lnTo>
                  <a:lnTo>
                    <a:pt x="1450" y="553"/>
                  </a:lnTo>
                  <a:lnTo>
                    <a:pt x="1456" y="523"/>
                  </a:lnTo>
                  <a:lnTo>
                    <a:pt x="1460" y="493"/>
                  </a:lnTo>
                  <a:lnTo>
                    <a:pt x="1465" y="463"/>
                  </a:lnTo>
                  <a:lnTo>
                    <a:pt x="1468" y="433"/>
                  </a:lnTo>
                  <a:lnTo>
                    <a:pt x="1471" y="403"/>
                  </a:lnTo>
                  <a:lnTo>
                    <a:pt x="1472" y="373"/>
                  </a:lnTo>
                  <a:lnTo>
                    <a:pt x="1473" y="343"/>
                  </a:lnTo>
                  <a:lnTo>
                    <a:pt x="1473" y="343"/>
                  </a:lnTo>
                  <a:lnTo>
                    <a:pt x="1472" y="305"/>
                  </a:lnTo>
                  <a:lnTo>
                    <a:pt x="1472" y="3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25"/>
            <p:cNvSpPr>
              <a:spLocks noEditPoints="1"/>
            </p:cNvSpPr>
            <p:nvPr userDrawn="1"/>
          </p:nvSpPr>
          <p:spPr bwMode="auto">
            <a:xfrm>
              <a:off x="2411413" y="2160588"/>
              <a:ext cx="409575" cy="606425"/>
            </a:xfrm>
            <a:custGeom>
              <a:avLst/>
              <a:gdLst>
                <a:gd name="T0" fmla="*/ 453 w 516"/>
                <a:gd name="T1" fmla="*/ 161 h 764"/>
                <a:gd name="T2" fmla="*/ 450 w 516"/>
                <a:gd name="T3" fmla="*/ 129 h 764"/>
                <a:gd name="T4" fmla="*/ 433 w 516"/>
                <a:gd name="T5" fmla="*/ 85 h 764"/>
                <a:gd name="T6" fmla="*/ 406 w 516"/>
                <a:gd name="T7" fmla="*/ 47 h 764"/>
                <a:gd name="T8" fmla="*/ 369 w 516"/>
                <a:gd name="T9" fmla="*/ 20 h 764"/>
                <a:gd name="T10" fmla="*/ 325 w 516"/>
                <a:gd name="T11" fmla="*/ 4 h 764"/>
                <a:gd name="T12" fmla="*/ 292 w 516"/>
                <a:gd name="T13" fmla="*/ 0 h 764"/>
                <a:gd name="T14" fmla="*/ 208 w 516"/>
                <a:gd name="T15" fmla="*/ 1 h 764"/>
                <a:gd name="T16" fmla="*/ 162 w 516"/>
                <a:gd name="T17" fmla="*/ 13 h 764"/>
                <a:gd name="T18" fmla="*/ 122 w 516"/>
                <a:gd name="T19" fmla="*/ 37 h 764"/>
                <a:gd name="T20" fmla="*/ 91 w 516"/>
                <a:gd name="T21" fmla="*/ 71 h 764"/>
                <a:gd name="T22" fmla="*/ 71 w 516"/>
                <a:gd name="T23" fmla="*/ 114 h 764"/>
                <a:gd name="T24" fmla="*/ 63 w 516"/>
                <a:gd name="T25" fmla="*/ 161 h 764"/>
                <a:gd name="T26" fmla="*/ 58 w 516"/>
                <a:gd name="T27" fmla="*/ 279 h 764"/>
                <a:gd name="T28" fmla="*/ 26 w 516"/>
                <a:gd name="T29" fmla="*/ 288 h 764"/>
                <a:gd name="T30" fmla="*/ 4 w 516"/>
                <a:gd name="T31" fmla="*/ 311 h 764"/>
                <a:gd name="T32" fmla="*/ 0 w 516"/>
                <a:gd name="T33" fmla="*/ 712 h 764"/>
                <a:gd name="T34" fmla="*/ 4 w 516"/>
                <a:gd name="T35" fmla="*/ 732 h 764"/>
                <a:gd name="T36" fmla="*/ 26 w 516"/>
                <a:gd name="T37" fmla="*/ 755 h 764"/>
                <a:gd name="T38" fmla="*/ 58 w 516"/>
                <a:gd name="T39" fmla="*/ 764 h 764"/>
                <a:gd name="T40" fmla="*/ 458 w 516"/>
                <a:gd name="T41" fmla="*/ 764 h 764"/>
                <a:gd name="T42" fmla="*/ 491 w 516"/>
                <a:gd name="T43" fmla="*/ 755 h 764"/>
                <a:gd name="T44" fmla="*/ 512 w 516"/>
                <a:gd name="T45" fmla="*/ 732 h 764"/>
                <a:gd name="T46" fmla="*/ 516 w 516"/>
                <a:gd name="T47" fmla="*/ 332 h 764"/>
                <a:gd name="T48" fmla="*/ 512 w 516"/>
                <a:gd name="T49" fmla="*/ 311 h 764"/>
                <a:gd name="T50" fmla="*/ 491 w 516"/>
                <a:gd name="T51" fmla="*/ 288 h 764"/>
                <a:gd name="T52" fmla="*/ 458 w 516"/>
                <a:gd name="T53" fmla="*/ 279 h 764"/>
                <a:gd name="T54" fmla="*/ 122 w 516"/>
                <a:gd name="T55" fmla="*/ 161 h 764"/>
                <a:gd name="T56" fmla="*/ 126 w 516"/>
                <a:gd name="T57" fmla="*/ 131 h 764"/>
                <a:gd name="T58" fmla="*/ 140 w 516"/>
                <a:gd name="T59" fmla="*/ 105 h 764"/>
                <a:gd name="T60" fmla="*/ 160 w 516"/>
                <a:gd name="T61" fmla="*/ 83 h 764"/>
                <a:gd name="T62" fmla="*/ 185 w 516"/>
                <a:gd name="T63" fmla="*/ 68 h 764"/>
                <a:gd name="T64" fmla="*/ 214 w 516"/>
                <a:gd name="T65" fmla="*/ 60 h 764"/>
                <a:gd name="T66" fmla="*/ 292 w 516"/>
                <a:gd name="T67" fmla="*/ 60 h 764"/>
                <a:gd name="T68" fmla="*/ 313 w 516"/>
                <a:gd name="T69" fmla="*/ 62 h 764"/>
                <a:gd name="T70" fmla="*/ 341 w 516"/>
                <a:gd name="T71" fmla="*/ 71 h 764"/>
                <a:gd name="T72" fmla="*/ 364 w 516"/>
                <a:gd name="T73" fmla="*/ 90 h 764"/>
                <a:gd name="T74" fmla="*/ 382 w 516"/>
                <a:gd name="T75" fmla="*/ 113 h 764"/>
                <a:gd name="T76" fmla="*/ 392 w 516"/>
                <a:gd name="T77" fmla="*/ 141 h 764"/>
                <a:gd name="T78" fmla="*/ 394 w 516"/>
                <a:gd name="T79" fmla="*/ 279 h 764"/>
                <a:gd name="T80" fmla="*/ 122 w 516"/>
                <a:gd name="T81" fmla="*/ 161 h 764"/>
                <a:gd name="T82" fmla="*/ 204 w 516"/>
                <a:gd name="T83" fmla="*/ 617 h 764"/>
                <a:gd name="T84" fmla="*/ 227 w 516"/>
                <a:gd name="T85" fmla="*/ 526 h 764"/>
                <a:gd name="T86" fmla="*/ 212 w 516"/>
                <a:gd name="T87" fmla="*/ 510 h 764"/>
                <a:gd name="T88" fmla="*/ 204 w 516"/>
                <a:gd name="T89" fmla="*/ 489 h 764"/>
                <a:gd name="T90" fmla="*/ 204 w 516"/>
                <a:gd name="T91" fmla="*/ 470 h 764"/>
                <a:gd name="T92" fmla="*/ 219 w 516"/>
                <a:gd name="T93" fmla="*/ 442 h 764"/>
                <a:gd name="T94" fmla="*/ 247 w 516"/>
                <a:gd name="T95" fmla="*/ 428 h 764"/>
                <a:gd name="T96" fmla="*/ 269 w 516"/>
                <a:gd name="T97" fmla="*/ 428 h 764"/>
                <a:gd name="T98" fmla="*/ 296 w 516"/>
                <a:gd name="T99" fmla="*/ 442 h 764"/>
                <a:gd name="T100" fmla="*/ 311 w 516"/>
                <a:gd name="T101" fmla="*/ 470 h 764"/>
                <a:gd name="T102" fmla="*/ 313 w 516"/>
                <a:gd name="T103" fmla="*/ 489 h 764"/>
                <a:gd name="T104" fmla="*/ 305 w 516"/>
                <a:gd name="T105" fmla="*/ 510 h 764"/>
                <a:gd name="T106" fmla="*/ 288 w 516"/>
                <a:gd name="T107" fmla="*/ 52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6" h="764">
                  <a:moveTo>
                    <a:pt x="458" y="279"/>
                  </a:moveTo>
                  <a:lnTo>
                    <a:pt x="453" y="279"/>
                  </a:lnTo>
                  <a:lnTo>
                    <a:pt x="453" y="161"/>
                  </a:lnTo>
                  <a:lnTo>
                    <a:pt x="453" y="161"/>
                  </a:lnTo>
                  <a:lnTo>
                    <a:pt x="452" y="145"/>
                  </a:lnTo>
                  <a:lnTo>
                    <a:pt x="450" y="129"/>
                  </a:lnTo>
                  <a:lnTo>
                    <a:pt x="446" y="114"/>
                  </a:lnTo>
                  <a:lnTo>
                    <a:pt x="440" y="99"/>
                  </a:lnTo>
                  <a:lnTo>
                    <a:pt x="433" y="85"/>
                  </a:lnTo>
                  <a:lnTo>
                    <a:pt x="425" y="71"/>
                  </a:lnTo>
                  <a:lnTo>
                    <a:pt x="416" y="59"/>
                  </a:lnTo>
                  <a:lnTo>
                    <a:pt x="406" y="47"/>
                  </a:lnTo>
                  <a:lnTo>
                    <a:pt x="394" y="37"/>
                  </a:lnTo>
                  <a:lnTo>
                    <a:pt x="383" y="28"/>
                  </a:lnTo>
                  <a:lnTo>
                    <a:pt x="369" y="20"/>
                  </a:lnTo>
                  <a:lnTo>
                    <a:pt x="355" y="13"/>
                  </a:lnTo>
                  <a:lnTo>
                    <a:pt x="340" y="8"/>
                  </a:lnTo>
                  <a:lnTo>
                    <a:pt x="325" y="4"/>
                  </a:lnTo>
                  <a:lnTo>
                    <a:pt x="309" y="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8" y="1"/>
                  </a:lnTo>
                  <a:lnTo>
                    <a:pt x="192" y="4"/>
                  </a:lnTo>
                  <a:lnTo>
                    <a:pt x="176" y="8"/>
                  </a:lnTo>
                  <a:lnTo>
                    <a:pt x="162" y="13"/>
                  </a:lnTo>
                  <a:lnTo>
                    <a:pt x="147" y="20"/>
                  </a:lnTo>
                  <a:lnTo>
                    <a:pt x="134" y="28"/>
                  </a:lnTo>
                  <a:lnTo>
                    <a:pt x="122" y="37"/>
                  </a:lnTo>
                  <a:lnTo>
                    <a:pt x="110" y="47"/>
                  </a:lnTo>
                  <a:lnTo>
                    <a:pt x="100" y="59"/>
                  </a:lnTo>
                  <a:lnTo>
                    <a:pt x="91" y="71"/>
                  </a:lnTo>
                  <a:lnTo>
                    <a:pt x="82" y="85"/>
                  </a:lnTo>
                  <a:lnTo>
                    <a:pt x="76" y="99"/>
                  </a:lnTo>
                  <a:lnTo>
                    <a:pt x="71" y="114"/>
                  </a:lnTo>
                  <a:lnTo>
                    <a:pt x="66" y="129"/>
                  </a:lnTo>
                  <a:lnTo>
                    <a:pt x="64" y="145"/>
                  </a:lnTo>
                  <a:lnTo>
                    <a:pt x="63" y="161"/>
                  </a:lnTo>
                  <a:lnTo>
                    <a:pt x="63" y="279"/>
                  </a:lnTo>
                  <a:lnTo>
                    <a:pt x="58" y="279"/>
                  </a:lnTo>
                  <a:lnTo>
                    <a:pt x="58" y="279"/>
                  </a:lnTo>
                  <a:lnTo>
                    <a:pt x="47" y="280"/>
                  </a:lnTo>
                  <a:lnTo>
                    <a:pt x="36" y="283"/>
                  </a:lnTo>
                  <a:lnTo>
                    <a:pt x="26" y="288"/>
                  </a:lnTo>
                  <a:lnTo>
                    <a:pt x="17" y="295"/>
                  </a:lnTo>
                  <a:lnTo>
                    <a:pt x="10" y="302"/>
                  </a:lnTo>
                  <a:lnTo>
                    <a:pt x="4" y="311"/>
                  </a:lnTo>
                  <a:lnTo>
                    <a:pt x="1" y="321"/>
                  </a:lnTo>
                  <a:lnTo>
                    <a:pt x="0" y="3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1" y="723"/>
                  </a:lnTo>
                  <a:lnTo>
                    <a:pt x="4" y="732"/>
                  </a:lnTo>
                  <a:lnTo>
                    <a:pt x="10" y="741"/>
                  </a:lnTo>
                  <a:lnTo>
                    <a:pt x="17" y="749"/>
                  </a:lnTo>
                  <a:lnTo>
                    <a:pt x="26" y="755"/>
                  </a:lnTo>
                  <a:lnTo>
                    <a:pt x="36" y="760"/>
                  </a:lnTo>
                  <a:lnTo>
                    <a:pt x="47" y="763"/>
                  </a:lnTo>
                  <a:lnTo>
                    <a:pt x="58" y="764"/>
                  </a:lnTo>
                  <a:lnTo>
                    <a:pt x="58" y="764"/>
                  </a:lnTo>
                  <a:lnTo>
                    <a:pt x="458" y="764"/>
                  </a:lnTo>
                  <a:lnTo>
                    <a:pt x="458" y="764"/>
                  </a:lnTo>
                  <a:lnTo>
                    <a:pt x="469" y="763"/>
                  </a:lnTo>
                  <a:lnTo>
                    <a:pt x="481" y="760"/>
                  </a:lnTo>
                  <a:lnTo>
                    <a:pt x="491" y="755"/>
                  </a:lnTo>
                  <a:lnTo>
                    <a:pt x="499" y="749"/>
                  </a:lnTo>
                  <a:lnTo>
                    <a:pt x="506" y="741"/>
                  </a:lnTo>
                  <a:lnTo>
                    <a:pt x="512" y="732"/>
                  </a:lnTo>
                  <a:lnTo>
                    <a:pt x="515" y="723"/>
                  </a:lnTo>
                  <a:lnTo>
                    <a:pt x="516" y="712"/>
                  </a:lnTo>
                  <a:lnTo>
                    <a:pt x="516" y="332"/>
                  </a:lnTo>
                  <a:lnTo>
                    <a:pt x="516" y="332"/>
                  </a:lnTo>
                  <a:lnTo>
                    <a:pt x="515" y="321"/>
                  </a:lnTo>
                  <a:lnTo>
                    <a:pt x="512" y="311"/>
                  </a:lnTo>
                  <a:lnTo>
                    <a:pt x="506" y="302"/>
                  </a:lnTo>
                  <a:lnTo>
                    <a:pt x="499" y="295"/>
                  </a:lnTo>
                  <a:lnTo>
                    <a:pt x="491" y="288"/>
                  </a:lnTo>
                  <a:lnTo>
                    <a:pt x="481" y="283"/>
                  </a:lnTo>
                  <a:lnTo>
                    <a:pt x="469" y="280"/>
                  </a:lnTo>
                  <a:lnTo>
                    <a:pt x="458" y="279"/>
                  </a:lnTo>
                  <a:lnTo>
                    <a:pt x="458" y="279"/>
                  </a:lnTo>
                  <a:close/>
                  <a:moveTo>
                    <a:pt x="122" y="161"/>
                  </a:moveTo>
                  <a:lnTo>
                    <a:pt x="122" y="161"/>
                  </a:lnTo>
                  <a:lnTo>
                    <a:pt x="123" y="151"/>
                  </a:lnTo>
                  <a:lnTo>
                    <a:pt x="124" y="141"/>
                  </a:lnTo>
                  <a:lnTo>
                    <a:pt x="126" y="131"/>
                  </a:lnTo>
                  <a:lnTo>
                    <a:pt x="130" y="122"/>
                  </a:lnTo>
                  <a:lnTo>
                    <a:pt x="134" y="113"/>
                  </a:lnTo>
                  <a:lnTo>
                    <a:pt x="140" y="105"/>
                  </a:lnTo>
                  <a:lnTo>
                    <a:pt x="146" y="97"/>
                  </a:lnTo>
                  <a:lnTo>
                    <a:pt x="152" y="90"/>
                  </a:lnTo>
                  <a:lnTo>
                    <a:pt x="160" y="83"/>
                  </a:lnTo>
                  <a:lnTo>
                    <a:pt x="168" y="77"/>
                  </a:lnTo>
                  <a:lnTo>
                    <a:pt x="176" y="71"/>
                  </a:lnTo>
                  <a:lnTo>
                    <a:pt x="185" y="68"/>
                  </a:lnTo>
                  <a:lnTo>
                    <a:pt x="194" y="65"/>
                  </a:lnTo>
                  <a:lnTo>
                    <a:pt x="203" y="62"/>
                  </a:lnTo>
                  <a:lnTo>
                    <a:pt x="214" y="60"/>
                  </a:lnTo>
                  <a:lnTo>
                    <a:pt x="224" y="60"/>
                  </a:lnTo>
                  <a:lnTo>
                    <a:pt x="224" y="60"/>
                  </a:lnTo>
                  <a:lnTo>
                    <a:pt x="292" y="60"/>
                  </a:lnTo>
                  <a:lnTo>
                    <a:pt x="292" y="60"/>
                  </a:lnTo>
                  <a:lnTo>
                    <a:pt x="302" y="60"/>
                  </a:lnTo>
                  <a:lnTo>
                    <a:pt x="313" y="62"/>
                  </a:lnTo>
                  <a:lnTo>
                    <a:pt x="323" y="65"/>
                  </a:lnTo>
                  <a:lnTo>
                    <a:pt x="332" y="68"/>
                  </a:lnTo>
                  <a:lnTo>
                    <a:pt x="341" y="71"/>
                  </a:lnTo>
                  <a:lnTo>
                    <a:pt x="349" y="77"/>
                  </a:lnTo>
                  <a:lnTo>
                    <a:pt x="357" y="83"/>
                  </a:lnTo>
                  <a:lnTo>
                    <a:pt x="364" y="90"/>
                  </a:lnTo>
                  <a:lnTo>
                    <a:pt x="371" y="97"/>
                  </a:lnTo>
                  <a:lnTo>
                    <a:pt x="377" y="105"/>
                  </a:lnTo>
                  <a:lnTo>
                    <a:pt x="382" y="113"/>
                  </a:lnTo>
                  <a:lnTo>
                    <a:pt x="386" y="122"/>
                  </a:lnTo>
                  <a:lnTo>
                    <a:pt x="390" y="131"/>
                  </a:lnTo>
                  <a:lnTo>
                    <a:pt x="392" y="141"/>
                  </a:lnTo>
                  <a:lnTo>
                    <a:pt x="393" y="151"/>
                  </a:lnTo>
                  <a:lnTo>
                    <a:pt x="394" y="161"/>
                  </a:lnTo>
                  <a:lnTo>
                    <a:pt x="394" y="279"/>
                  </a:lnTo>
                  <a:lnTo>
                    <a:pt x="394" y="279"/>
                  </a:lnTo>
                  <a:lnTo>
                    <a:pt x="122" y="279"/>
                  </a:lnTo>
                  <a:lnTo>
                    <a:pt x="122" y="161"/>
                  </a:lnTo>
                  <a:close/>
                  <a:moveTo>
                    <a:pt x="311" y="617"/>
                  </a:moveTo>
                  <a:lnTo>
                    <a:pt x="311" y="617"/>
                  </a:lnTo>
                  <a:lnTo>
                    <a:pt x="204" y="617"/>
                  </a:lnTo>
                  <a:lnTo>
                    <a:pt x="234" y="530"/>
                  </a:lnTo>
                  <a:lnTo>
                    <a:pt x="234" y="530"/>
                  </a:lnTo>
                  <a:lnTo>
                    <a:pt x="227" y="526"/>
                  </a:lnTo>
                  <a:lnTo>
                    <a:pt x="222" y="521"/>
                  </a:lnTo>
                  <a:lnTo>
                    <a:pt x="216" y="516"/>
                  </a:lnTo>
                  <a:lnTo>
                    <a:pt x="212" y="510"/>
                  </a:lnTo>
                  <a:lnTo>
                    <a:pt x="209" y="503"/>
                  </a:lnTo>
                  <a:lnTo>
                    <a:pt x="206" y="496"/>
                  </a:lnTo>
                  <a:lnTo>
                    <a:pt x="204" y="489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4" y="470"/>
                  </a:lnTo>
                  <a:lnTo>
                    <a:pt x="208" y="459"/>
                  </a:lnTo>
                  <a:lnTo>
                    <a:pt x="212" y="450"/>
                  </a:lnTo>
                  <a:lnTo>
                    <a:pt x="219" y="442"/>
                  </a:lnTo>
                  <a:lnTo>
                    <a:pt x="227" y="436"/>
                  </a:lnTo>
                  <a:lnTo>
                    <a:pt x="237" y="431"/>
                  </a:lnTo>
                  <a:lnTo>
                    <a:pt x="247" y="428"/>
                  </a:lnTo>
                  <a:lnTo>
                    <a:pt x="259" y="427"/>
                  </a:lnTo>
                  <a:lnTo>
                    <a:pt x="259" y="427"/>
                  </a:lnTo>
                  <a:lnTo>
                    <a:pt x="269" y="428"/>
                  </a:lnTo>
                  <a:lnTo>
                    <a:pt x="279" y="431"/>
                  </a:lnTo>
                  <a:lnTo>
                    <a:pt x="288" y="436"/>
                  </a:lnTo>
                  <a:lnTo>
                    <a:pt x="296" y="442"/>
                  </a:lnTo>
                  <a:lnTo>
                    <a:pt x="303" y="450"/>
                  </a:lnTo>
                  <a:lnTo>
                    <a:pt x="308" y="459"/>
                  </a:lnTo>
                  <a:lnTo>
                    <a:pt x="311" y="470"/>
                  </a:lnTo>
                  <a:lnTo>
                    <a:pt x="313" y="481"/>
                  </a:lnTo>
                  <a:lnTo>
                    <a:pt x="313" y="481"/>
                  </a:lnTo>
                  <a:lnTo>
                    <a:pt x="313" y="489"/>
                  </a:lnTo>
                  <a:lnTo>
                    <a:pt x="310" y="496"/>
                  </a:lnTo>
                  <a:lnTo>
                    <a:pt x="308" y="503"/>
                  </a:lnTo>
                  <a:lnTo>
                    <a:pt x="305" y="510"/>
                  </a:lnTo>
                  <a:lnTo>
                    <a:pt x="300" y="516"/>
                  </a:lnTo>
                  <a:lnTo>
                    <a:pt x="294" y="521"/>
                  </a:lnTo>
                  <a:lnTo>
                    <a:pt x="288" y="526"/>
                  </a:lnTo>
                  <a:lnTo>
                    <a:pt x="283" y="530"/>
                  </a:lnTo>
                  <a:lnTo>
                    <a:pt x="311" y="6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1" name="Freeform 57"/>
            <p:cNvSpPr/>
            <p:nvPr userDrawn="1"/>
          </p:nvSpPr>
          <p:spPr bwMode="auto">
            <a:xfrm>
              <a:off x="2616201" y="2160588"/>
              <a:ext cx="204788" cy="606425"/>
            </a:xfrm>
            <a:custGeom>
              <a:avLst/>
              <a:gdLst>
                <a:gd name="T0" fmla="*/ 257 w 257"/>
                <a:gd name="T1" fmla="*/ 712 h 764"/>
                <a:gd name="T2" fmla="*/ 256 w 257"/>
                <a:gd name="T3" fmla="*/ 723 h 764"/>
                <a:gd name="T4" fmla="*/ 247 w 257"/>
                <a:gd name="T5" fmla="*/ 741 h 764"/>
                <a:gd name="T6" fmla="*/ 232 w 257"/>
                <a:gd name="T7" fmla="*/ 755 h 764"/>
                <a:gd name="T8" fmla="*/ 210 w 257"/>
                <a:gd name="T9" fmla="*/ 763 h 764"/>
                <a:gd name="T10" fmla="*/ 0 w 257"/>
                <a:gd name="T11" fmla="*/ 764 h 764"/>
                <a:gd name="T12" fmla="*/ 52 w 257"/>
                <a:gd name="T13" fmla="*/ 617 h 764"/>
                <a:gd name="T14" fmla="*/ 24 w 257"/>
                <a:gd name="T15" fmla="*/ 530 h 764"/>
                <a:gd name="T16" fmla="*/ 35 w 257"/>
                <a:gd name="T17" fmla="*/ 521 h 764"/>
                <a:gd name="T18" fmla="*/ 46 w 257"/>
                <a:gd name="T19" fmla="*/ 510 h 764"/>
                <a:gd name="T20" fmla="*/ 51 w 257"/>
                <a:gd name="T21" fmla="*/ 496 h 764"/>
                <a:gd name="T22" fmla="*/ 54 w 257"/>
                <a:gd name="T23" fmla="*/ 481 h 764"/>
                <a:gd name="T24" fmla="*/ 52 w 257"/>
                <a:gd name="T25" fmla="*/ 470 h 764"/>
                <a:gd name="T26" fmla="*/ 44 w 257"/>
                <a:gd name="T27" fmla="*/ 450 h 764"/>
                <a:gd name="T28" fmla="*/ 29 w 257"/>
                <a:gd name="T29" fmla="*/ 436 h 764"/>
                <a:gd name="T30" fmla="*/ 10 w 257"/>
                <a:gd name="T31" fmla="*/ 427 h 764"/>
                <a:gd name="T32" fmla="*/ 0 w 257"/>
                <a:gd name="T33" fmla="*/ 279 h 764"/>
                <a:gd name="T34" fmla="*/ 135 w 257"/>
                <a:gd name="T35" fmla="*/ 161 h 764"/>
                <a:gd name="T36" fmla="*/ 134 w 257"/>
                <a:gd name="T37" fmla="*/ 151 h 764"/>
                <a:gd name="T38" fmla="*/ 131 w 257"/>
                <a:gd name="T39" fmla="*/ 131 h 764"/>
                <a:gd name="T40" fmla="*/ 123 w 257"/>
                <a:gd name="T41" fmla="*/ 113 h 764"/>
                <a:gd name="T42" fmla="*/ 112 w 257"/>
                <a:gd name="T43" fmla="*/ 97 h 764"/>
                <a:gd name="T44" fmla="*/ 98 w 257"/>
                <a:gd name="T45" fmla="*/ 83 h 764"/>
                <a:gd name="T46" fmla="*/ 82 w 257"/>
                <a:gd name="T47" fmla="*/ 71 h 764"/>
                <a:gd name="T48" fmla="*/ 64 w 257"/>
                <a:gd name="T49" fmla="*/ 65 h 764"/>
                <a:gd name="T50" fmla="*/ 43 w 257"/>
                <a:gd name="T51" fmla="*/ 60 h 764"/>
                <a:gd name="T52" fmla="*/ 0 w 257"/>
                <a:gd name="T53" fmla="*/ 60 h 764"/>
                <a:gd name="T54" fmla="*/ 33 w 257"/>
                <a:gd name="T55" fmla="*/ 0 h 764"/>
                <a:gd name="T56" fmla="*/ 50 w 257"/>
                <a:gd name="T57" fmla="*/ 1 h 764"/>
                <a:gd name="T58" fmla="*/ 81 w 257"/>
                <a:gd name="T59" fmla="*/ 8 h 764"/>
                <a:gd name="T60" fmla="*/ 110 w 257"/>
                <a:gd name="T61" fmla="*/ 20 h 764"/>
                <a:gd name="T62" fmla="*/ 135 w 257"/>
                <a:gd name="T63" fmla="*/ 37 h 764"/>
                <a:gd name="T64" fmla="*/ 157 w 257"/>
                <a:gd name="T65" fmla="*/ 59 h 764"/>
                <a:gd name="T66" fmla="*/ 174 w 257"/>
                <a:gd name="T67" fmla="*/ 85 h 764"/>
                <a:gd name="T68" fmla="*/ 187 w 257"/>
                <a:gd name="T69" fmla="*/ 114 h 764"/>
                <a:gd name="T70" fmla="*/ 193 w 257"/>
                <a:gd name="T71" fmla="*/ 145 h 764"/>
                <a:gd name="T72" fmla="*/ 194 w 257"/>
                <a:gd name="T73" fmla="*/ 279 h 764"/>
                <a:gd name="T74" fmla="*/ 199 w 257"/>
                <a:gd name="T75" fmla="*/ 279 h 764"/>
                <a:gd name="T76" fmla="*/ 222 w 257"/>
                <a:gd name="T77" fmla="*/ 283 h 764"/>
                <a:gd name="T78" fmla="*/ 240 w 257"/>
                <a:gd name="T79" fmla="*/ 295 h 764"/>
                <a:gd name="T80" fmla="*/ 253 w 257"/>
                <a:gd name="T81" fmla="*/ 311 h 764"/>
                <a:gd name="T82" fmla="*/ 257 w 257"/>
                <a:gd name="T83" fmla="*/ 33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7" h="764">
                  <a:moveTo>
                    <a:pt x="257" y="332"/>
                  </a:moveTo>
                  <a:lnTo>
                    <a:pt x="257" y="712"/>
                  </a:lnTo>
                  <a:lnTo>
                    <a:pt x="257" y="712"/>
                  </a:lnTo>
                  <a:lnTo>
                    <a:pt x="256" y="723"/>
                  </a:lnTo>
                  <a:lnTo>
                    <a:pt x="253" y="732"/>
                  </a:lnTo>
                  <a:lnTo>
                    <a:pt x="247" y="741"/>
                  </a:lnTo>
                  <a:lnTo>
                    <a:pt x="240" y="749"/>
                  </a:lnTo>
                  <a:lnTo>
                    <a:pt x="232" y="755"/>
                  </a:lnTo>
                  <a:lnTo>
                    <a:pt x="222" y="760"/>
                  </a:lnTo>
                  <a:lnTo>
                    <a:pt x="210" y="763"/>
                  </a:lnTo>
                  <a:lnTo>
                    <a:pt x="199" y="764"/>
                  </a:lnTo>
                  <a:lnTo>
                    <a:pt x="0" y="764"/>
                  </a:lnTo>
                  <a:lnTo>
                    <a:pt x="0" y="617"/>
                  </a:lnTo>
                  <a:lnTo>
                    <a:pt x="52" y="617"/>
                  </a:lnTo>
                  <a:lnTo>
                    <a:pt x="24" y="530"/>
                  </a:lnTo>
                  <a:lnTo>
                    <a:pt x="24" y="530"/>
                  </a:lnTo>
                  <a:lnTo>
                    <a:pt x="29" y="526"/>
                  </a:lnTo>
                  <a:lnTo>
                    <a:pt x="35" y="521"/>
                  </a:lnTo>
                  <a:lnTo>
                    <a:pt x="41" y="516"/>
                  </a:lnTo>
                  <a:lnTo>
                    <a:pt x="46" y="510"/>
                  </a:lnTo>
                  <a:lnTo>
                    <a:pt x="49" y="503"/>
                  </a:lnTo>
                  <a:lnTo>
                    <a:pt x="51" y="496"/>
                  </a:lnTo>
                  <a:lnTo>
                    <a:pt x="54" y="489"/>
                  </a:lnTo>
                  <a:lnTo>
                    <a:pt x="54" y="481"/>
                  </a:lnTo>
                  <a:lnTo>
                    <a:pt x="54" y="481"/>
                  </a:lnTo>
                  <a:lnTo>
                    <a:pt x="52" y="470"/>
                  </a:lnTo>
                  <a:lnTo>
                    <a:pt x="49" y="459"/>
                  </a:lnTo>
                  <a:lnTo>
                    <a:pt x="44" y="450"/>
                  </a:lnTo>
                  <a:lnTo>
                    <a:pt x="37" y="442"/>
                  </a:lnTo>
                  <a:lnTo>
                    <a:pt x="29" y="436"/>
                  </a:lnTo>
                  <a:lnTo>
                    <a:pt x="20" y="431"/>
                  </a:lnTo>
                  <a:lnTo>
                    <a:pt x="10" y="427"/>
                  </a:lnTo>
                  <a:lnTo>
                    <a:pt x="0" y="427"/>
                  </a:lnTo>
                  <a:lnTo>
                    <a:pt x="0" y="279"/>
                  </a:lnTo>
                  <a:lnTo>
                    <a:pt x="135" y="279"/>
                  </a:lnTo>
                  <a:lnTo>
                    <a:pt x="135" y="161"/>
                  </a:lnTo>
                  <a:lnTo>
                    <a:pt x="135" y="161"/>
                  </a:lnTo>
                  <a:lnTo>
                    <a:pt x="134" y="151"/>
                  </a:lnTo>
                  <a:lnTo>
                    <a:pt x="133" y="141"/>
                  </a:lnTo>
                  <a:lnTo>
                    <a:pt x="131" y="131"/>
                  </a:lnTo>
                  <a:lnTo>
                    <a:pt x="127" y="122"/>
                  </a:lnTo>
                  <a:lnTo>
                    <a:pt x="123" y="113"/>
                  </a:lnTo>
                  <a:lnTo>
                    <a:pt x="118" y="105"/>
                  </a:lnTo>
                  <a:lnTo>
                    <a:pt x="112" y="97"/>
                  </a:lnTo>
                  <a:lnTo>
                    <a:pt x="105" y="90"/>
                  </a:lnTo>
                  <a:lnTo>
                    <a:pt x="98" y="83"/>
                  </a:lnTo>
                  <a:lnTo>
                    <a:pt x="90" y="77"/>
                  </a:lnTo>
                  <a:lnTo>
                    <a:pt x="82" y="71"/>
                  </a:lnTo>
                  <a:lnTo>
                    <a:pt x="73" y="68"/>
                  </a:lnTo>
                  <a:lnTo>
                    <a:pt x="64" y="65"/>
                  </a:lnTo>
                  <a:lnTo>
                    <a:pt x="54" y="62"/>
                  </a:lnTo>
                  <a:lnTo>
                    <a:pt x="43" y="60"/>
                  </a:lnTo>
                  <a:lnTo>
                    <a:pt x="3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0" y="1"/>
                  </a:lnTo>
                  <a:lnTo>
                    <a:pt x="66" y="4"/>
                  </a:lnTo>
                  <a:lnTo>
                    <a:pt x="81" y="8"/>
                  </a:lnTo>
                  <a:lnTo>
                    <a:pt x="96" y="13"/>
                  </a:lnTo>
                  <a:lnTo>
                    <a:pt x="110" y="20"/>
                  </a:lnTo>
                  <a:lnTo>
                    <a:pt x="124" y="28"/>
                  </a:lnTo>
                  <a:lnTo>
                    <a:pt x="135" y="37"/>
                  </a:lnTo>
                  <a:lnTo>
                    <a:pt x="147" y="47"/>
                  </a:lnTo>
                  <a:lnTo>
                    <a:pt x="157" y="59"/>
                  </a:lnTo>
                  <a:lnTo>
                    <a:pt x="166" y="71"/>
                  </a:lnTo>
                  <a:lnTo>
                    <a:pt x="174" y="85"/>
                  </a:lnTo>
                  <a:lnTo>
                    <a:pt x="181" y="99"/>
                  </a:lnTo>
                  <a:lnTo>
                    <a:pt x="187" y="114"/>
                  </a:lnTo>
                  <a:lnTo>
                    <a:pt x="191" y="129"/>
                  </a:lnTo>
                  <a:lnTo>
                    <a:pt x="193" y="145"/>
                  </a:lnTo>
                  <a:lnTo>
                    <a:pt x="194" y="161"/>
                  </a:lnTo>
                  <a:lnTo>
                    <a:pt x="194" y="279"/>
                  </a:lnTo>
                  <a:lnTo>
                    <a:pt x="199" y="279"/>
                  </a:lnTo>
                  <a:lnTo>
                    <a:pt x="199" y="279"/>
                  </a:lnTo>
                  <a:lnTo>
                    <a:pt x="210" y="280"/>
                  </a:lnTo>
                  <a:lnTo>
                    <a:pt x="222" y="283"/>
                  </a:lnTo>
                  <a:lnTo>
                    <a:pt x="232" y="288"/>
                  </a:lnTo>
                  <a:lnTo>
                    <a:pt x="240" y="295"/>
                  </a:lnTo>
                  <a:lnTo>
                    <a:pt x="247" y="302"/>
                  </a:lnTo>
                  <a:lnTo>
                    <a:pt x="253" y="311"/>
                  </a:lnTo>
                  <a:lnTo>
                    <a:pt x="256" y="321"/>
                  </a:lnTo>
                  <a:lnTo>
                    <a:pt x="257" y="332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 userDrawn="1"/>
        </p:nvGrpSpPr>
        <p:grpSpPr>
          <a:xfrm>
            <a:off x="7102476" y="2967038"/>
            <a:ext cx="806450" cy="806450"/>
            <a:chOff x="7102476" y="2967038"/>
            <a:chExt cx="806450" cy="806450"/>
          </a:xfrm>
        </p:grpSpPr>
        <p:sp>
          <p:nvSpPr>
            <p:cNvPr id="67" name="Freeform 14"/>
            <p:cNvSpPr/>
            <p:nvPr userDrawn="1"/>
          </p:nvSpPr>
          <p:spPr bwMode="auto">
            <a:xfrm>
              <a:off x="7102476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6 w 1016"/>
                <a:gd name="T5" fmla="*/ 684 h 1016"/>
                <a:gd name="T6" fmla="*/ 955 w 1016"/>
                <a:gd name="T7" fmla="*/ 751 h 1016"/>
                <a:gd name="T8" fmla="*/ 916 w 1016"/>
                <a:gd name="T9" fmla="*/ 813 h 1016"/>
                <a:gd name="T10" fmla="*/ 868 w 1016"/>
                <a:gd name="T11" fmla="*/ 868 h 1016"/>
                <a:gd name="T12" fmla="*/ 813 w 1016"/>
                <a:gd name="T13" fmla="*/ 916 h 1016"/>
                <a:gd name="T14" fmla="*/ 751 w 1016"/>
                <a:gd name="T15" fmla="*/ 955 h 1016"/>
                <a:gd name="T16" fmla="*/ 684 w 1016"/>
                <a:gd name="T17" fmla="*/ 987 h 1016"/>
                <a:gd name="T18" fmla="*/ 611 w 1016"/>
                <a:gd name="T19" fmla="*/ 1006 h 1016"/>
                <a:gd name="T20" fmla="*/ 535 w 1016"/>
                <a:gd name="T21" fmla="*/ 1016 h 1016"/>
                <a:gd name="T22" fmla="*/ 482 w 1016"/>
                <a:gd name="T23" fmla="*/ 1016 h 1016"/>
                <a:gd name="T24" fmla="*/ 407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5 w 1016"/>
                <a:gd name="T31" fmla="*/ 916 h 1016"/>
                <a:gd name="T32" fmla="*/ 150 w 1016"/>
                <a:gd name="T33" fmla="*/ 868 h 1016"/>
                <a:gd name="T34" fmla="*/ 102 w 1016"/>
                <a:gd name="T35" fmla="*/ 813 h 1016"/>
                <a:gd name="T36" fmla="*/ 62 w 1016"/>
                <a:gd name="T37" fmla="*/ 751 h 1016"/>
                <a:gd name="T38" fmla="*/ 31 w 1016"/>
                <a:gd name="T39" fmla="*/ 684 h 1016"/>
                <a:gd name="T40" fmla="*/ 11 w 1016"/>
                <a:gd name="T41" fmla="*/ 611 h 1016"/>
                <a:gd name="T42" fmla="*/ 2 w 1016"/>
                <a:gd name="T43" fmla="*/ 534 h 1016"/>
                <a:gd name="T44" fmla="*/ 2 w 1016"/>
                <a:gd name="T45" fmla="*/ 482 h 1016"/>
                <a:gd name="T46" fmla="*/ 11 w 1016"/>
                <a:gd name="T47" fmla="*/ 407 h 1016"/>
                <a:gd name="T48" fmla="*/ 31 w 1016"/>
                <a:gd name="T49" fmla="*/ 334 h 1016"/>
                <a:gd name="T50" fmla="*/ 62 w 1016"/>
                <a:gd name="T51" fmla="*/ 266 h 1016"/>
                <a:gd name="T52" fmla="*/ 102 w 1016"/>
                <a:gd name="T53" fmla="*/ 204 h 1016"/>
                <a:gd name="T54" fmla="*/ 150 w 1016"/>
                <a:gd name="T55" fmla="*/ 149 h 1016"/>
                <a:gd name="T56" fmla="*/ 205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7 w 1016"/>
                <a:gd name="T63" fmla="*/ 11 h 1016"/>
                <a:gd name="T64" fmla="*/ 482 w 1016"/>
                <a:gd name="T65" fmla="*/ 1 h 1016"/>
                <a:gd name="T66" fmla="*/ 535 w 1016"/>
                <a:gd name="T67" fmla="*/ 1 h 1016"/>
                <a:gd name="T68" fmla="*/ 611 w 1016"/>
                <a:gd name="T69" fmla="*/ 11 h 1016"/>
                <a:gd name="T70" fmla="*/ 684 w 1016"/>
                <a:gd name="T71" fmla="*/ 31 h 1016"/>
                <a:gd name="T72" fmla="*/ 751 w 1016"/>
                <a:gd name="T73" fmla="*/ 61 h 1016"/>
                <a:gd name="T74" fmla="*/ 813 w 1016"/>
                <a:gd name="T75" fmla="*/ 102 h 1016"/>
                <a:gd name="T76" fmla="*/ 868 w 1016"/>
                <a:gd name="T77" fmla="*/ 149 h 1016"/>
                <a:gd name="T78" fmla="*/ 916 w 1016"/>
                <a:gd name="T79" fmla="*/ 204 h 1016"/>
                <a:gd name="T80" fmla="*/ 955 w 1016"/>
                <a:gd name="T81" fmla="*/ 266 h 1016"/>
                <a:gd name="T82" fmla="*/ 986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1"/>
                  </a:lnTo>
                  <a:lnTo>
                    <a:pt x="1001" y="636"/>
                  </a:lnTo>
                  <a:lnTo>
                    <a:pt x="995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1" y="885"/>
                  </a:lnTo>
                  <a:lnTo>
                    <a:pt x="832" y="900"/>
                  </a:lnTo>
                  <a:lnTo>
                    <a:pt x="813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5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1" y="1000"/>
                  </a:lnTo>
                  <a:lnTo>
                    <a:pt x="358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6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3" y="851"/>
                  </a:lnTo>
                  <a:lnTo>
                    <a:pt x="117" y="832"/>
                  </a:lnTo>
                  <a:lnTo>
                    <a:pt x="102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1" y="611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2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2" y="204"/>
                  </a:lnTo>
                  <a:lnTo>
                    <a:pt x="117" y="186"/>
                  </a:lnTo>
                  <a:lnTo>
                    <a:pt x="133" y="167"/>
                  </a:lnTo>
                  <a:lnTo>
                    <a:pt x="150" y="149"/>
                  </a:lnTo>
                  <a:lnTo>
                    <a:pt x="167" y="133"/>
                  </a:lnTo>
                  <a:lnTo>
                    <a:pt x="186" y="117"/>
                  </a:lnTo>
                  <a:lnTo>
                    <a:pt x="205" y="102"/>
                  </a:lnTo>
                  <a:lnTo>
                    <a:pt x="225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7" y="11"/>
                  </a:lnTo>
                  <a:lnTo>
                    <a:pt x="432" y="6"/>
                  </a:lnTo>
                  <a:lnTo>
                    <a:pt x="457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1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3" y="102"/>
                  </a:lnTo>
                  <a:lnTo>
                    <a:pt x="832" y="117"/>
                  </a:lnTo>
                  <a:lnTo>
                    <a:pt x="851" y="133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1" y="186"/>
                  </a:lnTo>
                  <a:lnTo>
                    <a:pt x="916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5" y="357"/>
                  </a:lnTo>
                  <a:lnTo>
                    <a:pt x="1001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7" name="Freeform 53"/>
            <p:cNvSpPr>
              <a:spLocks noEditPoints="1"/>
            </p:cNvSpPr>
            <p:nvPr userDrawn="1"/>
          </p:nvSpPr>
          <p:spPr bwMode="auto">
            <a:xfrm>
              <a:off x="7372351" y="3119438"/>
              <a:ext cx="266700" cy="485775"/>
            </a:xfrm>
            <a:custGeom>
              <a:avLst/>
              <a:gdLst>
                <a:gd name="T0" fmla="*/ 44 w 335"/>
                <a:gd name="T1" fmla="*/ 613 h 613"/>
                <a:gd name="T2" fmla="*/ 36 w 335"/>
                <a:gd name="T3" fmla="*/ 612 h 613"/>
                <a:gd name="T4" fmla="*/ 20 w 335"/>
                <a:gd name="T5" fmla="*/ 605 h 613"/>
                <a:gd name="T6" fmla="*/ 8 w 335"/>
                <a:gd name="T7" fmla="*/ 593 h 613"/>
                <a:gd name="T8" fmla="*/ 1 w 335"/>
                <a:gd name="T9" fmla="*/ 577 h 613"/>
                <a:gd name="T10" fmla="*/ 0 w 335"/>
                <a:gd name="T11" fmla="*/ 44 h 613"/>
                <a:gd name="T12" fmla="*/ 1 w 335"/>
                <a:gd name="T13" fmla="*/ 35 h 613"/>
                <a:gd name="T14" fmla="*/ 8 w 335"/>
                <a:gd name="T15" fmla="*/ 20 h 613"/>
                <a:gd name="T16" fmla="*/ 20 w 335"/>
                <a:gd name="T17" fmla="*/ 7 h 613"/>
                <a:gd name="T18" fmla="*/ 36 w 335"/>
                <a:gd name="T19" fmla="*/ 2 h 613"/>
                <a:gd name="T20" fmla="*/ 291 w 335"/>
                <a:gd name="T21" fmla="*/ 0 h 613"/>
                <a:gd name="T22" fmla="*/ 300 w 335"/>
                <a:gd name="T23" fmla="*/ 2 h 613"/>
                <a:gd name="T24" fmla="*/ 316 w 335"/>
                <a:gd name="T25" fmla="*/ 7 h 613"/>
                <a:gd name="T26" fmla="*/ 328 w 335"/>
                <a:gd name="T27" fmla="*/ 20 h 613"/>
                <a:gd name="T28" fmla="*/ 335 w 335"/>
                <a:gd name="T29" fmla="*/ 35 h 613"/>
                <a:gd name="T30" fmla="*/ 335 w 335"/>
                <a:gd name="T31" fmla="*/ 568 h 613"/>
                <a:gd name="T32" fmla="*/ 335 w 335"/>
                <a:gd name="T33" fmla="*/ 577 h 613"/>
                <a:gd name="T34" fmla="*/ 328 w 335"/>
                <a:gd name="T35" fmla="*/ 593 h 613"/>
                <a:gd name="T36" fmla="*/ 316 w 335"/>
                <a:gd name="T37" fmla="*/ 605 h 613"/>
                <a:gd name="T38" fmla="*/ 300 w 335"/>
                <a:gd name="T39" fmla="*/ 612 h 613"/>
                <a:gd name="T40" fmla="*/ 291 w 335"/>
                <a:gd name="T41" fmla="*/ 613 h 613"/>
                <a:gd name="T42" fmla="*/ 44 w 335"/>
                <a:gd name="T43" fmla="*/ 14 h 613"/>
                <a:gd name="T44" fmla="*/ 32 w 335"/>
                <a:gd name="T45" fmla="*/ 17 h 613"/>
                <a:gd name="T46" fmla="*/ 23 w 335"/>
                <a:gd name="T47" fmla="*/ 22 h 613"/>
                <a:gd name="T48" fmla="*/ 16 w 335"/>
                <a:gd name="T49" fmla="*/ 33 h 613"/>
                <a:gd name="T50" fmla="*/ 14 w 335"/>
                <a:gd name="T51" fmla="*/ 44 h 613"/>
                <a:gd name="T52" fmla="*/ 14 w 335"/>
                <a:gd name="T53" fmla="*/ 568 h 613"/>
                <a:gd name="T54" fmla="*/ 16 w 335"/>
                <a:gd name="T55" fmla="*/ 580 h 613"/>
                <a:gd name="T56" fmla="*/ 23 w 335"/>
                <a:gd name="T57" fmla="*/ 590 h 613"/>
                <a:gd name="T58" fmla="*/ 32 w 335"/>
                <a:gd name="T59" fmla="*/ 597 h 613"/>
                <a:gd name="T60" fmla="*/ 44 w 335"/>
                <a:gd name="T61" fmla="*/ 599 h 613"/>
                <a:gd name="T62" fmla="*/ 291 w 335"/>
                <a:gd name="T63" fmla="*/ 599 h 613"/>
                <a:gd name="T64" fmla="*/ 303 w 335"/>
                <a:gd name="T65" fmla="*/ 597 h 613"/>
                <a:gd name="T66" fmla="*/ 313 w 335"/>
                <a:gd name="T67" fmla="*/ 590 h 613"/>
                <a:gd name="T68" fmla="*/ 319 w 335"/>
                <a:gd name="T69" fmla="*/ 580 h 613"/>
                <a:gd name="T70" fmla="*/ 321 w 335"/>
                <a:gd name="T71" fmla="*/ 568 h 613"/>
                <a:gd name="T72" fmla="*/ 321 w 335"/>
                <a:gd name="T73" fmla="*/ 44 h 613"/>
                <a:gd name="T74" fmla="*/ 319 w 335"/>
                <a:gd name="T75" fmla="*/ 33 h 613"/>
                <a:gd name="T76" fmla="*/ 313 w 335"/>
                <a:gd name="T77" fmla="*/ 22 h 613"/>
                <a:gd name="T78" fmla="*/ 303 w 335"/>
                <a:gd name="T79" fmla="*/ 17 h 613"/>
                <a:gd name="T80" fmla="*/ 291 w 335"/>
                <a:gd name="T81" fmla="*/ 14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5" h="613">
                  <a:moveTo>
                    <a:pt x="291" y="613"/>
                  </a:moveTo>
                  <a:lnTo>
                    <a:pt x="44" y="613"/>
                  </a:lnTo>
                  <a:lnTo>
                    <a:pt x="44" y="613"/>
                  </a:lnTo>
                  <a:lnTo>
                    <a:pt x="36" y="612"/>
                  </a:lnTo>
                  <a:lnTo>
                    <a:pt x="28" y="609"/>
                  </a:lnTo>
                  <a:lnTo>
                    <a:pt x="20" y="605"/>
                  </a:lnTo>
                  <a:lnTo>
                    <a:pt x="13" y="599"/>
                  </a:lnTo>
                  <a:lnTo>
                    <a:pt x="8" y="593"/>
                  </a:lnTo>
                  <a:lnTo>
                    <a:pt x="3" y="585"/>
                  </a:lnTo>
                  <a:lnTo>
                    <a:pt x="1" y="577"/>
                  </a:lnTo>
                  <a:lnTo>
                    <a:pt x="0" y="56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8" y="20"/>
                  </a:lnTo>
                  <a:lnTo>
                    <a:pt x="13" y="13"/>
                  </a:lnTo>
                  <a:lnTo>
                    <a:pt x="20" y="7"/>
                  </a:lnTo>
                  <a:lnTo>
                    <a:pt x="28" y="4"/>
                  </a:lnTo>
                  <a:lnTo>
                    <a:pt x="36" y="2"/>
                  </a:lnTo>
                  <a:lnTo>
                    <a:pt x="44" y="0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300" y="2"/>
                  </a:lnTo>
                  <a:lnTo>
                    <a:pt x="308" y="4"/>
                  </a:lnTo>
                  <a:lnTo>
                    <a:pt x="316" y="7"/>
                  </a:lnTo>
                  <a:lnTo>
                    <a:pt x="322" y="13"/>
                  </a:lnTo>
                  <a:lnTo>
                    <a:pt x="328" y="20"/>
                  </a:lnTo>
                  <a:lnTo>
                    <a:pt x="331" y="27"/>
                  </a:lnTo>
                  <a:lnTo>
                    <a:pt x="335" y="35"/>
                  </a:lnTo>
                  <a:lnTo>
                    <a:pt x="335" y="44"/>
                  </a:lnTo>
                  <a:lnTo>
                    <a:pt x="335" y="568"/>
                  </a:lnTo>
                  <a:lnTo>
                    <a:pt x="335" y="568"/>
                  </a:lnTo>
                  <a:lnTo>
                    <a:pt x="335" y="577"/>
                  </a:lnTo>
                  <a:lnTo>
                    <a:pt x="331" y="585"/>
                  </a:lnTo>
                  <a:lnTo>
                    <a:pt x="328" y="593"/>
                  </a:lnTo>
                  <a:lnTo>
                    <a:pt x="322" y="599"/>
                  </a:lnTo>
                  <a:lnTo>
                    <a:pt x="316" y="605"/>
                  </a:lnTo>
                  <a:lnTo>
                    <a:pt x="308" y="609"/>
                  </a:lnTo>
                  <a:lnTo>
                    <a:pt x="300" y="612"/>
                  </a:lnTo>
                  <a:lnTo>
                    <a:pt x="291" y="613"/>
                  </a:lnTo>
                  <a:lnTo>
                    <a:pt x="291" y="613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8" y="14"/>
                  </a:lnTo>
                  <a:lnTo>
                    <a:pt x="32" y="17"/>
                  </a:lnTo>
                  <a:lnTo>
                    <a:pt x="28" y="19"/>
                  </a:lnTo>
                  <a:lnTo>
                    <a:pt x="23" y="22"/>
                  </a:lnTo>
                  <a:lnTo>
                    <a:pt x="20" y="27"/>
                  </a:lnTo>
                  <a:lnTo>
                    <a:pt x="16" y="33"/>
                  </a:lnTo>
                  <a:lnTo>
                    <a:pt x="15" y="38"/>
                  </a:lnTo>
                  <a:lnTo>
                    <a:pt x="14" y="44"/>
                  </a:lnTo>
                  <a:lnTo>
                    <a:pt x="14" y="568"/>
                  </a:lnTo>
                  <a:lnTo>
                    <a:pt x="14" y="568"/>
                  </a:lnTo>
                  <a:lnTo>
                    <a:pt x="15" y="575"/>
                  </a:lnTo>
                  <a:lnTo>
                    <a:pt x="16" y="580"/>
                  </a:lnTo>
                  <a:lnTo>
                    <a:pt x="20" y="585"/>
                  </a:lnTo>
                  <a:lnTo>
                    <a:pt x="23" y="590"/>
                  </a:lnTo>
                  <a:lnTo>
                    <a:pt x="28" y="593"/>
                  </a:lnTo>
                  <a:lnTo>
                    <a:pt x="32" y="597"/>
                  </a:lnTo>
                  <a:lnTo>
                    <a:pt x="38" y="598"/>
                  </a:lnTo>
                  <a:lnTo>
                    <a:pt x="44" y="599"/>
                  </a:lnTo>
                  <a:lnTo>
                    <a:pt x="291" y="599"/>
                  </a:lnTo>
                  <a:lnTo>
                    <a:pt x="291" y="599"/>
                  </a:lnTo>
                  <a:lnTo>
                    <a:pt x="298" y="598"/>
                  </a:lnTo>
                  <a:lnTo>
                    <a:pt x="303" y="597"/>
                  </a:lnTo>
                  <a:lnTo>
                    <a:pt x="308" y="593"/>
                  </a:lnTo>
                  <a:lnTo>
                    <a:pt x="313" y="590"/>
                  </a:lnTo>
                  <a:lnTo>
                    <a:pt x="316" y="585"/>
                  </a:lnTo>
                  <a:lnTo>
                    <a:pt x="319" y="580"/>
                  </a:lnTo>
                  <a:lnTo>
                    <a:pt x="321" y="575"/>
                  </a:lnTo>
                  <a:lnTo>
                    <a:pt x="321" y="568"/>
                  </a:lnTo>
                  <a:lnTo>
                    <a:pt x="321" y="44"/>
                  </a:lnTo>
                  <a:lnTo>
                    <a:pt x="321" y="44"/>
                  </a:lnTo>
                  <a:lnTo>
                    <a:pt x="321" y="38"/>
                  </a:lnTo>
                  <a:lnTo>
                    <a:pt x="319" y="33"/>
                  </a:lnTo>
                  <a:lnTo>
                    <a:pt x="316" y="27"/>
                  </a:lnTo>
                  <a:lnTo>
                    <a:pt x="313" y="22"/>
                  </a:lnTo>
                  <a:lnTo>
                    <a:pt x="308" y="19"/>
                  </a:lnTo>
                  <a:lnTo>
                    <a:pt x="303" y="17"/>
                  </a:lnTo>
                  <a:lnTo>
                    <a:pt x="298" y="14"/>
                  </a:lnTo>
                  <a:lnTo>
                    <a:pt x="291" y="14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8" name="Freeform 54"/>
            <p:cNvSpPr>
              <a:spLocks noEditPoints="1"/>
            </p:cNvSpPr>
            <p:nvPr userDrawn="1"/>
          </p:nvSpPr>
          <p:spPr bwMode="auto">
            <a:xfrm>
              <a:off x="7481888" y="3538538"/>
              <a:ext cx="47625" cy="49213"/>
            </a:xfrm>
            <a:custGeom>
              <a:avLst/>
              <a:gdLst>
                <a:gd name="T0" fmla="*/ 30 w 61"/>
                <a:gd name="T1" fmla="*/ 62 h 62"/>
                <a:gd name="T2" fmla="*/ 18 w 61"/>
                <a:gd name="T3" fmla="*/ 60 h 62"/>
                <a:gd name="T4" fmla="*/ 8 w 61"/>
                <a:gd name="T5" fmla="*/ 53 h 62"/>
                <a:gd name="T6" fmla="*/ 2 w 61"/>
                <a:gd name="T7" fmla="*/ 42 h 62"/>
                <a:gd name="T8" fmla="*/ 0 w 61"/>
                <a:gd name="T9" fmla="*/ 31 h 62"/>
                <a:gd name="T10" fmla="*/ 0 w 61"/>
                <a:gd name="T11" fmla="*/ 25 h 62"/>
                <a:gd name="T12" fmla="*/ 4 w 61"/>
                <a:gd name="T13" fmla="*/ 13 h 62"/>
                <a:gd name="T14" fmla="*/ 13 w 61"/>
                <a:gd name="T15" fmla="*/ 5 h 62"/>
                <a:gd name="T16" fmla="*/ 24 w 61"/>
                <a:gd name="T17" fmla="*/ 1 h 62"/>
                <a:gd name="T18" fmla="*/ 30 w 61"/>
                <a:gd name="T19" fmla="*/ 0 h 62"/>
                <a:gd name="T20" fmla="*/ 42 w 61"/>
                <a:gd name="T21" fmla="*/ 3 h 62"/>
                <a:gd name="T22" fmla="*/ 52 w 61"/>
                <a:gd name="T23" fmla="*/ 9 h 62"/>
                <a:gd name="T24" fmla="*/ 59 w 61"/>
                <a:gd name="T25" fmla="*/ 19 h 62"/>
                <a:gd name="T26" fmla="*/ 61 w 61"/>
                <a:gd name="T27" fmla="*/ 31 h 62"/>
                <a:gd name="T28" fmla="*/ 60 w 61"/>
                <a:gd name="T29" fmla="*/ 37 h 62"/>
                <a:gd name="T30" fmla="*/ 55 w 61"/>
                <a:gd name="T31" fmla="*/ 48 h 62"/>
                <a:gd name="T32" fmla="*/ 47 w 61"/>
                <a:gd name="T33" fmla="*/ 56 h 62"/>
                <a:gd name="T34" fmla="*/ 37 w 61"/>
                <a:gd name="T35" fmla="*/ 61 h 62"/>
                <a:gd name="T36" fmla="*/ 30 w 61"/>
                <a:gd name="T37" fmla="*/ 62 h 62"/>
                <a:gd name="T38" fmla="*/ 30 w 61"/>
                <a:gd name="T39" fmla="*/ 13 h 62"/>
                <a:gd name="T40" fmla="*/ 24 w 61"/>
                <a:gd name="T41" fmla="*/ 16 h 62"/>
                <a:gd name="T42" fmla="*/ 15 w 61"/>
                <a:gd name="T43" fmla="*/ 24 h 62"/>
                <a:gd name="T44" fmla="*/ 14 w 61"/>
                <a:gd name="T45" fmla="*/ 31 h 62"/>
                <a:gd name="T46" fmla="*/ 14 w 61"/>
                <a:gd name="T47" fmla="*/ 34 h 62"/>
                <a:gd name="T48" fmla="*/ 18 w 61"/>
                <a:gd name="T49" fmla="*/ 42 h 62"/>
                <a:gd name="T50" fmla="*/ 26 w 61"/>
                <a:gd name="T51" fmla="*/ 47 h 62"/>
                <a:gd name="T52" fmla="*/ 30 w 61"/>
                <a:gd name="T53" fmla="*/ 48 h 62"/>
                <a:gd name="T54" fmla="*/ 37 w 61"/>
                <a:gd name="T55" fmla="*/ 47 h 62"/>
                <a:gd name="T56" fmla="*/ 46 w 61"/>
                <a:gd name="T57" fmla="*/ 38 h 62"/>
                <a:gd name="T58" fmla="*/ 47 w 61"/>
                <a:gd name="T59" fmla="*/ 31 h 62"/>
                <a:gd name="T60" fmla="*/ 47 w 61"/>
                <a:gd name="T61" fmla="*/ 27 h 62"/>
                <a:gd name="T62" fmla="*/ 42 w 61"/>
                <a:gd name="T63" fmla="*/ 19 h 62"/>
                <a:gd name="T64" fmla="*/ 33 w 61"/>
                <a:gd name="T65" fmla="*/ 15 h 62"/>
                <a:gd name="T66" fmla="*/ 30 w 61"/>
                <a:gd name="T67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62">
                  <a:moveTo>
                    <a:pt x="30" y="62"/>
                  </a:moveTo>
                  <a:lnTo>
                    <a:pt x="30" y="62"/>
                  </a:lnTo>
                  <a:lnTo>
                    <a:pt x="24" y="61"/>
                  </a:lnTo>
                  <a:lnTo>
                    <a:pt x="18" y="60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4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7" y="1"/>
                  </a:lnTo>
                  <a:lnTo>
                    <a:pt x="42" y="3"/>
                  </a:lnTo>
                  <a:lnTo>
                    <a:pt x="47" y="5"/>
                  </a:lnTo>
                  <a:lnTo>
                    <a:pt x="52" y="9"/>
                  </a:lnTo>
                  <a:lnTo>
                    <a:pt x="55" y="13"/>
                  </a:lnTo>
                  <a:lnTo>
                    <a:pt x="59" y="19"/>
                  </a:lnTo>
                  <a:lnTo>
                    <a:pt x="60" y="25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0" y="37"/>
                  </a:lnTo>
                  <a:lnTo>
                    <a:pt x="59" y="42"/>
                  </a:lnTo>
                  <a:lnTo>
                    <a:pt x="55" y="48"/>
                  </a:lnTo>
                  <a:lnTo>
                    <a:pt x="52" y="53"/>
                  </a:lnTo>
                  <a:lnTo>
                    <a:pt x="47" y="56"/>
                  </a:lnTo>
                  <a:lnTo>
                    <a:pt x="42" y="60"/>
                  </a:lnTo>
                  <a:lnTo>
                    <a:pt x="37" y="61"/>
                  </a:lnTo>
                  <a:lnTo>
                    <a:pt x="30" y="62"/>
                  </a:lnTo>
                  <a:lnTo>
                    <a:pt x="30" y="62"/>
                  </a:lnTo>
                  <a:close/>
                  <a:moveTo>
                    <a:pt x="30" y="13"/>
                  </a:moveTo>
                  <a:lnTo>
                    <a:pt x="30" y="13"/>
                  </a:lnTo>
                  <a:lnTo>
                    <a:pt x="26" y="15"/>
                  </a:lnTo>
                  <a:lnTo>
                    <a:pt x="24" y="16"/>
                  </a:lnTo>
                  <a:lnTo>
                    <a:pt x="18" y="19"/>
                  </a:lnTo>
                  <a:lnTo>
                    <a:pt x="15" y="24"/>
                  </a:lnTo>
                  <a:lnTo>
                    <a:pt x="14" y="27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4"/>
                  </a:lnTo>
                  <a:lnTo>
                    <a:pt x="15" y="38"/>
                  </a:lnTo>
                  <a:lnTo>
                    <a:pt x="18" y="42"/>
                  </a:lnTo>
                  <a:lnTo>
                    <a:pt x="24" y="47"/>
                  </a:lnTo>
                  <a:lnTo>
                    <a:pt x="26" y="47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3" y="47"/>
                  </a:lnTo>
                  <a:lnTo>
                    <a:pt x="37" y="47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47" y="34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27"/>
                  </a:lnTo>
                  <a:lnTo>
                    <a:pt x="46" y="24"/>
                  </a:lnTo>
                  <a:lnTo>
                    <a:pt x="42" y="19"/>
                  </a:lnTo>
                  <a:lnTo>
                    <a:pt x="37" y="16"/>
                  </a:lnTo>
                  <a:lnTo>
                    <a:pt x="33" y="15"/>
                  </a:lnTo>
                  <a:lnTo>
                    <a:pt x="30" y="13"/>
                  </a:lnTo>
                  <a:lnTo>
                    <a:pt x="3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9" name="Freeform 55"/>
            <p:cNvSpPr>
              <a:spLocks noEditPoints="1"/>
            </p:cNvSpPr>
            <p:nvPr userDrawn="1"/>
          </p:nvSpPr>
          <p:spPr bwMode="auto">
            <a:xfrm>
              <a:off x="7399338" y="3170238"/>
              <a:ext cx="214313" cy="357188"/>
            </a:xfrm>
            <a:custGeom>
              <a:avLst/>
              <a:gdLst>
                <a:gd name="T0" fmla="*/ 272 w 272"/>
                <a:gd name="T1" fmla="*/ 450 h 450"/>
                <a:gd name="T2" fmla="*/ 0 w 272"/>
                <a:gd name="T3" fmla="*/ 450 h 450"/>
                <a:gd name="T4" fmla="*/ 0 w 272"/>
                <a:gd name="T5" fmla="*/ 0 h 450"/>
                <a:gd name="T6" fmla="*/ 272 w 272"/>
                <a:gd name="T7" fmla="*/ 0 h 450"/>
                <a:gd name="T8" fmla="*/ 272 w 272"/>
                <a:gd name="T9" fmla="*/ 450 h 450"/>
                <a:gd name="T10" fmla="*/ 14 w 272"/>
                <a:gd name="T11" fmla="*/ 436 h 450"/>
                <a:gd name="T12" fmla="*/ 258 w 272"/>
                <a:gd name="T13" fmla="*/ 436 h 450"/>
                <a:gd name="T14" fmla="*/ 258 w 272"/>
                <a:gd name="T15" fmla="*/ 14 h 450"/>
                <a:gd name="T16" fmla="*/ 14 w 272"/>
                <a:gd name="T17" fmla="*/ 14 h 450"/>
                <a:gd name="T18" fmla="*/ 14 w 272"/>
                <a:gd name="T19" fmla="*/ 43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450">
                  <a:moveTo>
                    <a:pt x="272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272" y="0"/>
                  </a:lnTo>
                  <a:lnTo>
                    <a:pt x="272" y="450"/>
                  </a:lnTo>
                  <a:close/>
                  <a:moveTo>
                    <a:pt x="14" y="436"/>
                  </a:moveTo>
                  <a:lnTo>
                    <a:pt x="258" y="436"/>
                  </a:lnTo>
                  <a:lnTo>
                    <a:pt x="258" y="14"/>
                  </a:lnTo>
                  <a:lnTo>
                    <a:pt x="14" y="14"/>
                  </a:lnTo>
                  <a:lnTo>
                    <a:pt x="14" y="4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0" name="Rectangle 56"/>
            <p:cNvSpPr>
              <a:spLocks noChangeArrowheads="1"/>
            </p:cNvSpPr>
            <p:nvPr userDrawn="1"/>
          </p:nvSpPr>
          <p:spPr bwMode="auto">
            <a:xfrm>
              <a:off x="7475538" y="3144838"/>
              <a:ext cx="60325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2" name="Freeform 58"/>
            <p:cNvSpPr/>
            <p:nvPr userDrawn="1"/>
          </p:nvSpPr>
          <p:spPr bwMode="auto">
            <a:xfrm>
              <a:off x="7469188" y="3287713"/>
              <a:ext cx="120650" cy="92075"/>
            </a:xfrm>
            <a:custGeom>
              <a:avLst/>
              <a:gdLst>
                <a:gd name="T0" fmla="*/ 43 w 152"/>
                <a:gd name="T1" fmla="*/ 117 h 117"/>
                <a:gd name="T2" fmla="*/ 43 w 152"/>
                <a:gd name="T3" fmla="*/ 117 h 117"/>
                <a:gd name="T4" fmla="*/ 40 w 152"/>
                <a:gd name="T5" fmla="*/ 117 h 117"/>
                <a:gd name="T6" fmla="*/ 37 w 152"/>
                <a:gd name="T7" fmla="*/ 115 h 117"/>
                <a:gd name="T8" fmla="*/ 2 w 152"/>
                <a:gd name="T9" fmla="*/ 78 h 117"/>
                <a:gd name="T10" fmla="*/ 2 w 152"/>
                <a:gd name="T11" fmla="*/ 78 h 117"/>
                <a:gd name="T12" fmla="*/ 0 w 152"/>
                <a:gd name="T13" fmla="*/ 76 h 117"/>
                <a:gd name="T14" fmla="*/ 0 w 152"/>
                <a:gd name="T15" fmla="*/ 73 h 117"/>
                <a:gd name="T16" fmla="*/ 0 w 152"/>
                <a:gd name="T17" fmla="*/ 70 h 117"/>
                <a:gd name="T18" fmla="*/ 2 w 152"/>
                <a:gd name="T19" fmla="*/ 68 h 117"/>
                <a:gd name="T20" fmla="*/ 2 w 152"/>
                <a:gd name="T21" fmla="*/ 68 h 117"/>
                <a:gd name="T22" fmla="*/ 4 w 152"/>
                <a:gd name="T23" fmla="*/ 67 h 117"/>
                <a:gd name="T24" fmla="*/ 7 w 152"/>
                <a:gd name="T25" fmla="*/ 67 h 117"/>
                <a:gd name="T26" fmla="*/ 9 w 152"/>
                <a:gd name="T27" fmla="*/ 67 h 117"/>
                <a:gd name="T28" fmla="*/ 11 w 152"/>
                <a:gd name="T29" fmla="*/ 68 h 117"/>
                <a:gd name="T30" fmla="*/ 43 w 152"/>
                <a:gd name="T31" fmla="*/ 102 h 117"/>
                <a:gd name="T32" fmla="*/ 43 w 152"/>
                <a:gd name="T33" fmla="*/ 102 h 117"/>
                <a:gd name="T34" fmla="*/ 60 w 152"/>
                <a:gd name="T35" fmla="*/ 79 h 117"/>
                <a:gd name="T36" fmla="*/ 75 w 152"/>
                <a:gd name="T37" fmla="*/ 61 h 117"/>
                <a:gd name="T38" fmla="*/ 88 w 152"/>
                <a:gd name="T39" fmla="*/ 46 h 117"/>
                <a:gd name="T40" fmla="*/ 101 w 152"/>
                <a:gd name="T41" fmla="*/ 32 h 117"/>
                <a:gd name="T42" fmla="*/ 111 w 152"/>
                <a:gd name="T43" fmla="*/ 22 h 117"/>
                <a:gd name="T44" fmla="*/ 123 w 152"/>
                <a:gd name="T45" fmla="*/ 14 h 117"/>
                <a:gd name="T46" fmla="*/ 141 w 152"/>
                <a:gd name="T47" fmla="*/ 1 h 117"/>
                <a:gd name="T48" fmla="*/ 141 w 152"/>
                <a:gd name="T49" fmla="*/ 1 h 117"/>
                <a:gd name="T50" fmla="*/ 144 w 152"/>
                <a:gd name="T51" fmla="*/ 0 h 117"/>
                <a:gd name="T52" fmla="*/ 146 w 152"/>
                <a:gd name="T53" fmla="*/ 0 h 117"/>
                <a:gd name="T54" fmla="*/ 148 w 152"/>
                <a:gd name="T55" fmla="*/ 1 h 117"/>
                <a:gd name="T56" fmla="*/ 150 w 152"/>
                <a:gd name="T57" fmla="*/ 4 h 117"/>
                <a:gd name="T58" fmla="*/ 150 w 152"/>
                <a:gd name="T59" fmla="*/ 4 h 117"/>
                <a:gd name="T60" fmla="*/ 152 w 152"/>
                <a:gd name="T61" fmla="*/ 6 h 117"/>
                <a:gd name="T62" fmla="*/ 152 w 152"/>
                <a:gd name="T63" fmla="*/ 8 h 117"/>
                <a:gd name="T64" fmla="*/ 150 w 152"/>
                <a:gd name="T65" fmla="*/ 10 h 117"/>
                <a:gd name="T66" fmla="*/ 148 w 152"/>
                <a:gd name="T67" fmla="*/ 13 h 117"/>
                <a:gd name="T68" fmla="*/ 148 w 152"/>
                <a:gd name="T69" fmla="*/ 13 h 117"/>
                <a:gd name="T70" fmla="*/ 130 w 152"/>
                <a:gd name="T71" fmla="*/ 25 h 117"/>
                <a:gd name="T72" fmla="*/ 119 w 152"/>
                <a:gd name="T73" fmla="*/ 33 h 117"/>
                <a:gd name="T74" fmla="*/ 109 w 152"/>
                <a:gd name="T75" fmla="*/ 44 h 117"/>
                <a:gd name="T76" fmla="*/ 96 w 152"/>
                <a:gd name="T77" fmla="*/ 56 h 117"/>
                <a:gd name="T78" fmla="*/ 83 w 152"/>
                <a:gd name="T79" fmla="*/ 73 h 117"/>
                <a:gd name="T80" fmla="*/ 68 w 152"/>
                <a:gd name="T81" fmla="*/ 91 h 117"/>
                <a:gd name="T82" fmla="*/ 52 w 152"/>
                <a:gd name="T83" fmla="*/ 114 h 117"/>
                <a:gd name="T84" fmla="*/ 52 w 152"/>
                <a:gd name="T85" fmla="*/ 114 h 117"/>
                <a:gd name="T86" fmla="*/ 48 w 152"/>
                <a:gd name="T87" fmla="*/ 116 h 117"/>
                <a:gd name="T88" fmla="*/ 45 w 152"/>
                <a:gd name="T89" fmla="*/ 117 h 117"/>
                <a:gd name="T90" fmla="*/ 45 w 152"/>
                <a:gd name="T91" fmla="*/ 117 h 117"/>
                <a:gd name="T92" fmla="*/ 43 w 152"/>
                <a:gd name="T93" fmla="*/ 117 h 117"/>
                <a:gd name="T94" fmla="*/ 43 w 152"/>
                <a:gd name="T9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2" h="117">
                  <a:moveTo>
                    <a:pt x="43" y="117"/>
                  </a:moveTo>
                  <a:lnTo>
                    <a:pt x="43" y="117"/>
                  </a:lnTo>
                  <a:lnTo>
                    <a:pt x="40" y="117"/>
                  </a:lnTo>
                  <a:lnTo>
                    <a:pt x="37" y="115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4" y="67"/>
                  </a:lnTo>
                  <a:lnTo>
                    <a:pt x="7" y="67"/>
                  </a:lnTo>
                  <a:lnTo>
                    <a:pt x="9" y="67"/>
                  </a:lnTo>
                  <a:lnTo>
                    <a:pt x="11" y="68"/>
                  </a:lnTo>
                  <a:lnTo>
                    <a:pt x="43" y="102"/>
                  </a:lnTo>
                  <a:lnTo>
                    <a:pt x="43" y="102"/>
                  </a:lnTo>
                  <a:lnTo>
                    <a:pt x="60" y="79"/>
                  </a:lnTo>
                  <a:lnTo>
                    <a:pt x="75" y="61"/>
                  </a:lnTo>
                  <a:lnTo>
                    <a:pt x="88" y="46"/>
                  </a:lnTo>
                  <a:lnTo>
                    <a:pt x="101" y="32"/>
                  </a:lnTo>
                  <a:lnTo>
                    <a:pt x="111" y="22"/>
                  </a:lnTo>
                  <a:lnTo>
                    <a:pt x="123" y="14"/>
                  </a:lnTo>
                  <a:lnTo>
                    <a:pt x="141" y="1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8" y="1"/>
                  </a:lnTo>
                  <a:lnTo>
                    <a:pt x="150" y="4"/>
                  </a:lnTo>
                  <a:lnTo>
                    <a:pt x="150" y="4"/>
                  </a:lnTo>
                  <a:lnTo>
                    <a:pt x="152" y="6"/>
                  </a:lnTo>
                  <a:lnTo>
                    <a:pt x="152" y="8"/>
                  </a:lnTo>
                  <a:lnTo>
                    <a:pt x="150" y="10"/>
                  </a:lnTo>
                  <a:lnTo>
                    <a:pt x="148" y="13"/>
                  </a:lnTo>
                  <a:lnTo>
                    <a:pt x="148" y="13"/>
                  </a:lnTo>
                  <a:lnTo>
                    <a:pt x="130" y="25"/>
                  </a:lnTo>
                  <a:lnTo>
                    <a:pt x="119" y="33"/>
                  </a:lnTo>
                  <a:lnTo>
                    <a:pt x="109" y="44"/>
                  </a:lnTo>
                  <a:lnTo>
                    <a:pt x="96" y="56"/>
                  </a:lnTo>
                  <a:lnTo>
                    <a:pt x="83" y="73"/>
                  </a:lnTo>
                  <a:lnTo>
                    <a:pt x="68" y="91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48" y="116"/>
                  </a:lnTo>
                  <a:lnTo>
                    <a:pt x="45" y="117"/>
                  </a:lnTo>
                  <a:lnTo>
                    <a:pt x="45" y="117"/>
                  </a:lnTo>
                  <a:lnTo>
                    <a:pt x="43" y="117"/>
                  </a:lnTo>
                  <a:lnTo>
                    <a:pt x="43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3" name="Freeform 59"/>
            <p:cNvSpPr>
              <a:spLocks noEditPoints="1"/>
            </p:cNvSpPr>
            <p:nvPr userDrawn="1"/>
          </p:nvSpPr>
          <p:spPr bwMode="auto">
            <a:xfrm>
              <a:off x="7432676" y="3263900"/>
              <a:ext cx="146050" cy="168275"/>
            </a:xfrm>
            <a:custGeom>
              <a:avLst/>
              <a:gdLst>
                <a:gd name="T0" fmla="*/ 92 w 185"/>
                <a:gd name="T1" fmla="*/ 213 h 213"/>
                <a:gd name="T2" fmla="*/ 83 w 185"/>
                <a:gd name="T3" fmla="*/ 211 h 213"/>
                <a:gd name="T4" fmla="*/ 66 w 185"/>
                <a:gd name="T5" fmla="*/ 197 h 213"/>
                <a:gd name="T6" fmla="*/ 53 w 185"/>
                <a:gd name="T7" fmla="*/ 182 h 213"/>
                <a:gd name="T8" fmla="*/ 39 w 185"/>
                <a:gd name="T9" fmla="*/ 164 h 213"/>
                <a:gd name="T10" fmla="*/ 18 w 185"/>
                <a:gd name="T11" fmla="*/ 131 h 213"/>
                <a:gd name="T12" fmla="*/ 8 w 185"/>
                <a:gd name="T13" fmla="*/ 105 h 213"/>
                <a:gd name="T14" fmla="*/ 1 w 185"/>
                <a:gd name="T15" fmla="*/ 76 h 213"/>
                <a:gd name="T16" fmla="*/ 0 w 185"/>
                <a:gd name="T17" fmla="*/ 61 h 213"/>
                <a:gd name="T18" fmla="*/ 0 w 185"/>
                <a:gd name="T19" fmla="*/ 40 h 213"/>
                <a:gd name="T20" fmla="*/ 11 w 185"/>
                <a:gd name="T21" fmla="*/ 42 h 213"/>
                <a:gd name="T22" fmla="*/ 24 w 185"/>
                <a:gd name="T23" fmla="*/ 43 h 213"/>
                <a:gd name="T24" fmla="*/ 47 w 185"/>
                <a:gd name="T25" fmla="*/ 38 h 213"/>
                <a:gd name="T26" fmla="*/ 65 w 185"/>
                <a:gd name="T27" fmla="*/ 30 h 213"/>
                <a:gd name="T28" fmla="*/ 76 w 185"/>
                <a:gd name="T29" fmla="*/ 21 h 213"/>
                <a:gd name="T30" fmla="*/ 92 w 185"/>
                <a:gd name="T31" fmla="*/ 0 h 213"/>
                <a:gd name="T32" fmla="*/ 104 w 185"/>
                <a:gd name="T33" fmla="*/ 16 h 213"/>
                <a:gd name="T34" fmla="*/ 113 w 185"/>
                <a:gd name="T35" fmla="*/ 24 h 213"/>
                <a:gd name="T36" fmla="*/ 127 w 185"/>
                <a:gd name="T37" fmla="*/ 35 h 213"/>
                <a:gd name="T38" fmla="*/ 148 w 185"/>
                <a:gd name="T39" fmla="*/ 42 h 213"/>
                <a:gd name="T40" fmla="*/ 160 w 185"/>
                <a:gd name="T41" fmla="*/ 43 h 213"/>
                <a:gd name="T42" fmla="*/ 184 w 185"/>
                <a:gd name="T43" fmla="*/ 40 h 213"/>
                <a:gd name="T44" fmla="*/ 185 w 185"/>
                <a:gd name="T45" fmla="*/ 52 h 213"/>
                <a:gd name="T46" fmla="*/ 185 w 185"/>
                <a:gd name="T47" fmla="*/ 61 h 213"/>
                <a:gd name="T48" fmla="*/ 182 w 185"/>
                <a:gd name="T49" fmla="*/ 90 h 213"/>
                <a:gd name="T50" fmla="*/ 172 w 185"/>
                <a:gd name="T51" fmla="*/ 118 h 213"/>
                <a:gd name="T52" fmla="*/ 160 w 185"/>
                <a:gd name="T53" fmla="*/ 143 h 213"/>
                <a:gd name="T54" fmla="*/ 146 w 185"/>
                <a:gd name="T55" fmla="*/ 164 h 213"/>
                <a:gd name="T56" fmla="*/ 118 w 185"/>
                <a:gd name="T57" fmla="*/ 197 h 213"/>
                <a:gd name="T58" fmla="*/ 108 w 185"/>
                <a:gd name="T59" fmla="*/ 206 h 213"/>
                <a:gd name="T60" fmla="*/ 96 w 185"/>
                <a:gd name="T61" fmla="*/ 213 h 213"/>
                <a:gd name="T62" fmla="*/ 92 w 185"/>
                <a:gd name="T63" fmla="*/ 213 h 213"/>
                <a:gd name="T64" fmla="*/ 14 w 185"/>
                <a:gd name="T65" fmla="*/ 55 h 213"/>
                <a:gd name="T66" fmla="*/ 14 w 185"/>
                <a:gd name="T67" fmla="*/ 61 h 213"/>
                <a:gd name="T68" fmla="*/ 17 w 185"/>
                <a:gd name="T69" fmla="*/ 88 h 213"/>
                <a:gd name="T70" fmla="*/ 25 w 185"/>
                <a:gd name="T71" fmla="*/ 113 h 213"/>
                <a:gd name="T72" fmla="*/ 37 w 185"/>
                <a:gd name="T73" fmla="*/ 136 h 213"/>
                <a:gd name="T74" fmla="*/ 49 w 185"/>
                <a:gd name="T75" fmla="*/ 155 h 213"/>
                <a:gd name="T76" fmla="*/ 76 w 185"/>
                <a:gd name="T77" fmla="*/ 188 h 213"/>
                <a:gd name="T78" fmla="*/ 86 w 185"/>
                <a:gd name="T79" fmla="*/ 196 h 213"/>
                <a:gd name="T80" fmla="*/ 92 w 185"/>
                <a:gd name="T81" fmla="*/ 199 h 213"/>
                <a:gd name="T82" fmla="*/ 94 w 185"/>
                <a:gd name="T83" fmla="*/ 199 h 213"/>
                <a:gd name="T84" fmla="*/ 108 w 185"/>
                <a:gd name="T85" fmla="*/ 188 h 213"/>
                <a:gd name="T86" fmla="*/ 122 w 185"/>
                <a:gd name="T87" fmla="*/ 173 h 213"/>
                <a:gd name="T88" fmla="*/ 134 w 185"/>
                <a:gd name="T89" fmla="*/ 155 h 213"/>
                <a:gd name="T90" fmla="*/ 153 w 185"/>
                <a:gd name="T91" fmla="*/ 126 h 213"/>
                <a:gd name="T92" fmla="*/ 164 w 185"/>
                <a:gd name="T93" fmla="*/ 100 h 213"/>
                <a:gd name="T94" fmla="*/ 170 w 185"/>
                <a:gd name="T95" fmla="*/ 75 h 213"/>
                <a:gd name="T96" fmla="*/ 171 w 185"/>
                <a:gd name="T97" fmla="*/ 61 h 213"/>
                <a:gd name="T98" fmla="*/ 171 w 185"/>
                <a:gd name="T99" fmla="*/ 55 h 213"/>
                <a:gd name="T100" fmla="*/ 160 w 185"/>
                <a:gd name="T101" fmla="*/ 57 h 213"/>
                <a:gd name="T102" fmla="*/ 146 w 185"/>
                <a:gd name="T103" fmla="*/ 55 h 213"/>
                <a:gd name="T104" fmla="*/ 121 w 185"/>
                <a:gd name="T105" fmla="*/ 46 h 213"/>
                <a:gd name="T106" fmla="*/ 103 w 185"/>
                <a:gd name="T107" fmla="*/ 35 h 213"/>
                <a:gd name="T108" fmla="*/ 93 w 185"/>
                <a:gd name="T109" fmla="*/ 24 h 213"/>
                <a:gd name="T110" fmla="*/ 92 w 185"/>
                <a:gd name="T111" fmla="*/ 24 h 213"/>
                <a:gd name="T112" fmla="*/ 86 w 185"/>
                <a:gd name="T113" fmla="*/ 30 h 213"/>
                <a:gd name="T114" fmla="*/ 73 w 185"/>
                <a:gd name="T115" fmla="*/ 40 h 213"/>
                <a:gd name="T116" fmla="*/ 52 w 185"/>
                <a:gd name="T117" fmla="*/ 52 h 213"/>
                <a:gd name="T118" fmla="*/ 32 w 185"/>
                <a:gd name="T119" fmla="*/ 57 h 213"/>
                <a:gd name="T120" fmla="*/ 24 w 185"/>
                <a:gd name="T121" fmla="*/ 57 h 213"/>
                <a:gd name="T122" fmla="*/ 14 w 185"/>
                <a:gd name="T123" fmla="*/ 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5" h="213">
                  <a:moveTo>
                    <a:pt x="92" y="213"/>
                  </a:moveTo>
                  <a:lnTo>
                    <a:pt x="92" y="213"/>
                  </a:lnTo>
                  <a:lnTo>
                    <a:pt x="88" y="213"/>
                  </a:lnTo>
                  <a:lnTo>
                    <a:pt x="83" y="211"/>
                  </a:lnTo>
                  <a:lnTo>
                    <a:pt x="76" y="206"/>
                  </a:lnTo>
                  <a:lnTo>
                    <a:pt x="66" y="197"/>
                  </a:lnTo>
                  <a:lnTo>
                    <a:pt x="66" y="197"/>
                  </a:lnTo>
                  <a:lnTo>
                    <a:pt x="53" y="182"/>
                  </a:lnTo>
                  <a:lnTo>
                    <a:pt x="39" y="164"/>
                  </a:lnTo>
                  <a:lnTo>
                    <a:pt x="39" y="164"/>
                  </a:lnTo>
                  <a:lnTo>
                    <a:pt x="25" y="143"/>
                  </a:lnTo>
                  <a:lnTo>
                    <a:pt x="18" y="131"/>
                  </a:lnTo>
                  <a:lnTo>
                    <a:pt x="12" y="118"/>
                  </a:lnTo>
                  <a:lnTo>
                    <a:pt x="8" y="105"/>
                  </a:lnTo>
                  <a:lnTo>
                    <a:pt x="3" y="90"/>
                  </a:lnTo>
                  <a:lnTo>
                    <a:pt x="1" y="76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0" y="40"/>
                  </a:lnTo>
                  <a:lnTo>
                    <a:pt x="11" y="42"/>
                  </a:lnTo>
                  <a:lnTo>
                    <a:pt x="11" y="4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37" y="42"/>
                  </a:lnTo>
                  <a:lnTo>
                    <a:pt x="47" y="38"/>
                  </a:lnTo>
                  <a:lnTo>
                    <a:pt x="57" y="35"/>
                  </a:lnTo>
                  <a:lnTo>
                    <a:pt x="65" y="30"/>
                  </a:lnTo>
                  <a:lnTo>
                    <a:pt x="71" y="24"/>
                  </a:lnTo>
                  <a:lnTo>
                    <a:pt x="76" y="21"/>
                  </a:lnTo>
                  <a:lnTo>
                    <a:pt x="80" y="16"/>
                  </a:lnTo>
                  <a:lnTo>
                    <a:pt x="92" y="0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8" y="20"/>
                  </a:lnTo>
                  <a:lnTo>
                    <a:pt x="113" y="24"/>
                  </a:lnTo>
                  <a:lnTo>
                    <a:pt x="119" y="29"/>
                  </a:lnTo>
                  <a:lnTo>
                    <a:pt x="127" y="35"/>
                  </a:lnTo>
                  <a:lnTo>
                    <a:pt x="137" y="38"/>
                  </a:lnTo>
                  <a:lnTo>
                    <a:pt x="148" y="42"/>
                  </a:lnTo>
                  <a:lnTo>
                    <a:pt x="160" y="43"/>
                  </a:lnTo>
                  <a:lnTo>
                    <a:pt x="160" y="43"/>
                  </a:lnTo>
                  <a:lnTo>
                    <a:pt x="173" y="42"/>
                  </a:lnTo>
                  <a:lnTo>
                    <a:pt x="184" y="40"/>
                  </a:lnTo>
                  <a:lnTo>
                    <a:pt x="185" y="52"/>
                  </a:lnTo>
                  <a:lnTo>
                    <a:pt x="185" y="52"/>
                  </a:lnTo>
                  <a:lnTo>
                    <a:pt x="185" y="61"/>
                  </a:lnTo>
                  <a:lnTo>
                    <a:pt x="185" y="61"/>
                  </a:lnTo>
                  <a:lnTo>
                    <a:pt x="184" y="76"/>
                  </a:lnTo>
                  <a:lnTo>
                    <a:pt x="182" y="90"/>
                  </a:lnTo>
                  <a:lnTo>
                    <a:pt x="177" y="105"/>
                  </a:lnTo>
                  <a:lnTo>
                    <a:pt x="172" y="118"/>
                  </a:lnTo>
                  <a:lnTo>
                    <a:pt x="165" y="131"/>
                  </a:lnTo>
                  <a:lnTo>
                    <a:pt x="160" y="143"/>
                  </a:lnTo>
                  <a:lnTo>
                    <a:pt x="146" y="164"/>
                  </a:lnTo>
                  <a:lnTo>
                    <a:pt x="146" y="164"/>
                  </a:lnTo>
                  <a:lnTo>
                    <a:pt x="132" y="182"/>
                  </a:lnTo>
                  <a:lnTo>
                    <a:pt x="118" y="197"/>
                  </a:lnTo>
                  <a:lnTo>
                    <a:pt x="118" y="197"/>
                  </a:lnTo>
                  <a:lnTo>
                    <a:pt x="108" y="206"/>
                  </a:lnTo>
                  <a:lnTo>
                    <a:pt x="101" y="211"/>
                  </a:lnTo>
                  <a:lnTo>
                    <a:pt x="96" y="213"/>
                  </a:lnTo>
                  <a:lnTo>
                    <a:pt x="92" y="213"/>
                  </a:lnTo>
                  <a:lnTo>
                    <a:pt x="92" y="213"/>
                  </a:lnTo>
                  <a:close/>
                  <a:moveTo>
                    <a:pt x="14" y="55"/>
                  </a:moveTo>
                  <a:lnTo>
                    <a:pt x="14" y="55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15" y="75"/>
                  </a:lnTo>
                  <a:lnTo>
                    <a:pt x="17" y="88"/>
                  </a:lnTo>
                  <a:lnTo>
                    <a:pt x="20" y="100"/>
                  </a:lnTo>
                  <a:lnTo>
                    <a:pt x="25" y="113"/>
                  </a:lnTo>
                  <a:lnTo>
                    <a:pt x="31" y="126"/>
                  </a:lnTo>
                  <a:lnTo>
                    <a:pt x="37" y="136"/>
                  </a:lnTo>
                  <a:lnTo>
                    <a:pt x="49" y="155"/>
                  </a:lnTo>
                  <a:lnTo>
                    <a:pt x="49" y="155"/>
                  </a:lnTo>
                  <a:lnTo>
                    <a:pt x="63" y="173"/>
                  </a:lnTo>
                  <a:lnTo>
                    <a:pt x="76" y="188"/>
                  </a:lnTo>
                  <a:lnTo>
                    <a:pt x="76" y="188"/>
                  </a:lnTo>
                  <a:lnTo>
                    <a:pt x="86" y="196"/>
                  </a:lnTo>
                  <a:lnTo>
                    <a:pt x="89" y="199"/>
                  </a:lnTo>
                  <a:lnTo>
                    <a:pt x="92" y="199"/>
                  </a:lnTo>
                  <a:lnTo>
                    <a:pt x="92" y="199"/>
                  </a:lnTo>
                  <a:lnTo>
                    <a:pt x="94" y="199"/>
                  </a:lnTo>
                  <a:lnTo>
                    <a:pt x="98" y="196"/>
                  </a:lnTo>
                  <a:lnTo>
                    <a:pt x="108" y="188"/>
                  </a:lnTo>
                  <a:lnTo>
                    <a:pt x="108" y="188"/>
                  </a:lnTo>
                  <a:lnTo>
                    <a:pt x="122" y="173"/>
                  </a:lnTo>
                  <a:lnTo>
                    <a:pt x="134" y="155"/>
                  </a:lnTo>
                  <a:lnTo>
                    <a:pt x="134" y="155"/>
                  </a:lnTo>
                  <a:lnTo>
                    <a:pt x="147" y="136"/>
                  </a:lnTo>
                  <a:lnTo>
                    <a:pt x="153" y="126"/>
                  </a:lnTo>
                  <a:lnTo>
                    <a:pt x="159" y="113"/>
                  </a:lnTo>
                  <a:lnTo>
                    <a:pt x="164" y="100"/>
                  </a:lnTo>
                  <a:lnTo>
                    <a:pt x="168" y="88"/>
                  </a:lnTo>
                  <a:lnTo>
                    <a:pt x="170" y="75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1" y="55"/>
                  </a:lnTo>
                  <a:lnTo>
                    <a:pt x="171" y="55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153" y="57"/>
                  </a:lnTo>
                  <a:lnTo>
                    <a:pt x="146" y="55"/>
                  </a:lnTo>
                  <a:lnTo>
                    <a:pt x="132" y="52"/>
                  </a:lnTo>
                  <a:lnTo>
                    <a:pt x="121" y="46"/>
                  </a:lnTo>
                  <a:lnTo>
                    <a:pt x="111" y="40"/>
                  </a:lnTo>
                  <a:lnTo>
                    <a:pt x="103" y="35"/>
                  </a:lnTo>
                  <a:lnTo>
                    <a:pt x="98" y="30"/>
                  </a:lnTo>
                  <a:lnTo>
                    <a:pt x="93" y="24"/>
                  </a:lnTo>
                  <a:lnTo>
                    <a:pt x="92" y="23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86" y="30"/>
                  </a:lnTo>
                  <a:lnTo>
                    <a:pt x="80" y="35"/>
                  </a:lnTo>
                  <a:lnTo>
                    <a:pt x="73" y="40"/>
                  </a:lnTo>
                  <a:lnTo>
                    <a:pt x="63" y="46"/>
                  </a:lnTo>
                  <a:lnTo>
                    <a:pt x="52" y="52"/>
                  </a:lnTo>
                  <a:lnTo>
                    <a:pt x="39" y="55"/>
                  </a:lnTo>
                  <a:lnTo>
                    <a:pt x="3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1" name="Group 130"/>
          <p:cNvGrpSpPr/>
          <p:nvPr userDrawn="1"/>
        </p:nvGrpSpPr>
        <p:grpSpPr>
          <a:xfrm>
            <a:off x="5124451" y="2967038"/>
            <a:ext cx="808038" cy="806450"/>
            <a:chOff x="5124451" y="2967038"/>
            <a:chExt cx="808038" cy="806450"/>
          </a:xfrm>
        </p:grpSpPr>
        <p:sp>
          <p:nvSpPr>
            <p:cNvPr id="68" name="Freeform 15"/>
            <p:cNvSpPr/>
            <p:nvPr userDrawn="1"/>
          </p:nvSpPr>
          <p:spPr bwMode="auto">
            <a:xfrm>
              <a:off x="5124451" y="2967038"/>
              <a:ext cx="808038" cy="806450"/>
            </a:xfrm>
            <a:custGeom>
              <a:avLst/>
              <a:gdLst>
                <a:gd name="T0" fmla="*/ 1016 w 1017"/>
                <a:gd name="T1" fmla="*/ 535 h 1017"/>
                <a:gd name="T2" fmla="*/ 1007 w 1017"/>
                <a:gd name="T3" fmla="*/ 611 h 1017"/>
                <a:gd name="T4" fmla="*/ 986 w 1017"/>
                <a:gd name="T5" fmla="*/ 684 h 1017"/>
                <a:gd name="T6" fmla="*/ 955 w 1017"/>
                <a:gd name="T7" fmla="*/ 750 h 1017"/>
                <a:gd name="T8" fmla="*/ 916 w 1017"/>
                <a:gd name="T9" fmla="*/ 813 h 1017"/>
                <a:gd name="T10" fmla="*/ 868 w 1017"/>
                <a:gd name="T11" fmla="*/ 868 h 1017"/>
                <a:gd name="T12" fmla="*/ 812 w 1017"/>
                <a:gd name="T13" fmla="*/ 916 h 1017"/>
                <a:gd name="T14" fmla="*/ 751 w 1017"/>
                <a:gd name="T15" fmla="*/ 955 h 1017"/>
                <a:gd name="T16" fmla="*/ 684 w 1017"/>
                <a:gd name="T17" fmla="*/ 986 h 1017"/>
                <a:gd name="T18" fmla="*/ 611 w 1017"/>
                <a:gd name="T19" fmla="*/ 1007 h 1017"/>
                <a:gd name="T20" fmla="*/ 535 w 1017"/>
                <a:gd name="T21" fmla="*/ 1016 h 1017"/>
                <a:gd name="T22" fmla="*/ 482 w 1017"/>
                <a:gd name="T23" fmla="*/ 1016 h 1017"/>
                <a:gd name="T24" fmla="*/ 406 w 1017"/>
                <a:gd name="T25" fmla="*/ 1007 h 1017"/>
                <a:gd name="T26" fmla="*/ 334 w 1017"/>
                <a:gd name="T27" fmla="*/ 986 h 1017"/>
                <a:gd name="T28" fmla="*/ 267 w 1017"/>
                <a:gd name="T29" fmla="*/ 955 h 1017"/>
                <a:gd name="T30" fmla="*/ 205 w 1017"/>
                <a:gd name="T31" fmla="*/ 916 h 1017"/>
                <a:gd name="T32" fmla="*/ 150 w 1017"/>
                <a:gd name="T33" fmla="*/ 868 h 1017"/>
                <a:gd name="T34" fmla="*/ 101 w 1017"/>
                <a:gd name="T35" fmla="*/ 813 h 1017"/>
                <a:gd name="T36" fmla="*/ 62 w 1017"/>
                <a:gd name="T37" fmla="*/ 750 h 1017"/>
                <a:gd name="T38" fmla="*/ 31 w 1017"/>
                <a:gd name="T39" fmla="*/ 684 h 1017"/>
                <a:gd name="T40" fmla="*/ 10 w 1017"/>
                <a:gd name="T41" fmla="*/ 611 h 1017"/>
                <a:gd name="T42" fmla="*/ 1 w 1017"/>
                <a:gd name="T43" fmla="*/ 535 h 1017"/>
                <a:gd name="T44" fmla="*/ 1 w 1017"/>
                <a:gd name="T45" fmla="*/ 482 h 1017"/>
                <a:gd name="T46" fmla="*/ 10 w 1017"/>
                <a:gd name="T47" fmla="*/ 406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5 h 1017"/>
                <a:gd name="T54" fmla="*/ 150 w 1017"/>
                <a:gd name="T55" fmla="*/ 150 h 1017"/>
                <a:gd name="T56" fmla="*/ 205 w 1017"/>
                <a:gd name="T57" fmla="*/ 101 h 1017"/>
                <a:gd name="T58" fmla="*/ 267 w 1017"/>
                <a:gd name="T59" fmla="*/ 62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2 h 1017"/>
                <a:gd name="T74" fmla="*/ 812 w 1017"/>
                <a:gd name="T75" fmla="*/ 101 h 1017"/>
                <a:gd name="T76" fmla="*/ 868 w 1017"/>
                <a:gd name="T77" fmla="*/ 150 h 1017"/>
                <a:gd name="T78" fmla="*/ 916 w 1017"/>
                <a:gd name="T79" fmla="*/ 205 h 1017"/>
                <a:gd name="T80" fmla="*/ 955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6 h 1017"/>
                <a:gd name="T86" fmla="*/ 1016 w 1017"/>
                <a:gd name="T87" fmla="*/ 482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6" y="535"/>
                  </a:lnTo>
                  <a:lnTo>
                    <a:pt x="1014" y="561"/>
                  </a:lnTo>
                  <a:lnTo>
                    <a:pt x="1012" y="586"/>
                  </a:lnTo>
                  <a:lnTo>
                    <a:pt x="1007" y="611"/>
                  </a:lnTo>
                  <a:lnTo>
                    <a:pt x="1001" y="635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0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1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4"/>
                  </a:lnTo>
                  <a:lnTo>
                    <a:pt x="751" y="955"/>
                  </a:lnTo>
                  <a:lnTo>
                    <a:pt x="730" y="967"/>
                  </a:lnTo>
                  <a:lnTo>
                    <a:pt x="707" y="977"/>
                  </a:lnTo>
                  <a:lnTo>
                    <a:pt x="684" y="986"/>
                  </a:lnTo>
                  <a:lnTo>
                    <a:pt x="659" y="994"/>
                  </a:lnTo>
                  <a:lnTo>
                    <a:pt x="635" y="1001"/>
                  </a:lnTo>
                  <a:lnTo>
                    <a:pt x="611" y="1007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5" y="1016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6" y="1007"/>
                  </a:lnTo>
                  <a:lnTo>
                    <a:pt x="382" y="1001"/>
                  </a:lnTo>
                  <a:lnTo>
                    <a:pt x="358" y="994"/>
                  </a:lnTo>
                  <a:lnTo>
                    <a:pt x="334" y="986"/>
                  </a:lnTo>
                  <a:lnTo>
                    <a:pt x="311" y="977"/>
                  </a:lnTo>
                  <a:lnTo>
                    <a:pt x="289" y="967"/>
                  </a:lnTo>
                  <a:lnTo>
                    <a:pt x="267" y="955"/>
                  </a:lnTo>
                  <a:lnTo>
                    <a:pt x="245" y="944"/>
                  </a:lnTo>
                  <a:lnTo>
                    <a:pt x="224" y="930"/>
                  </a:lnTo>
                  <a:lnTo>
                    <a:pt x="205" y="916"/>
                  </a:lnTo>
                  <a:lnTo>
                    <a:pt x="185" y="901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0" y="406"/>
                  </a:lnTo>
                  <a:lnTo>
                    <a:pt x="16" y="382"/>
                  </a:lnTo>
                  <a:lnTo>
                    <a:pt x="23" y="358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9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1" y="205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8"/>
                  </a:lnTo>
                  <a:lnTo>
                    <a:pt x="245" y="74"/>
                  </a:lnTo>
                  <a:lnTo>
                    <a:pt x="267" y="62"/>
                  </a:lnTo>
                  <a:lnTo>
                    <a:pt x="289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2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4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0" y="4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30" y="51"/>
                  </a:lnTo>
                  <a:lnTo>
                    <a:pt x="751" y="62"/>
                  </a:lnTo>
                  <a:lnTo>
                    <a:pt x="772" y="74"/>
                  </a:lnTo>
                  <a:lnTo>
                    <a:pt x="793" y="88"/>
                  </a:lnTo>
                  <a:lnTo>
                    <a:pt x="812" y="101"/>
                  </a:lnTo>
                  <a:lnTo>
                    <a:pt x="832" y="116"/>
                  </a:lnTo>
                  <a:lnTo>
                    <a:pt x="850" y="132"/>
                  </a:lnTo>
                  <a:lnTo>
                    <a:pt x="868" y="150"/>
                  </a:lnTo>
                  <a:lnTo>
                    <a:pt x="885" y="167"/>
                  </a:lnTo>
                  <a:lnTo>
                    <a:pt x="901" y="185"/>
                  </a:lnTo>
                  <a:lnTo>
                    <a:pt x="916" y="205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9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4" y="358"/>
                  </a:lnTo>
                  <a:lnTo>
                    <a:pt x="1001" y="382"/>
                  </a:lnTo>
                  <a:lnTo>
                    <a:pt x="1007" y="406"/>
                  </a:lnTo>
                  <a:lnTo>
                    <a:pt x="1012" y="432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5" name="Freeform 52"/>
            <p:cNvSpPr>
              <a:spLocks noEditPoints="1"/>
            </p:cNvSpPr>
            <p:nvPr userDrawn="1"/>
          </p:nvSpPr>
          <p:spPr bwMode="auto">
            <a:xfrm>
              <a:off x="5208588" y="3181350"/>
              <a:ext cx="639763" cy="346075"/>
            </a:xfrm>
            <a:custGeom>
              <a:avLst/>
              <a:gdLst>
                <a:gd name="T0" fmla="*/ 91 w 805"/>
                <a:gd name="T1" fmla="*/ 434 h 436"/>
                <a:gd name="T2" fmla="*/ 41 w 805"/>
                <a:gd name="T3" fmla="*/ 409 h 436"/>
                <a:gd name="T4" fmla="*/ 9 w 805"/>
                <a:gd name="T5" fmla="*/ 366 h 436"/>
                <a:gd name="T6" fmla="*/ 0 w 805"/>
                <a:gd name="T7" fmla="*/ 322 h 436"/>
                <a:gd name="T8" fmla="*/ 14 w 805"/>
                <a:gd name="T9" fmla="*/ 268 h 436"/>
                <a:gd name="T10" fmla="*/ 51 w 805"/>
                <a:gd name="T11" fmla="*/ 228 h 436"/>
                <a:gd name="T12" fmla="*/ 102 w 805"/>
                <a:gd name="T13" fmla="*/ 209 h 436"/>
                <a:gd name="T14" fmla="*/ 138 w 805"/>
                <a:gd name="T15" fmla="*/ 211 h 436"/>
                <a:gd name="T16" fmla="*/ 138 w 805"/>
                <a:gd name="T17" fmla="*/ 164 h 436"/>
                <a:gd name="T18" fmla="*/ 161 w 805"/>
                <a:gd name="T19" fmla="*/ 115 h 436"/>
                <a:gd name="T20" fmla="*/ 205 w 805"/>
                <a:gd name="T21" fmla="*/ 83 h 436"/>
                <a:gd name="T22" fmla="*/ 249 w 805"/>
                <a:gd name="T23" fmla="*/ 73 h 436"/>
                <a:gd name="T24" fmla="*/ 299 w 805"/>
                <a:gd name="T25" fmla="*/ 86 h 436"/>
                <a:gd name="T26" fmla="*/ 334 w 805"/>
                <a:gd name="T27" fmla="*/ 42 h 436"/>
                <a:gd name="T28" fmla="*/ 380 w 805"/>
                <a:gd name="T29" fmla="*/ 12 h 436"/>
                <a:gd name="T30" fmla="*/ 433 w 805"/>
                <a:gd name="T31" fmla="*/ 0 h 436"/>
                <a:gd name="T32" fmla="*/ 482 w 805"/>
                <a:gd name="T33" fmla="*/ 4 h 436"/>
                <a:gd name="T34" fmla="*/ 537 w 805"/>
                <a:gd name="T35" fmla="*/ 28 h 436"/>
                <a:gd name="T36" fmla="*/ 581 w 805"/>
                <a:gd name="T37" fmla="*/ 72 h 436"/>
                <a:gd name="T38" fmla="*/ 609 w 805"/>
                <a:gd name="T39" fmla="*/ 103 h 436"/>
                <a:gd name="T40" fmla="*/ 643 w 805"/>
                <a:gd name="T41" fmla="*/ 107 h 436"/>
                <a:gd name="T42" fmla="*/ 678 w 805"/>
                <a:gd name="T43" fmla="*/ 127 h 436"/>
                <a:gd name="T44" fmla="*/ 698 w 805"/>
                <a:gd name="T45" fmla="*/ 162 h 436"/>
                <a:gd name="T46" fmla="*/ 702 w 805"/>
                <a:gd name="T47" fmla="*/ 198 h 436"/>
                <a:gd name="T48" fmla="*/ 732 w 805"/>
                <a:gd name="T49" fmla="*/ 216 h 436"/>
                <a:gd name="T50" fmla="*/ 774 w 805"/>
                <a:gd name="T51" fmla="*/ 245 h 436"/>
                <a:gd name="T52" fmla="*/ 801 w 805"/>
                <a:gd name="T53" fmla="*/ 290 h 436"/>
                <a:gd name="T54" fmla="*/ 804 w 805"/>
                <a:gd name="T55" fmla="*/ 333 h 436"/>
                <a:gd name="T56" fmla="*/ 786 w 805"/>
                <a:gd name="T57" fmla="*/ 385 h 436"/>
                <a:gd name="T58" fmla="*/ 746 w 805"/>
                <a:gd name="T59" fmla="*/ 422 h 436"/>
                <a:gd name="T60" fmla="*/ 692 w 805"/>
                <a:gd name="T61" fmla="*/ 436 h 436"/>
                <a:gd name="T62" fmla="*/ 93 w 805"/>
                <a:gd name="T63" fmla="*/ 224 h 436"/>
                <a:gd name="T64" fmla="*/ 51 w 805"/>
                <a:gd name="T65" fmla="*/ 245 h 436"/>
                <a:gd name="T66" fmla="*/ 22 w 805"/>
                <a:gd name="T67" fmla="*/ 283 h 436"/>
                <a:gd name="T68" fmla="*/ 14 w 805"/>
                <a:gd name="T69" fmla="*/ 322 h 436"/>
                <a:gd name="T70" fmla="*/ 26 w 805"/>
                <a:gd name="T71" fmla="*/ 369 h 436"/>
                <a:gd name="T72" fmla="*/ 58 w 805"/>
                <a:gd name="T73" fmla="*/ 405 h 436"/>
                <a:gd name="T74" fmla="*/ 104 w 805"/>
                <a:gd name="T75" fmla="*/ 421 h 436"/>
                <a:gd name="T76" fmla="*/ 712 w 805"/>
                <a:gd name="T77" fmla="*/ 420 h 436"/>
                <a:gd name="T78" fmla="*/ 755 w 805"/>
                <a:gd name="T79" fmla="*/ 399 h 436"/>
                <a:gd name="T80" fmla="*/ 784 w 805"/>
                <a:gd name="T81" fmla="*/ 361 h 436"/>
                <a:gd name="T82" fmla="*/ 792 w 805"/>
                <a:gd name="T83" fmla="*/ 322 h 436"/>
                <a:gd name="T84" fmla="*/ 779 w 805"/>
                <a:gd name="T85" fmla="*/ 275 h 436"/>
                <a:gd name="T86" fmla="*/ 748 w 805"/>
                <a:gd name="T87" fmla="*/ 239 h 436"/>
                <a:gd name="T88" fmla="*/ 702 w 805"/>
                <a:gd name="T89" fmla="*/ 223 h 436"/>
                <a:gd name="T90" fmla="*/ 683 w 805"/>
                <a:gd name="T91" fmla="*/ 213 h 436"/>
                <a:gd name="T92" fmla="*/ 688 w 805"/>
                <a:gd name="T93" fmla="*/ 179 h 436"/>
                <a:gd name="T94" fmla="*/ 668 w 805"/>
                <a:gd name="T95" fmla="*/ 137 h 436"/>
                <a:gd name="T96" fmla="*/ 626 w 805"/>
                <a:gd name="T97" fmla="*/ 117 h 436"/>
                <a:gd name="T98" fmla="*/ 589 w 805"/>
                <a:gd name="T99" fmla="*/ 123 h 436"/>
                <a:gd name="T100" fmla="*/ 572 w 805"/>
                <a:gd name="T101" fmla="*/ 84 h 436"/>
                <a:gd name="T102" fmla="*/ 533 w 805"/>
                <a:gd name="T103" fmla="*/ 41 h 436"/>
                <a:gd name="T104" fmla="*/ 480 w 805"/>
                <a:gd name="T105" fmla="*/ 17 h 436"/>
                <a:gd name="T106" fmla="*/ 434 w 805"/>
                <a:gd name="T107" fmla="*/ 14 h 436"/>
                <a:gd name="T108" fmla="*/ 382 w 805"/>
                <a:gd name="T109" fmla="*/ 26 h 436"/>
                <a:gd name="T110" fmla="*/ 339 w 805"/>
                <a:gd name="T111" fmla="*/ 55 h 436"/>
                <a:gd name="T112" fmla="*/ 308 w 805"/>
                <a:gd name="T113" fmla="*/ 98 h 436"/>
                <a:gd name="T114" fmla="*/ 275 w 805"/>
                <a:gd name="T115" fmla="*/ 91 h 436"/>
                <a:gd name="T116" fmla="*/ 229 w 805"/>
                <a:gd name="T117" fmla="*/ 89 h 436"/>
                <a:gd name="T118" fmla="*/ 185 w 805"/>
                <a:gd name="T119" fmla="*/ 110 h 436"/>
                <a:gd name="T120" fmla="*/ 156 w 805"/>
                <a:gd name="T121" fmla="*/ 148 h 436"/>
                <a:gd name="T122" fmla="*/ 150 w 805"/>
                <a:gd name="T123" fmla="*/ 187 h 436"/>
                <a:gd name="T124" fmla="*/ 146 w 805"/>
                <a:gd name="T125" fmla="*/ 22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5" h="436">
                  <a:moveTo>
                    <a:pt x="692" y="436"/>
                  </a:moveTo>
                  <a:lnTo>
                    <a:pt x="114" y="436"/>
                  </a:lnTo>
                  <a:lnTo>
                    <a:pt x="114" y="436"/>
                  </a:lnTo>
                  <a:lnTo>
                    <a:pt x="102" y="435"/>
                  </a:lnTo>
                  <a:lnTo>
                    <a:pt x="91" y="434"/>
                  </a:lnTo>
                  <a:lnTo>
                    <a:pt x="79" y="430"/>
                  </a:lnTo>
                  <a:lnTo>
                    <a:pt x="69" y="427"/>
                  </a:lnTo>
                  <a:lnTo>
                    <a:pt x="60" y="422"/>
                  </a:lnTo>
                  <a:lnTo>
                    <a:pt x="51" y="416"/>
                  </a:lnTo>
                  <a:lnTo>
                    <a:pt x="41" y="409"/>
                  </a:lnTo>
                  <a:lnTo>
                    <a:pt x="33" y="402"/>
                  </a:lnTo>
                  <a:lnTo>
                    <a:pt x="26" y="394"/>
                  </a:lnTo>
                  <a:lnTo>
                    <a:pt x="20" y="385"/>
                  </a:lnTo>
                  <a:lnTo>
                    <a:pt x="14" y="376"/>
                  </a:lnTo>
                  <a:lnTo>
                    <a:pt x="9" y="366"/>
                  </a:lnTo>
                  <a:lnTo>
                    <a:pt x="6" y="355"/>
                  </a:lnTo>
                  <a:lnTo>
                    <a:pt x="2" y="345"/>
                  </a:lnTo>
                  <a:lnTo>
                    <a:pt x="1" y="333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1" y="310"/>
                  </a:lnTo>
                  <a:lnTo>
                    <a:pt x="2" y="299"/>
                  </a:lnTo>
                  <a:lnTo>
                    <a:pt x="6" y="289"/>
                  </a:lnTo>
                  <a:lnTo>
                    <a:pt x="9" y="278"/>
                  </a:lnTo>
                  <a:lnTo>
                    <a:pt x="14" y="268"/>
                  </a:lnTo>
                  <a:lnTo>
                    <a:pt x="20" y="259"/>
                  </a:lnTo>
                  <a:lnTo>
                    <a:pt x="26" y="249"/>
                  </a:lnTo>
                  <a:lnTo>
                    <a:pt x="33" y="241"/>
                  </a:lnTo>
                  <a:lnTo>
                    <a:pt x="41" y="234"/>
                  </a:lnTo>
                  <a:lnTo>
                    <a:pt x="51" y="228"/>
                  </a:lnTo>
                  <a:lnTo>
                    <a:pt x="60" y="222"/>
                  </a:lnTo>
                  <a:lnTo>
                    <a:pt x="69" y="217"/>
                  </a:lnTo>
                  <a:lnTo>
                    <a:pt x="79" y="214"/>
                  </a:lnTo>
                  <a:lnTo>
                    <a:pt x="91" y="211"/>
                  </a:lnTo>
                  <a:lnTo>
                    <a:pt x="102" y="209"/>
                  </a:lnTo>
                  <a:lnTo>
                    <a:pt x="114" y="209"/>
                  </a:lnTo>
                  <a:lnTo>
                    <a:pt x="114" y="209"/>
                  </a:lnTo>
                  <a:lnTo>
                    <a:pt x="125" y="209"/>
                  </a:lnTo>
                  <a:lnTo>
                    <a:pt x="138" y="211"/>
                  </a:lnTo>
                  <a:lnTo>
                    <a:pt x="138" y="211"/>
                  </a:lnTo>
                  <a:lnTo>
                    <a:pt x="136" y="199"/>
                  </a:lnTo>
                  <a:lnTo>
                    <a:pt x="136" y="187"/>
                  </a:lnTo>
                  <a:lnTo>
                    <a:pt x="136" y="187"/>
                  </a:lnTo>
                  <a:lnTo>
                    <a:pt x="136" y="176"/>
                  </a:lnTo>
                  <a:lnTo>
                    <a:pt x="138" y="164"/>
                  </a:lnTo>
                  <a:lnTo>
                    <a:pt x="140" y="153"/>
                  </a:lnTo>
                  <a:lnTo>
                    <a:pt x="144" y="142"/>
                  </a:lnTo>
                  <a:lnTo>
                    <a:pt x="148" y="133"/>
                  </a:lnTo>
                  <a:lnTo>
                    <a:pt x="154" y="124"/>
                  </a:lnTo>
                  <a:lnTo>
                    <a:pt x="161" y="115"/>
                  </a:lnTo>
                  <a:lnTo>
                    <a:pt x="168" y="107"/>
                  </a:lnTo>
                  <a:lnTo>
                    <a:pt x="176" y="100"/>
                  </a:lnTo>
                  <a:lnTo>
                    <a:pt x="185" y="93"/>
                  </a:lnTo>
                  <a:lnTo>
                    <a:pt x="194" y="87"/>
                  </a:lnTo>
                  <a:lnTo>
                    <a:pt x="205" y="83"/>
                  </a:lnTo>
                  <a:lnTo>
                    <a:pt x="215" y="79"/>
                  </a:lnTo>
                  <a:lnTo>
                    <a:pt x="226" y="76"/>
                  </a:lnTo>
                  <a:lnTo>
                    <a:pt x="237" y="75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62" y="75"/>
                  </a:lnTo>
                  <a:lnTo>
                    <a:pt x="275" y="77"/>
                  </a:lnTo>
                  <a:lnTo>
                    <a:pt x="288" y="80"/>
                  </a:lnTo>
                  <a:lnTo>
                    <a:pt x="299" y="86"/>
                  </a:lnTo>
                  <a:lnTo>
                    <a:pt x="299" y="86"/>
                  </a:lnTo>
                  <a:lnTo>
                    <a:pt x="305" y="76"/>
                  </a:lnTo>
                  <a:lnTo>
                    <a:pt x="312" y="66"/>
                  </a:lnTo>
                  <a:lnTo>
                    <a:pt x="319" y="58"/>
                  </a:lnTo>
                  <a:lnTo>
                    <a:pt x="326" y="49"/>
                  </a:lnTo>
                  <a:lnTo>
                    <a:pt x="334" y="42"/>
                  </a:lnTo>
                  <a:lnTo>
                    <a:pt x="342" y="35"/>
                  </a:lnTo>
                  <a:lnTo>
                    <a:pt x="351" y="28"/>
                  </a:lnTo>
                  <a:lnTo>
                    <a:pt x="360" y="23"/>
                  </a:lnTo>
                  <a:lnTo>
                    <a:pt x="369" y="17"/>
                  </a:lnTo>
                  <a:lnTo>
                    <a:pt x="380" y="12"/>
                  </a:lnTo>
                  <a:lnTo>
                    <a:pt x="389" y="9"/>
                  </a:lnTo>
                  <a:lnTo>
                    <a:pt x="400" y="5"/>
                  </a:lnTo>
                  <a:lnTo>
                    <a:pt x="411" y="3"/>
                  </a:lnTo>
                  <a:lnTo>
                    <a:pt x="421" y="1"/>
                  </a:lnTo>
                  <a:lnTo>
                    <a:pt x="433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57" y="0"/>
                  </a:lnTo>
                  <a:lnTo>
                    <a:pt x="469" y="2"/>
                  </a:lnTo>
                  <a:lnTo>
                    <a:pt x="482" y="4"/>
                  </a:lnTo>
                  <a:lnTo>
                    <a:pt x="494" y="7"/>
                  </a:lnTo>
                  <a:lnTo>
                    <a:pt x="505" y="11"/>
                  </a:lnTo>
                  <a:lnTo>
                    <a:pt x="517" y="16"/>
                  </a:lnTo>
                  <a:lnTo>
                    <a:pt x="527" y="22"/>
                  </a:lnTo>
                  <a:lnTo>
                    <a:pt x="537" y="28"/>
                  </a:lnTo>
                  <a:lnTo>
                    <a:pt x="548" y="35"/>
                  </a:lnTo>
                  <a:lnTo>
                    <a:pt x="557" y="43"/>
                  </a:lnTo>
                  <a:lnTo>
                    <a:pt x="565" y="53"/>
                  </a:lnTo>
                  <a:lnTo>
                    <a:pt x="573" y="62"/>
                  </a:lnTo>
                  <a:lnTo>
                    <a:pt x="581" y="72"/>
                  </a:lnTo>
                  <a:lnTo>
                    <a:pt x="587" y="83"/>
                  </a:lnTo>
                  <a:lnTo>
                    <a:pt x="593" y="94"/>
                  </a:lnTo>
                  <a:lnTo>
                    <a:pt x="598" y="106"/>
                  </a:lnTo>
                  <a:lnTo>
                    <a:pt x="598" y="106"/>
                  </a:lnTo>
                  <a:lnTo>
                    <a:pt x="609" y="103"/>
                  </a:lnTo>
                  <a:lnTo>
                    <a:pt x="619" y="103"/>
                  </a:lnTo>
                  <a:lnTo>
                    <a:pt x="619" y="103"/>
                  </a:lnTo>
                  <a:lnTo>
                    <a:pt x="627" y="103"/>
                  </a:lnTo>
                  <a:lnTo>
                    <a:pt x="635" y="104"/>
                  </a:lnTo>
                  <a:lnTo>
                    <a:pt x="643" y="107"/>
                  </a:lnTo>
                  <a:lnTo>
                    <a:pt x="651" y="109"/>
                  </a:lnTo>
                  <a:lnTo>
                    <a:pt x="658" y="112"/>
                  </a:lnTo>
                  <a:lnTo>
                    <a:pt x="665" y="117"/>
                  </a:lnTo>
                  <a:lnTo>
                    <a:pt x="672" y="122"/>
                  </a:lnTo>
                  <a:lnTo>
                    <a:pt x="678" y="127"/>
                  </a:lnTo>
                  <a:lnTo>
                    <a:pt x="683" y="133"/>
                  </a:lnTo>
                  <a:lnTo>
                    <a:pt x="688" y="140"/>
                  </a:lnTo>
                  <a:lnTo>
                    <a:pt x="693" y="147"/>
                  </a:lnTo>
                  <a:lnTo>
                    <a:pt x="696" y="154"/>
                  </a:lnTo>
                  <a:lnTo>
                    <a:pt x="698" y="162"/>
                  </a:lnTo>
                  <a:lnTo>
                    <a:pt x="701" y="170"/>
                  </a:lnTo>
                  <a:lnTo>
                    <a:pt x="702" y="178"/>
                  </a:lnTo>
                  <a:lnTo>
                    <a:pt x="703" y="187"/>
                  </a:lnTo>
                  <a:lnTo>
                    <a:pt x="703" y="187"/>
                  </a:lnTo>
                  <a:lnTo>
                    <a:pt x="702" y="198"/>
                  </a:lnTo>
                  <a:lnTo>
                    <a:pt x="700" y="209"/>
                  </a:lnTo>
                  <a:lnTo>
                    <a:pt x="700" y="209"/>
                  </a:lnTo>
                  <a:lnTo>
                    <a:pt x="711" y="210"/>
                  </a:lnTo>
                  <a:lnTo>
                    <a:pt x="721" y="213"/>
                  </a:lnTo>
                  <a:lnTo>
                    <a:pt x="732" y="216"/>
                  </a:lnTo>
                  <a:lnTo>
                    <a:pt x="741" y="220"/>
                  </a:lnTo>
                  <a:lnTo>
                    <a:pt x="750" y="225"/>
                  </a:lnTo>
                  <a:lnTo>
                    <a:pt x="759" y="231"/>
                  </a:lnTo>
                  <a:lnTo>
                    <a:pt x="767" y="237"/>
                  </a:lnTo>
                  <a:lnTo>
                    <a:pt x="774" y="245"/>
                  </a:lnTo>
                  <a:lnTo>
                    <a:pt x="781" y="253"/>
                  </a:lnTo>
                  <a:lnTo>
                    <a:pt x="787" y="261"/>
                  </a:lnTo>
                  <a:lnTo>
                    <a:pt x="793" y="270"/>
                  </a:lnTo>
                  <a:lnTo>
                    <a:pt x="797" y="279"/>
                  </a:lnTo>
                  <a:lnTo>
                    <a:pt x="801" y="290"/>
                  </a:lnTo>
                  <a:lnTo>
                    <a:pt x="803" y="300"/>
                  </a:lnTo>
                  <a:lnTo>
                    <a:pt x="804" y="310"/>
                  </a:lnTo>
                  <a:lnTo>
                    <a:pt x="805" y="322"/>
                  </a:lnTo>
                  <a:lnTo>
                    <a:pt x="805" y="322"/>
                  </a:lnTo>
                  <a:lnTo>
                    <a:pt x="804" y="333"/>
                  </a:lnTo>
                  <a:lnTo>
                    <a:pt x="803" y="345"/>
                  </a:lnTo>
                  <a:lnTo>
                    <a:pt x="800" y="355"/>
                  </a:lnTo>
                  <a:lnTo>
                    <a:pt x="796" y="366"/>
                  </a:lnTo>
                  <a:lnTo>
                    <a:pt x="792" y="376"/>
                  </a:lnTo>
                  <a:lnTo>
                    <a:pt x="786" y="385"/>
                  </a:lnTo>
                  <a:lnTo>
                    <a:pt x="779" y="394"/>
                  </a:lnTo>
                  <a:lnTo>
                    <a:pt x="772" y="402"/>
                  </a:lnTo>
                  <a:lnTo>
                    <a:pt x="764" y="409"/>
                  </a:lnTo>
                  <a:lnTo>
                    <a:pt x="755" y="416"/>
                  </a:lnTo>
                  <a:lnTo>
                    <a:pt x="746" y="422"/>
                  </a:lnTo>
                  <a:lnTo>
                    <a:pt x="736" y="427"/>
                  </a:lnTo>
                  <a:lnTo>
                    <a:pt x="726" y="430"/>
                  </a:lnTo>
                  <a:lnTo>
                    <a:pt x="715" y="434"/>
                  </a:lnTo>
                  <a:lnTo>
                    <a:pt x="703" y="435"/>
                  </a:lnTo>
                  <a:lnTo>
                    <a:pt x="692" y="436"/>
                  </a:lnTo>
                  <a:lnTo>
                    <a:pt x="692" y="436"/>
                  </a:lnTo>
                  <a:close/>
                  <a:moveTo>
                    <a:pt x="114" y="223"/>
                  </a:moveTo>
                  <a:lnTo>
                    <a:pt x="114" y="223"/>
                  </a:lnTo>
                  <a:lnTo>
                    <a:pt x="104" y="223"/>
                  </a:lnTo>
                  <a:lnTo>
                    <a:pt x="93" y="224"/>
                  </a:lnTo>
                  <a:lnTo>
                    <a:pt x="84" y="226"/>
                  </a:lnTo>
                  <a:lnTo>
                    <a:pt x="75" y="230"/>
                  </a:lnTo>
                  <a:lnTo>
                    <a:pt x="67" y="234"/>
                  </a:lnTo>
                  <a:lnTo>
                    <a:pt x="58" y="239"/>
                  </a:lnTo>
                  <a:lnTo>
                    <a:pt x="51" y="245"/>
                  </a:lnTo>
                  <a:lnTo>
                    <a:pt x="44" y="252"/>
                  </a:lnTo>
                  <a:lnTo>
                    <a:pt x="37" y="259"/>
                  </a:lnTo>
                  <a:lnTo>
                    <a:pt x="31" y="267"/>
                  </a:lnTo>
                  <a:lnTo>
                    <a:pt x="26" y="275"/>
                  </a:lnTo>
                  <a:lnTo>
                    <a:pt x="22" y="283"/>
                  </a:lnTo>
                  <a:lnTo>
                    <a:pt x="18" y="292"/>
                  </a:lnTo>
                  <a:lnTo>
                    <a:pt x="16" y="302"/>
                  </a:lnTo>
                  <a:lnTo>
                    <a:pt x="15" y="312"/>
                  </a:lnTo>
                  <a:lnTo>
                    <a:pt x="14" y="322"/>
                  </a:lnTo>
                  <a:lnTo>
                    <a:pt x="14" y="322"/>
                  </a:lnTo>
                  <a:lnTo>
                    <a:pt x="15" y="332"/>
                  </a:lnTo>
                  <a:lnTo>
                    <a:pt x="16" y="343"/>
                  </a:lnTo>
                  <a:lnTo>
                    <a:pt x="18" y="352"/>
                  </a:lnTo>
                  <a:lnTo>
                    <a:pt x="22" y="361"/>
                  </a:lnTo>
                  <a:lnTo>
                    <a:pt x="26" y="369"/>
                  </a:lnTo>
                  <a:lnTo>
                    <a:pt x="31" y="377"/>
                  </a:lnTo>
                  <a:lnTo>
                    <a:pt x="37" y="385"/>
                  </a:lnTo>
                  <a:lnTo>
                    <a:pt x="44" y="392"/>
                  </a:lnTo>
                  <a:lnTo>
                    <a:pt x="51" y="399"/>
                  </a:lnTo>
                  <a:lnTo>
                    <a:pt x="58" y="405"/>
                  </a:lnTo>
                  <a:lnTo>
                    <a:pt x="67" y="409"/>
                  </a:lnTo>
                  <a:lnTo>
                    <a:pt x="75" y="414"/>
                  </a:lnTo>
                  <a:lnTo>
                    <a:pt x="84" y="417"/>
                  </a:lnTo>
                  <a:lnTo>
                    <a:pt x="93" y="420"/>
                  </a:lnTo>
                  <a:lnTo>
                    <a:pt x="104" y="421"/>
                  </a:lnTo>
                  <a:lnTo>
                    <a:pt x="114" y="422"/>
                  </a:lnTo>
                  <a:lnTo>
                    <a:pt x="692" y="422"/>
                  </a:lnTo>
                  <a:lnTo>
                    <a:pt x="692" y="422"/>
                  </a:lnTo>
                  <a:lnTo>
                    <a:pt x="702" y="421"/>
                  </a:lnTo>
                  <a:lnTo>
                    <a:pt x="712" y="420"/>
                  </a:lnTo>
                  <a:lnTo>
                    <a:pt x="721" y="417"/>
                  </a:lnTo>
                  <a:lnTo>
                    <a:pt x="731" y="414"/>
                  </a:lnTo>
                  <a:lnTo>
                    <a:pt x="740" y="409"/>
                  </a:lnTo>
                  <a:lnTo>
                    <a:pt x="748" y="405"/>
                  </a:lnTo>
                  <a:lnTo>
                    <a:pt x="755" y="399"/>
                  </a:lnTo>
                  <a:lnTo>
                    <a:pt x="763" y="392"/>
                  </a:lnTo>
                  <a:lnTo>
                    <a:pt x="769" y="385"/>
                  </a:lnTo>
                  <a:lnTo>
                    <a:pt x="774" y="377"/>
                  </a:lnTo>
                  <a:lnTo>
                    <a:pt x="779" y="369"/>
                  </a:lnTo>
                  <a:lnTo>
                    <a:pt x="784" y="361"/>
                  </a:lnTo>
                  <a:lnTo>
                    <a:pt x="787" y="352"/>
                  </a:lnTo>
                  <a:lnTo>
                    <a:pt x="789" y="343"/>
                  </a:lnTo>
                  <a:lnTo>
                    <a:pt x="790" y="332"/>
                  </a:lnTo>
                  <a:lnTo>
                    <a:pt x="792" y="322"/>
                  </a:lnTo>
                  <a:lnTo>
                    <a:pt x="792" y="322"/>
                  </a:lnTo>
                  <a:lnTo>
                    <a:pt x="790" y="312"/>
                  </a:lnTo>
                  <a:lnTo>
                    <a:pt x="789" y="302"/>
                  </a:lnTo>
                  <a:lnTo>
                    <a:pt x="787" y="292"/>
                  </a:lnTo>
                  <a:lnTo>
                    <a:pt x="784" y="283"/>
                  </a:lnTo>
                  <a:lnTo>
                    <a:pt x="779" y="275"/>
                  </a:lnTo>
                  <a:lnTo>
                    <a:pt x="774" y="267"/>
                  </a:lnTo>
                  <a:lnTo>
                    <a:pt x="769" y="259"/>
                  </a:lnTo>
                  <a:lnTo>
                    <a:pt x="763" y="252"/>
                  </a:lnTo>
                  <a:lnTo>
                    <a:pt x="755" y="245"/>
                  </a:lnTo>
                  <a:lnTo>
                    <a:pt x="748" y="239"/>
                  </a:lnTo>
                  <a:lnTo>
                    <a:pt x="740" y="234"/>
                  </a:lnTo>
                  <a:lnTo>
                    <a:pt x="731" y="230"/>
                  </a:lnTo>
                  <a:lnTo>
                    <a:pt x="721" y="226"/>
                  </a:lnTo>
                  <a:lnTo>
                    <a:pt x="712" y="224"/>
                  </a:lnTo>
                  <a:lnTo>
                    <a:pt x="702" y="223"/>
                  </a:lnTo>
                  <a:lnTo>
                    <a:pt x="692" y="223"/>
                  </a:lnTo>
                  <a:lnTo>
                    <a:pt x="692" y="223"/>
                  </a:lnTo>
                  <a:lnTo>
                    <a:pt x="690" y="223"/>
                  </a:lnTo>
                  <a:lnTo>
                    <a:pt x="680" y="223"/>
                  </a:lnTo>
                  <a:lnTo>
                    <a:pt x="683" y="213"/>
                  </a:lnTo>
                  <a:lnTo>
                    <a:pt x="683" y="213"/>
                  </a:lnTo>
                  <a:lnTo>
                    <a:pt x="688" y="200"/>
                  </a:lnTo>
                  <a:lnTo>
                    <a:pt x="689" y="187"/>
                  </a:lnTo>
                  <a:lnTo>
                    <a:pt x="689" y="187"/>
                  </a:lnTo>
                  <a:lnTo>
                    <a:pt x="688" y="179"/>
                  </a:lnTo>
                  <a:lnTo>
                    <a:pt x="688" y="172"/>
                  </a:lnTo>
                  <a:lnTo>
                    <a:pt x="686" y="167"/>
                  </a:lnTo>
                  <a:lnTo>
                    <a:pt x="683" y="160"/>
                  </a:lnTo>
                  <a:lnTo>
                    <a:pt x="677" y="148"/>
                  </a:lnTo>
                  <a:lnTo>
                    <a:pt x="668" y="137"/>
                  </a:lnTo>
                  <a:lnTo>
                    <a:pt x="658" y="129"/>
                  </a:lnTo>
                  <a:lnTo>
                    <a:pt x="645" y="122"/>
                  </a:lnTo>
                  <a:lnTo>
                    <a:pt x="640" y="119"/>
                  </a:lnTo>
                  <a:lnTo>
                    <a:pt x="633" y="118"/>
                  </a:lnTo>
                  <a:lnTo>
                    <a:pt x="626" y="117"/>
                  </a:lnTo>
                  <a:lnTo>
                    <a:pt x="619" y="117"/>
                  </a:lnTo>
                  <a:lnTo>
                    <a:pt x="619" y="117"/>
                  </a:lnTo>
                  <a:lnTo>
                    <a:pt x="608" y="117"/>
                  </a:lnTo>
                  <a:lnTo>
                    <a:pt x="596" y="121"/>
                  </a:lnTo>
                  <a:lnTo>
                    <a:pt x="589" y="123"/>
                  </a:lnTo>
                  <a:lnTo>
                    <a:pt x="587" y="116"/>
                  </a:lnTo>
                  <a:lnTo>
                    <a:pt x="587" y="116"/>
                  </a:lnTo>
                  <a:lnTo>
                    <a:pt x="583" y="104"/>
                  </a:lnTo>
                  <a:lnTo>
                    <a:pt x="578" y="94"/>
                  </a:lnTo>
                  <a:lnTo>
                    <a:pt x="572" y="84"/>
                  </a:lnTo>
                  <a:lnTo>
                    <a:pt x="565" y="75"/>
                  </a:lnTo>
                  <a:lnTo>
                    <a:pt x="558" y="65"/>
                  </a:lnTo>
                  <a:lnTo>
                    <a:pt x="550" y="56"/>
                  </a:lnTo>
                  <a:lnTo>
                    <a:pt x="542" y="49"/>
                  </a:lnTo>
                  <a:lnTo>
                    <a:pt x="533" y="41"/>
                  </a:lnTo>
                  <a:lnTo>
                    <a:pt x="522" y="35"/>
                  </a:lnTo>
                  <a:lnTo>
                    <a:pt x="512" y="30"/>
                  </a:lnTo>
                  <a:lnTo>
                    <a:pt x="502" y="25"/>
                  </a:lnTo>
                  <a:lnTo>
                    <a:pt x="491" y="20"/>
                  </a:lnTo>
                  <a:lnTo>
                    <a:pt x="480" y="17"/>
                  </a:lnTo>
                  <a:lnTo>
                    <a:pt x="468" y="15"/>
                  </a:lnTo>
                  <a:lnTo>
                    <a:pt x="457" y="14"/>
                  </a:lnTo>
                  <a:lnTo>
                    <a:pt x="444" y="14"/>
                  </a:lnTo>
                  <a:lnTo>
                    <a:pt x="444" y="14"/>
                  </a:lnTo>
                  <a:lnTo>
                    <a:pt x="434" y="14"/>
                  </a:lnTo>
                  <a:lnTo>
                    <a:pt x="422" y="15"/>
                  </a:lnTo>
                  <a:lnTo>
                    <a:pt x="412" y="17"/>
                  </a:lnTo>
                  <a:lnTo>
                    <a:pt x="402" y="19"/>
                  </a:lnTo>
                  <a:lnTo>
                    <a:pt x="392" y="23"/>
                  </a:lnTo>
                  <a:lnTo>
                    <a:pt x="382" y="26"/>
                  </a:lnTo>
                  <a:lnTo>
                    <a:pt x="373" y="31"/>
                  </a:lnTo>
                  <a:lnTo>
                    <a:pt x="365" y="37"/>
                  </a:lnTo>
                  <a:lnTo>
                    <a:pt x="356" y="42"/>
                  </a:lnTo>
                  <a:lnTo>
                    <a:pt x="347" y="48"/>
                  </a:lnTo>
                  <a:lnTo>
                    <a:pt x="339" y="55"/>
                  </a:lnTo>
                  <a:lnTo>
                    <a:pt x="333" y="63"/>
                  </a:lnTo>
                  <a:lnTo>
                    <a:pt x="326" y="71"/>
                  </a:lnTo>
                  <a:lnTo>
                    <a:pt x="320" y="79"/>
                  </a:lnTo>
                  <a:lnTo>
                    <a:pt x="314" y="88"/>
                  </a:lnTo>
                  <a:lnTo>
                    <a:pt x="308" y="98"/>
                  </a:lnTo>
                  <a:lnTo>
                    <a:pt x="305" y="104"/>
                  </a:lnTo>
                  <a:lnTo>
                    <a:pt x="299" y="101"/>
                  </a:lnTo>
                  <a:lnTo>
                    <a:pt x="299" y="101"/>
                  </a:lnTo>
                  <a:lnTo>
                    <a:pt x="288" y="95"/>
                  </a:lnTo>
                  <a:lnTo>
                    <a:pt x="275" y="91"/>
                  </a:lnTo>
                  <a:lnTo>
                    <a:pt x="262" y="88"/>
                  </a:lnTo>
                  <a:lnTo>
                    <a:pt x="249" y="87"/>
                  </a:lnTo>
                  <a:lnTo>
                    <a:pt x="249" y="87"/>
                  </a:lnTo>
                  <a:lnTo>
                    <a:pt x="238" y="88"/>
                  </a:lnTo>
                  <a:lnTo>
                    <a:pt x="229" y="89"/>
                  </a:lnTo>
                  <a:lnTo>
                    <a:pt x="219" y="92"/>
                  </a:lnTo>
                  <a:lnTo>
                    <a:pt x="209" y="95"/>
                  </a:lnTo>
                  <a:lnTo>
                    <a:pt x="201" y="100"/>
                  </a:lnTo>
                  <a:lnTo>
                    <a:pt x="193" y="104"/>
                  </a:lnTo>
                  <a:lnTo>
                    <a:pt x="185" y="110"/>
                  </a:lnTo>
                  <a:lnTo>
                    <a:pt x="178" y="117"/>
                  </a:lnTo>
                  <a:lnTo>
                    <a:pt x="171" y="124"/>
                  </a:lnTo>
                  <a:lnTo>
                    <a:pt x="166" y="131"/>
                  </a:lnTo>
                  <a:lnTo>
                    <a:pt x="161" y="139"/>
                  </a:lnTo>
                  <a:lnTo>
                    <a:pt x="156" y="148"/>
                  </a:lnTo>
                  <a:lnTo>
                    <a:pt x="153" y="157"/>
                  </a:lnTo>
                  <a:lnTo>
                    <a:pt x="151" y="167"/>
                  </a:lnTo>
                  <a:lnTo>
                    <a:pt x="150" y="177"/>
                  </a:lnTo>
                  <a:lnTo>
                    <a:pt x="150" y="187"/>
                  </a:lnTo>
                  <a:lnTo>
                    <a:pt x="150" y="187"/>
                  </a:lnTo>
                  <a:lnTo>
                    <a:pt x="151" y="203"/>
                  </a:lnTo>
                  <a:lnTo>
                    <a:pt x="154" y="218"/>
                  </a:lnTo>
                  <a:lnTo>
                    <a:pt x="159" y="232"/>
                  </a:lnTo>
                  <a:lnTo>
                    <a:pt x="146" y="228"/>
                  </a:lnTo>
                  <a:lnTo>
                    <a:pt x="146" y="228"/>
                  </a:lnTo>
                  <a:lnTo>
                    <a:pt x="130" y="224"/>
                  </a:lnTo>
                  <a:lnTo>
                    <a:pt x="114" y="223"/>
                  </a:lnTo>
                  <a:lnTo>
                    <a:pt x="114" y="2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4" name="Freeform 60"/>
            <p:cNvSpPr>
              <a:spLocks noEditPoints="1"/>
            </p:cNvSpPr>
            <p:nvPr userDrawn="1"/>
          </p:nvSpPr>
          <p:spPr bwMode="auto">
            <a:xfrm>
              <a:off x="5429251" y="3351213"/>
              <a:ext cx="87313" cy="87313"/>
            </a:xfrm>
            <a:custGeom>
              <a:avLst/>
              <a:gdLst>
                <a:gd name="T0" fmla="*/ 56 w 111"/>
                <a:gd name="T1" fmla="*/ 109 h 109"/>
                <a:gd name="T2" fmla="*/ 34 w 111"/>
                <a:gd name="T3" fmla="*/ 106 h 109"/>
                <a:gd name="T4" fmla="*/ 17 w 111"/>
                <a:gd name="T5" fmla="*/ 93 h 109"/>
                <a:gd name="T6" fmla="*/ 5 w 111"/>
                <a:gd name="T7" fmla="*/ 76 h 109"/>
                <a:gd name="T8" fmla="*/ 0 w 111"/>
                <a:gd name="T9" fmla="*/ 55 h 109"/>
                <a:gd name="T10" fmla="*/ 2 w 111"/>
                <a:gd name="T11" fmla="*/ 43 h 109"/>
                <a:gd name="T12" fmla="*/ 10 w 111"/>
                <a:gd name="T13" fmla="*/ 24 h 109"/>
                <a:gd name="T14" fmla="*/ 25 w 111"/>
                <a:gd name="T15" fmla="*/ 9 h 109"/>
                <a:gd name="T16" fmla="*/ 44 w 111"/>
                <a:gd name="T17" fmla="*/ 1 h 109"/>
                <a:gd name="T18" fmla="*/ 56 w 111"/>
                <a:gd name="T19" fmla="*/ 0 h 109"/>
                <a:gd name="T20" fmla="*/ 78 w 111"/>
                <a:gd name="T21" fmla="*/ 3 h 109"/>
                <a:gd name="T22" fmla="*/ 95 w 111"/>
                <a:gd name="T23" fmla="*/ 16 h 109"/>
                <a:gd name="T24" fmla="*/ 106 w 111"/>
                <a:gd name="T25" fmla="*/ 33 h 109"/>
                <a:gd name="T26" fmla="*/ 111 w 111"/>
                <a:gd name="T27" fmla="*/ 55 h 109"/>
                <a:gd name="T28" fmla="*/ 110 w 111"/>
                <a:gd name="T29" fmla="*/ 65 h 109"/>
                <a:gd name="T30" fmla="*/ 102 w 111"/>
                <a:gd name="T31" fmla="*/ 85 h 109"/>
                <a:gd name="T32" fmla="*/ 87 w 111"/>
                <a:gd name="T33" fmla="*/ 100 h 109"/>
                <a:gd name="T34" fmla="*/ 67 w 111"/>
                <a:gd name="T35" fmla="*/ 108 h 109"/>
                <a:gd name="T36" fmla="*/ 56 w 111"/>
                <a:gd name="T37" fmla="*/ 109 h 109"/>
                <a:gd name="T38" fmla="*/ 56 w 111"/>
                <a:gd name="T39" fmla="*/ 14 h 109"/>
                <a:gd name="T40" fmla="*/ 40 w 111"/>
                <a:gd name="T41" fmla="*/ 17 h 109"/>
                <a:gd name="T42" fmla="*/ 27 w 111"/>
                <a:gd name="T43" fmla="*/ 25 h 109"/>
                <a:gd name="T44" fmla="*/ 18 w 111"/>
                <a:gd name="T45" fmla="*/ 39 h 109"/>
                <a:gd name="T46" fmla="*/ 14 w 111"/>
                <a:gd name="T47" fmla="*/ 55 h 109"/>
                <a:gd name="T48" fmla="*/ 15 w 111"/>
                <a:gd name="T49" fmla="*/ 63 h 109"/>
                <a:gd name="T50" fmla="*/ 21 w 111"/>
                <a:gd name="T51" fmla="*/ 77 h 109"/>
                <a:gd name="T52" fmla="*/ 33 w 111"/>
                <a:gd name="T53" fmla="*/ 88 h 109"/>
                <a:gd name="T54" fmla="*/ 48 w 111"/>
                <a:gd name="T55" fmla="*/ 95 h 109"/>
                <a:gd name="T56" fmla="*/ 56 w 111"/>
                <a:gd name="T57" fmla="*/ 95 h 109"/>
                <a:gd name="T58" fmla="*/ 72 w 111"/>
                <a:gd name="T59" fmla="*/ 92 h 109"/>
                <a:gd name="T60" fmla="*/ 84 w 111"/>
                <a:gd name="T61" fmla="*/ 84 h 109"/>
                <a:gd name="T62" fmla="*/ 94 w 111"/>
                <a:gd name="T63" fmla="*/ 70 h 109"/>
                <a:gd name="T64" fmla="*/ 97 w 111"/>
                <a:gd name="T65" fmla="*/ 55 h 109"/>
                <a:gd name="T66" fmla="*/ 96 w 111"/>
                <a:gd name="T67" fmla="*/ 46 h 109"/>
                <a:gd name="T68" fmla="*/ 90 w 111"/>
                <a:gd name="T69" fmla="*/ 32 h 109"/>
                <a:gd name="T70" fmla="*/ 79 w 111"/>
                <a:gd name="T71" fmla="*/ 20 h 109"/>
                <a:gd name="T72" fmla="*/ 64 w 111"/>
                <a:gd name="T73" fmla="*/ 14 h 109"/>
                <a:gd name="T74" fmla="*/ 56 w 111"/>
                <a:gd name="T75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" h="109">
                  <a:moveTo>
                    <a:pt x="56" y="109"/>
                  </a:moveTo>
                  <a:lnTo>
                    <a:pt x="56" y="109"/>
                  </a:lnTo>
                  <a:lnTo>
                    <a:pt x="44" y="108"/>
                  </a:lnTo>
                  <a:lnTo>
                    <a:pt x="34" y="106"/>
                  </a:lnTo>
                  <a:lnTo>
                    <a:pt x="25" y="100"/>
                  </a:lnTo>
                  <a:lnTo>
                    <a:pt x="17" y="93"/>
                  </a:lnTo>
                  <a:lnTo>
                    <a:pt x="10" y="85"/>
                  </a:lnTo>
                  <a:lnTo>
                    <a:pt x="5" y="76"/>
                  </a:lnTo>
                  <a:lnTo>
                    <a:pt x="2" y="6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2" y="43"/>
                  </a:lnTo>
                  <a:lnTo>
                    <a:pt x="5" y="33"/>
                  </a:lnTo>
                  <a:lnTo>
                    <a:pt x="10" y="24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7" y="1"/>
                  </a:lnTo>
                  <a:lnTo>
                    <a:pt x="78" y="3"/>
                  </a:lnTo>
                  <a:lnTo>
                    <a:pt x="87" y="9"/>
                  </a:lnTo>
                  <a:lnTo>
                    <a:pt x="95" y="16"/>
                  </a:lnTo>
                  <a:lnTo>
                    <a:pt x="102" y="24"/>
                  </a:lnTo>
                  <a:lnTo>
                    <a:pt x="106" y="33"/>
                  </a:lnTo>
                  <a:lnTo>
                    <a:pt x="110" y="43"/>
                  </a:lnTo>
                  <a:lnTo>
                    <a:pt x="111" y="55"/>
                  </a:lnTo>
                  <a:lnTo>
                    <a:pt x="111" y="55"/>
                  </a:lnTo>
                  <a:lnTo>
                    <a:pt x="110" y="65"/>
                  </a:lnTo>
                  <a:lnTo>
                    <a:pt x="106" y="76"/>
                  </a:lnTo>
                  <a:lnTo>
                    <a:pt x="102" y="85"/>
                  </a:lnTo>
                  <a:lnTo>
                    <a:pt x="95" y="93"/>
                  </a:lnTo>
                  <a:lnTo>
                    <a:pt x="87" y="100"/>
                  </a:lnTo>
                  <a:lnTo>
                    <a:pt x="78" y="106"/>
                  </a:lnTo>
                  <a:lnTo>
                    <a:pt x="67" y="108"/>
                  </a:lnTo>
                  <a:lnTo>
                    <a:pt x="56" y="109"/>
                  </a:lnTo>
                  <a:lnTo>
                    <a:pt x="56" y="109"/>
                  </a:lnTo>
                  <a:close/>
                  <a:moveTo>
                    <a:pt x="56" y="14"/>
                  </a:moveTo>
                  <a:lnTo>
                    <a:pt x="56" y="14"/>
                  </a:lnTo>
                  <a:lnTo>
                    <a:pt x="48" y="14"/>
                  </a:lnTo>
                  <a:lnTo>
                    <a:pt x="40" y="17"/>
                  </a:lnTo>
                  <a:lnTo>
                    <a:pt x="33" y="20"/>
                  </a:lnTo>
                  <a:lnTo>
                    <a:pt x="27" y="25"/>
                  </a:lnTo>
                  <a:lnTo>
                    <a:pt x="21" y="32"/>
                  </a:lnTo>
                  <a:lnTo>
                    <a:pt x="18" y="39"/>
                  </a:lnTo>
                  <a:lnTo>
                    <a:pt x="15" y="46"/>
                  </a:lnTo>
                  <a:lnTo>
                    <a:pt x="14" y="55"/>
                  </a:lnTo>
                  <a:lnTo>
                    <a:pt x="14" y="55"/>
                  </a:lnTo>
                  <a:lnTo>
                    <a:pt x="15" y="63"/>
                  </a:lnTo>
                  <a:lnTo>
                    <a:pt x="18" y="70"/>
                  </a:lnTo>
                  <a:lnTo>
                    <a:pt x="21" y="77"/>
                  </a:lnTo>
                  <a:lnTo>
                    <a:pt x="27" y="84"/>
                  </a:lnTo>
                  <a:lnTo>
                    <a:pt x="33" y="88"/>
                  </a:lnTo>
                  <a:lnTo>
                    <a:pt x="40" y="92"/>
                  </a:lnTo>
                  <a:lnTo>
                    <a:pt x="48" y="95"/>
                  </a:lnTo>
                  <a:lnTo>
                    <a:pt x="56" y="95"/>
                  </a:lnTo>
                  <a:lnTo>
                    <a:pt x="56" y="95"/>
                  </a:lnTo>
                  <a:lnTo>
                    <a:pt x="64" y="95"/>
                  </a:lnTo>
                  <a:lnTo>
                    <a:pt x="72" y="92"/>
                  </a:lnTo>
                  <a:lnTo>
                    <a:pt x="79" y="88"/>
                  </a:lnTo>
                  <a:lnTo>
                    <a:pt x="84" y="84"/>
                  </a:lnTo>
                  <a:lnTo>
                    <a:pt x="90" y="77"/>
                  </a:lnTo>
                  <a:lnTo>
                    <a:pt x="94" y="70"/>
                  </a:lnTo>
                  <a:lnTo>
                    <a:pt x="96" y="63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6" y="46"/>
                  </a:lnTo>
                  <a:lnTo>
                    <a:pt x="94" y="39"/>
                  </a:lnTo>
                  <a:lnTo>
                    <a:pt x="90" y="32"/>
                  </a:lnTo>
                  <a:lnTo>
                    <a:pt x="84" y="25"/>
                  </a:lnTo>
                  <a:lnTo>
                    <a:pt x="79" y="20"/>
                  </a:lnTo>
                  <a:lnTo>
                    <a:pt x="72" y="17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5" name="Rectangle 61"/>
            <p:cNvSpPr>
              <a:spLocks noChangeArrowheads="1"/>
            </p:cNvSpPr>
            <p:nvPr userDrawn="1"/>
          </p:nvSpPr>
          <p:spPr bwMode="auto">
            <a:xfrm>
              <a:off x="5594351" y="3395663"/>
              <a:ext cx="11113" cy="23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6" name="Freeform 62"/>
            <p:cNvSpPr/>
            <p:nvPr userDrawn="1"/>
          </p:nvSpPr>
          <p:spPr bwMode="auto">
            <a:xfrm>
              <a:off x="5511801" y="3390900"/>
              <a:ext cx="119063" cy="39688"/>
            </a:xfrm>
            <a:custGeom>
              <a:avLst/>
              <a:gdLst>
                <a:gd name="T0" fmla="*/ 151 w 151"/>
                <a:gd name="T1" fmla="*/ 51 h 51"/>
                <a:gd name="T2" fmla="*/ 137 w 151"/>
                <a:gd name="T3" fmla="*/ 51 h 51"/>
                <a:gd name="T4" fmla="*/ 137 w 151"/>
                <a:gd name="T5" fmla="*/ 14 h 51"/>
                <a:gd name="T6" fmla="*/ 0 w 151"/>
                <a:gd name="T7" fmla="*/ 14 h 51"/>
                <a:gd name="T8" fmla="*/ 0 w 151"/>
                <a:gd name="T9" fmla="*/ 0 h 51"/>
                <a:gd name="T10" fmla="*/ 151 w 151"/>
                <a:gd name="T11" fmla="*/ 0 h 51"/>
                <a:gd name="T12" fmla="*/ 151 w 151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51">
                  <a:moveTo>
                    <a:pt x="151" y="51"/>
                  </a:moveTo>
                  <a:lnTo>
                    <a:pt x="137" y="51"/>
                  </a:lnTo>
                  <a:lnTo>
                    <a:pt x="13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128" name="Title 1"/>
          <p:cNvSpPr>
            <a:spLocks noGrp="1"/>
          </p:cNvSpPr>
          <p:nvPr>
            <p:ph type="title" hasCustomPrompt="1"/>
          </p:nvPr>
        </p:nvSpPr>
        <p:spPr>
          <a:xfrm>
            <a:off x="4937163" y="1779662"/>
            <a:ext cx="3771160" cy="85725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Cyber Security</a:t>
            </a:r>
            <a:endParaRPr lang="en-US" noProof="0" dirty="0"/>
          </a:p>
        </p:txBody>
      </p:sp>
      <p:sp>
        <p:nvSpPr>
          <p:cNvPr id="129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  <a:endParaRPr lang="en-US" dirty="0"/>
          </a:p>
        </p:txBody>
      </p:sp>
      <p:pic>
        <p:nvPicPr>
          <p:cNvPr id="2" name="Picture 1" descr="IST_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4145" y="151130"/>
            <a:ext cx="629285" cy="762635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/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/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IST_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145" y="151130"/>
            <a:ext cx="629285" cy="762635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769526" y="1498605"/>
            <a:ext cx="2866370" cy="2866370"/>
          </a:xfrm>
          <a:prstGeom prst="ellipse">
            <a:avLst/>
          </a:prstGeom>
          <a:solidFill>
            <a:srgbClr val="F6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/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your text here</a:t>
            </a:r>
            <a:endParaRPr lang="en-US" dirty="0"/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897" y="1779662"/>
            <a:ext cx="3061628" cy="2402260"/>
            <a:chOff x="725488" y="1358900"/>
            <a:chExt cx="3781425" cy="2967038"/>
          </a:xfrm>
        </p:grpSpPr>
        <p:sp>
          <p:nvSpPr>
            <p:cNvPr id="14" name="Freeform 16"/>
            <p:cNvSpPr/>
            <p:nvPr userDrawn="1"/>
          </p:nvSpPr>
          <p:spPr bwMode="auto">
            <a:xfrm>
              <a:off x="1870076" y="4181475"/>
              <a:ext cx="1504950" cy="107950"/>
            </a:xfrm>
            <a:custGeom>
              <a:avLst/>
              <a:gdLst>
                <a:gd name="T0" fmla="*/ 1898 w 1898"/>
                <a:gd name="T1" fmla="*/ 134 h 134"/>
                <a:gd name="T2" fmla="*/ 0 w 1898"/>
                <a:gd name="T3" fmla="*/ 134 h 134"/>
                <a:gd name="T4" fmla="*/ 133 w 1898"/>
                <a:gd name="T5" fmla="*/ 0 h 134"/>
                <a:gd name="T6" fmla="*/ 1765 w 1898"/>
                <a:gd name="T7" fmla="*/ 0 h 134"/>
                <a:gd name="T8" fmla="*/ 1898 w 189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34">
                  <a:moveTo>
                    <a:pt x="1898" y="134"/>
                  </a:moveTo>
                  <a:lnTo>
                    <a:pt x="0" y="134"/>
                  </a:lnTo>
                  <a:lnTo>
                    <a:pt x="133" y="0"/>
                  </a:lnTo>
                  <a:lnTo>
                    <a:pt x="1765" y="0"/>
                  </a:lnTo>
                  <a:lnTo>
                    <a:pt x="1898" y="134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Rectangle 17"/>
            <p:cNvSpPr>
              <a:spLocks noChangeArrowheads="1"/>
            </p:cNvSpPr>
            <p:nvPr userDrawn="1"/>
          </p:nvSpPr>
          <p:spPr bwMode="auto">
            <a:xfrm>
              <a:off x="2397126" y="3519488"/>
              <a:ext cx="450850" cy="700088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8"/>
            <p:cNvSpPr>
              <a:spLocks noChangeArrowheads="1"/>
            </p:cNvSpPr>
            <p:nvPr userDrawn="1"/>
          </p:nvSpPr>
          <p:spPr bwMode="auto">
            <a:xfrm>
              <a:off x="1870076" y="4289425"/>
              <a:ext cx="1504950" cy="3651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9"/>
            <p:cNvSpPr/>
            <p:nvPr userDrawn="1"/>
          </p:nvSpPr>
          <p:spPr bwMode="auto">
            <a:xfrm>
              <a:off x="725488" y="1490663"/>
              <a:ext cx="3781425" cy="2289175"/>
            </a:xfrm>
            <a:custGeom>
              <a:avLst/>
              <a:gdLst>
                <a:gd name="T0" fmla="*/ 4762 w 4762"/>
                <a:gd name="T1" fmla="*/ 2805 h 2882"/>
                <a:gd name="T2" fmla="*/ 4761 w 4762"/>
                <a:gd name="T3" fmla="*/ 2821 h 2882"/>
                <a:gd name="T4" fmla="*/ 4756 w 4762"/>
                <a:gd name="T5" fmla="*/ 2835 h 2882"/>
                <a:gd name="T6" fmla="*/ 4749 w 4762"/>
                <a:gd name="T7" fmla="*/ 2849 h 2882"/>
                <a:gd name="T8" fmla="*/ 4739 w 4762"/>
                <a:gd name="T9" fmla="*/ 2860 h 2882"/>
                <a:gd name="T10" fmla="*/ 4729 w 4762"/>
                <a:gd name="T11" fmla="*/ 2870 h 2882"/>
                <a:gd name="T12" fmla="*/ 4715 w 4762"/>
                <a:gd name="T13" fmla="*/ 2877 h 2882"/>
                <a:gd name="T14" fmla="*/ 4701 w 4762"/>
                <a:gd name="T15" fmla="*/ 2881 h 2882"/>
                <a:gd name="T16" fmla="*/ 4685 w 4762"/>
                <a:gd name="T17" fmla="*/ 2882 h 2882"/>
                <a:gd name="T18" fmla="*/ 77 w 4762"/>
                <a:gd name="T19" fmla="*/ 2882 h 2882"/>
                <a:gd name="T20" fmla="*/ 62 w 4762"/>
                <a:gd name="T21" fmla="*/ 2881 h 2882"/>
                <a:gd name="T22" fmla="*/ 47 w 4762"/>
                <a:gd name="T23" fmla="*/ 2877 h 2882"/>
                <a:gd name="T24" fmla="*/ 34 w 4762"/>
                <a:gd name="T25" fmla="*/ 2870 h 2882"/>
                <a:gd name="T26" fmla="*/ 23 w 4762"/>
                <a:gd name="T27" fmla="*/ 2860 h 2882"/>
                <a:gd name="T28" fmla="*/ 14 w 4762"/>
                <a:gd name="T29" fmla="*/ 2849 h 2882"/>
                <a:gd name="T30" fmla="*/ 7 w 4762"/>
                <a:gd name="T31" fmla="*/ 2835 h 2882"/>
                <a:gd name="T32" fmla="*/ 2 w 4762"/>
                <a:gd name="T33" fmla="*/ 2821 h 2882"/>
                <a:gd name="T34" fmla="*/ 0 w 4762"/>
                <a:gd name="T35" fmla="*/ 2805 h 2882"/>
                <a:gd name="T36" fmla="*/ 0 w 4762"/>
                <a:gd name="T37" fmla="*/ 77 h 2882"/>
                <a:gd name="T38" fmla="*/ 2 w 4762"/>
                <a:gd name="T39" fmla="*/ 62 h 2882"/>
                <a:gd name="T40" fmla="*/ 7 w 4762"/>
                <a:gd name="T41" fmla="*/ 47 h 2882"/>
                <a:gd name="T42" fmla="*/ 14 w 4762"/>
                <a:gd name="T43" fmla="*/ 34 h 2882"/>
                <a:gd name="T44" fmla="*/ 23 w 4762"/>
                <a:gd name="T45" fmla="*/ 23 h 2882"/>
                <a:gd name="T46" fmla="*/ 34 w 4762"/>
                <a:gd name="T47" fmla="*/ 13 h 2882"/>
                <a:gd name="T48" fmla="*/ 47 w 4762"/>
                <a:gd name="T49" fmla="*/ 7 h 2882"/>
                <a:gd name="T50" fmla="*/ 62 w 4762"/>
                <a:gd name="T51" fmla="*/ 2 h 2882"/>
                <a:gd name="T52" fmla="*/ 77 w 4762"/>
                <a:gd name="T53" fmla="*/ 0 h 2882"/>
                <a:gd name="T54" fmla="*/ 4685 w 4762"/>
                <a:gd name="T55" fmla="*/ 0 h 2882"/>
                <a:gd name="T56" fmla="*/ 4701 w 4762"/>
                <a:gd name="T57" fmla="*/ 2 h 2882"/>
                <a:gd name="T58" fmla="*/ 4715 w 4762"/>
                <a:gd name="T59" fmla="*/ 7 h 2882"/>
                <a:gd name="T60" fmla="*/ 4729 w 4762"/>
                <a:gd name="T61" fmla="*/ 13 h 2882"/>
                <a:gd name="T62" fmla="*/ 4739 w 4762"/>
                <a:gd name="T63" fmla="*/ 23 h 2882"/>
                <a:gd name="T64" fmla="*/ 4749 w 4762"/>
                <a:gd name="T65" fmla="*/ 34 h 2882"/>
                <a:gd name="T66" fmla="*/ 4756 w 4762"/>
                <a:gd name="T67" fmla="*/ 47 h 2882"/>
                <a:gd name="T68" fmla="*/ 4761 w 4762"/>
                <a:gd name="T69" fmla="*/ 62 h 2882"/>
                <a:gd name="T70" fmla="*/ 4762 w 4762"/>
                <a:gd name="T71" fmla="*/ 77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2">
                  <a:moveTo>
                    <a:pt x="4762" y="2805"/>
                  </a:moveTo>
                  <a:lnTo>
                    <a:pt x="4762" y="2805"/>
                  </a:lnTo>
                  <a:lnTo>
                    <a:pt x="4762" y="2813"/>
                  </a:lnTo>
                  <a:lnTo>
                    <a:pt x="4761" y="2821"/>
                  </a:lnTo>
                  <a:lnTo>
                    <a:pt x="4759" y="2828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9"/>
                  </a:lnTo>
                  <a:lnTo>
                    <a:pt x="4745" y="2855"/>
                  </a:lnTo>
                  <a:lnTo>
                    <a:pt x="4739" y="2860"/>
                  </a:lnTo>
                  <a:lnTo>
                    <a:pt x="4735" y="2865"/>
                  </a:lnTo>
                  <a:lnTo>
                    <a:pt x="4729" y="2870"/>
                  </a:lnTo>
                  <a:lnTo>
                    <a:pt x="4722" y="2873"/>
                  </a:lnTo>
                  <a:lnTo>
                    <a:pt x="4715" y="2877"/>
                  </a:lnTo>
                  <a:lnTo>
                    <a:pt x="4708" y="2879"/>
                  </a:lnTo>
                  <a:lnTo>
                    <a:pt x="4701" y="2881"/>
                  </a:lnTo>
                  <a:lnTo>
                    <a:pt x="4693" y="2882"/>
                  </a:lnTo>
                  <a:lnTo>
                    <a:pt x="4685" y="2882"/>
                  </a:lnTo>
                  <a:lnTo>
                    <a:pt x="77" y="2882"/>
                  </a:lnTo>
                  <a:lnTo>
                    <a:pt x="77" y="2882"/>
                  </a:lnTo>
                  <a:lnTo>
                    <a:pt x="69" y="2882"/>
                  </a:lnTo>
                  <a:lnTo>
                    <a:pt x="62" y="2881"/>
                  </a:lnTo>
                  <a:lnTo>
                    <a:pt x="54" y="2879"/>
                  </a:lnTo>
                  <a:lnTo>
                    <a:pt x="47" y="2877"/>
                  </a:lnTo>
                  <a:lnTo>
                    <a:pt x="40" y="2873"/>
                  </a:lnTo>
                  <a:lnTo>
                    <a:pt x="34" y="2870"/>
                  </a:lnTo>
                  <a:lnTo>
                    <a:pt x="29" y="2865"/>
                  </a:lnTo>
                  <a:lnTo>
                    <a:pt x="23" y="2860"/>
                  </a:lnTo>
                  <a:lnTo>
                    <a:pt x="18" y="2855"/>
                  </a:lnTo>
                  <a:lnTo>
                    <a:pt x="14" y="2849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8"/>
                  </a:lnTo>
                  <a:lnTo>
                    <a:pt x="2" y="2821"/>
                  </a:lnTo>
                  <a:lnTo>
                    <a:pt x="1" y="2813"/>
                  </a:lnTo>
                  <a:lnTo>
                    <a:pt x="0" y="280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2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7"/>
                  </a:lnTo>
                  <a:lnTo>
                    <a:pt x="54" y="3"/>
                  </a:lnTo>
                  <a:lnTo>
                    <a:pt x="62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1"/>
                  </a:lnTo>
                  <a:lnTo>
                    <a:pt x="4701" y="2"/>
                  </a:lnTo>
                  <a:lnTo>
                    <a:pt x="4708" y="3"/>
                  </a:lnTo>
                  <a:lnTo>
                    <a:pt x="4715" y="7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8"/>
                  </a:lnTo>
                  <a:lnTo>
                    <a:pt x="4739" y="23"/>
                  </a:lnTo>
                  <a:lnTo>
                    <a:pt x="4745" y="28"/>
                  </a:lnTo>
                  <a:lnTo>
                    <a:pt x="4749" y="34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2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0"/>
            <p:cNvSpPr/>
            <p:nvPr userDrawn="1"/>
          </p:nvSpPr>
          <p:spPr bwMode="auto">
            <a:xfrm>
              <a:off x="725488" y="1358900"/>
              <a:ext cx="3781425" cy="2289175"/>
            </a:xfrm>
            <a:custGeom>
              <a:avLst/>
              <a:gdLst>
                <a:gd name="T0" fmla="*/ 4762 w 4762"/>
                <a:gd name="T1" fmla="*/ 2806 h 2883"/>
                <a:gd name="T2" fmla="*/ 4761 w 4762"/>
                <a:gd name="T3" fmla="*/ 2820 h 2883"/>
                <a:gd name="T4" fmla="*/ 4756 w 4762"/>
                <a:gd name="T5" fmla="*/ 2835 h 2883"/>
                <a:gd name="T6" fmla="*/ 4749 w 4762"/>
                <a:gd name="T7" fmla="*/ 2848 h 2883"/>
                <a:gd name="T8" fmla="*/ 4739 w 4762"/>
                <a:gd name="T9" fmla="*/ 2860 h 2883"/>
                <a:gd name="T10" fmla="*/ 4729 w 4762"/>
                <a:gd name="T11" fmla="*/ 2869 h 2883"/>
                <a:gd name="T12" fmla="*/ 4715 w 4762"/>
                <a:gd name="T13" fmla="*/ 2876 h 2883"/>
                <a:gd name="T14" fmla="*/ 4701 w 4762"/>
                <a:gd name="T15" fmla="*/ 2880 h 2883"/>
                <a:gd name="T16" fmla="*/ 4685 w 4762"/>
                <a:gd name="T17" fmla="*/ 2883 h 2883"/>
                <a:gd name="T18" fmla="*/ 77 w 4762"/>
                <a:gd name="T19" fmla="*/ 2883 h 2883"/>
                <a:gd name="T20" fmla="*/ 62 w 4762"/>
                <a:gd name="T21" fmla="*/ 2880 h 2883"/>
                <a:gd name="T22" fmla="*/ 47 w 4762"/>
                <a:gd name="T23" fmla="*/ 2876 h 2883"/>
                <a:gd name="T24" fmla="*/ 34 w 4762"/>
                <a:gd name="T25" fmla="*/ 2869 h 2883"/>
                <a:gd name="T26" fmla="*/ 23 w 4762"/>
                <a:gd name="T27" fmla="*/ 2860 h 2883"/>
                <a:gd name="T28" fmla="*/ 14 w 4762"/>
                <a:gd name="T29" fmla="*/ 2848 h 2883"/>
                <a:gd name="T30" fmla="*/ 7 w 4762"/>
                <a:gd name="T31" fmla="*/ 2835 h 2883"/>
                <a:gd name="T32" fmla="*/ 2 w 4762"/>
                <a:gd name="T33" fmla="*/ 2820 h 2883"/>
                <a:gd name="T34" fmla="*/ 0 w 4762"/>
                <a:gd name="T35" fmla="*/ 2806 h 2883"/>
                <a:gd name="T36" fmla="*/ 0 w 4762"/>
                <a:gd name="T37" fmla="*/ 77 h 2883"/>
                <a:gd name="T38" fmla="*/ 2 w 4762"/>
                <a:gd name="T39" fmla="*/ 61 h 2883"/>
                <a:gd name="T40" fmla="*/ 7 w 4762"/>
                <a:gd name="T41" fmla="*/ 47 h 2883"/>
                <a:gd name="T42" fmla="*/ 14 w 4762"/>
                <a:gd name="T43" fmla="*/ 33 h 2883"/>
                <a:gd name="T44" fmla="*/ 23 w 4762"/>
                <a:gd name="T45" fmla="*/ 22 h 2883"/>
                <a:gd name="T46" fmla="*/ 34 w 4762"/>
                <a:gd name="T47" fmla="*/ 13 h 2883"/>
                <a:gd name="T48" fmla="*/ 47 w 4762"/>
                <a:gd name="T49" fmla="*/ 6 h 2883"/>
                <a:gd name="T50" fmla="*/ 62 w 4762"/>
                <a:gd name="T51" fmla="*/ 1 h 2883"/>
                <a:gd name="T52" fmla="*/ 77 w 4762"/>
                <a:gd name="T53" fmla="*/ 0 h 2883"/>
                <a:gd name="T54" fmla="*/ 4685 w 4762"/>
                <a:gd name="T55" fmla="*/ 0 h 2883"/>
                <a:gd name="T56" fmla="*/ 4701 w 4762"/>
                <a:gd name="T57" fmla="*/ 1 h 2883"/>
                <a:gd name="T58" fmla="*/ 4715 w 4762"/>
                <a:gd name="T59" fmla="*/ 6 h 2883"/>
                <a:gd name="T60" fmla="*/ 4729 w 4762"/>
                <a:gd name="T61" fmla="*/ 13 h 2883"/>
                <a:gd name="T62" fmla="*/ 4739 w 4762"/>
                <a:gd name="T63" fmla="*/ 22 h 2883"/>
                <a:gd name="T64" fmla="*/ 4749 w 4762"/>
                <a:gd name="T65" fmla="*/ 33 h 2883"/>
                <a:gd name="T66" fmla="*/ 4756 w 4762"/>
                <a:gd name="T67" fmla="*/ 47 h 2883"/>
                <a:gd name="T68" fmla="*/ 4761 w 4762"/>
                <a:gd name="T69" fmla="*/ 61 h 2883"/>
                <a:gd name="T70" fmla="*/ 4762 w 4762"/>
                <a:gd name="T71" fmla="*/ 77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3">
                  <a:moveTo>
                    <a:pt x="4762" y="2806"/>
                  </a:moveTo>
                  <a:lnTo>
                    <a:pt x="4762" y="2806"/>
                  </a:lnTo>
                  <a:lnTo>
                    <a:pt x="4762" y="2812"/>
                  </a:lnTo>
                  <a:lnTo>
                    <a:pt x="4761" y="2820"/>
                  </a:lnTo>
                  <a:lnTo>
                    <a:pt x="4759" y="2829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8"/>
                  </a:lnTo>
                  <a:lnTo>
                    <a:pt x="4745" y="2854"/>
                  </a:lnTo>
                  <a:lnTo>
                    <a:pt x="4739" y="2860"/>
                  </a:lnTo>
                  <a:lnTo>
                    <a:pt x="4735" y="2864"/>
                  </a:lnTo>
                  <a:lnTo>
                    <a:pt x="4729" y="2869"/>
                  </a:lnTo>
                  <a:lnTo>
                    <a:pt x="4722" y="2872"/>
                  </a:lnTo>
                  <a:lnTo>
                    <a:pt x="4715" y="2876"/>
                  </a:lnTo>
                  <a:lnTo>
                    <a:pt x="4708" y="2879"/>
                  </a:lnTo>
                  <a:lnTo>
                    <a:pt x="4701" y="2880"/>
                  </a:lnTo>
                  <a:lnTo>
                    <a:pt x="4693" y="2881"/>
                  </a:lnTo>
                  <a:lnTo>
                    <a:pt x="4685" y="2883"/>
                  </a:lnTo>
                  <a:lnTo>
                    <a:pt x="77" y="2883"/>
                  </a:lnTo>
                  <a:lnTo>
                    <a:pt x="77" y="2883"/>
                  </a:lnTo>
                  <a:lnTo>
                    <a:pt x="69" y="2881"/>
                  </a:lnTo>
                  <a:lnTo>
                    <a:pt x="62" y="2880"/>
                  </a:lnTo>
                  <a:lnTo>
                    <a:pt x="54" y="2879"/>
                  </a:lnTo>
                  <a:lnTo>
                    <a:pt x="47" y="2876"/>
                  </a:lnTo>
                  <a:lnTo>
                    <a:pt x="40" y="2872"/>
                  </a:lnTo>
                  <a:lnTo>
                    <a:pt x="34" y="2869"/>
                  </a:lnTo>
                  <a:lnTo>
                    <a:pt x="29" y="2864"/>
                  </a:lnTo>
                  <a:lnTo>
                    <a:pt x="23" y="2860"/>
                  </a:lnTo>
                  <a:lnTo>
                    <a:pt x="18" y="2854"/>
                  </a:lnTo>
                  <a:lnTo>
                    <a:pt x="14" y="2848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9"/>
                  </a:lnTo>
                  <a:lnTo>
                    <a:pt x="2" y="2820"/>
                  </a:lnTo>
                  <a:lnTo>
                    <a:pt x="1" y="2812"/>
                  </a:lnTo>
                  <a:lnTo>
                    <a:pt x="0" y="2806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1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3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0"/>
                  </a:lnTo>
                  <a:lnTo>
                    <a:pt x="4701" y="1"/>
                  </a:lnTo>
                  <a:lnTo>
                    <a:pt x="4708" y="3"/>
                  </a:lnTo>
                  <a:lnTo>
                    <a:pt x="4715" y="6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7"/>
                  </a:lnTo>
                  <a:lnTo>
                    <a:pt x="4739" y="22"/>
                  </a:lnTo>
                  <a:lnTo>
                    <a:pt x="4745" y="28"/>
                  </a:lnTo>
                  <a:lnTo>
                    <a:pt x="4749" y="33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1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6"/>
                  </a:lnTo>
                  <a:close/>
                </a:path>
              </a:pathLst>
            </a:custGeom>
            <a:solidFill>
              <a:srgbClr val="303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21"/>
            <p:cNvSpPr>
              <a:spLocks noChangeArrowheads="1"/>
            </p:cNvSpPr>
            <p:nvPr userDrawn="1"/>
          </p:nvSpPr>
          <p:spPr bwMode="auto">
            <a:xfrm>
              <a:off x="882651" y="1514475"/>
              <a:ext cx="3467100" cy="19748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2"/>
            <p:cNvSpPr/>
            <p:nvPr userDrawn="1"/>
          </p:nvSpPr>
          <p:spPr bwMode="auto">
            <a:xfrm>
              <a:off x="882651" y="1514475"/>
              <a:ext cx="3467100" cy="1974850"/>
            </a:xfrm>
            <a:custGeom>
              <a:avLst/>
              <a:gdLst>
                <a:gd name="T0" fmla="*/ 4366 w 4366"/>
                <a:gd name="T1" fmla="*/ 0 h 2486"/>
                <a:gd name="T2" fmla="*/ 4366 w 4366"/>
                <a:gd name="T3" fmla="*/ 2486 h 2486"/>
                <a:gd name="T4" fmla="*/ 0 w 4366"/>
                <a:gd name="T5" fmla="*/ 2486 h 2486"/>
                <a:gd name="T6" fmla="*/ 4366 w 4366"/>
                <a:gd name="T7" fmla="*/ 0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6" h="2486">
                  <a:moveTo>
                    <a:pt x="4366" y="0"/>
                  </a:moveTo>
                  <a:lnTo>
                    <a:pt x="4366" y="2486"/>
                  </a:lnTo>
                  <a:lnTo>
                    <a:pt x="0" y="2486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3"/>
            <p:cNvSpPr/>
            <p:nvPr userDrawn="1"/>
          </p:nvSpPr>
          <p:spPr bwMode="auto">
            <a:xfrm>
              <a:off x="1973263" y="1770063"/>
              <a:ext cx="1287463" cy="1465263"/>
            </a:xfrm>
            <a:custGeom>
              <a:avLst/>
              <a:gdLst>
                <a:gd name="T0" fmla="*/ 1525 w 1623"/>
                <a:gd name="T1" fmla="*/ 358 h 1846"/>
                <a:gd name="T2" fmla="*/ 1456 w 1623"/>
                <a:gd name="T3" fmla="*/ 360 h 1846"/>
                <a:gd name="T4" fmla="*/ 1357 w 1623"/>
                <a:gd name="T5" fmla="*/ 353 h 1846"/>
                <a:gd name="T6" fmla="*/ 1266 w 1623"/>
                <a:gd name="T7" fmla="*/ 335 h 1846"/>
                <a:gd name="T8" fmla="*/ 1183 w 1623"/>
                <a:gd name="T9" fmla="*/ 307 h 1846"/>
                <a:gd name="T10" fmla="*/ 1110 w 1623"/>
                <a:gd name="T11" fmla="*/ 272 h 1846"/>
                <a:gd name="T12" fmla="*/ 1045 w 1623"/>
                <a:gd name="T13" fmla="*/ 235 h 1846"/>
                <a:gd name="T14" fmla="*/ 960 w 1623"/>
                <a:gd name="T15" fmla="*/ 170 h 1846"/>
                <a:gd name="T16" fmla="*/ 894 w 1623"/>
                <a:gd name="T17" fmla="*/ 107 h 1846"/>
                <a:gd name="T18" fmla="*/ 812 w 1623"/>
                <a:gd name="T19" fmla="*/ 0 h 1846"/>
                <a:gd name="T20" fmla="*/ 740 w 1623"/>
                <a:gd name="T21" fmla="*/ 93 h 1846"/>
                <a:gd name="T22" fmla="*/ 690 w 1623"/>
                <a:gd name="T23" fmla="*/ 146 h 1846"/>
                <a:gd name="T24" fmla="*/ 596 w 1623"/>
                <a:gd name="T25" fmla="*/ 222 h 1846"/>
                <a:gd name="T26" fmla="*/ 535 w 1623"/>
                <a:gd name="T27" fmla="*/ 260 h 1846"/>
                <a:gd name="T28" fmla="*/ 465 w 1623"/>
                <a:gd name="T29" fmla="*/ 296 h 1846"/>
                <a:gd name="T30" fmla="*/ 386 w 1623"/>
                <a:gd name="T31" fmla="*/ 327 h 1846"/>
                <a:gd name="T32" fmla="*/ 297 w 1623"/>
                <a:gd name="T33" fmla="*/ 348 h 1846"/>
                <a:gd name="T34" fmla="*/ 201 w 1623"/>
                <a:gd name="T35" fmla="*/ 360 h 1846"/>
                <a:gd name="T36" fmla="*/ 132 w 1623"/>
                <a:gd name="T37" fmla="*/ 360 h 1846"/>
                <a:gd name="T38" fmla="*/ 3 w 1623"/>
                <a:gd name="T39" fmla="*/ 347 h 1846"/>
                <a:gd name="T40" fmla="*/ 0 w 1623"/>
                <a:gd name="T41" fmla="*/ 502 h 1846"/>
                <a:gd name="T42" fmla="*/ 8 w 1623"/>
                <a:gd name="T43" fmla="*/ 603 h 1846"/>
                <a:gd name="T44" fmla="*/ 26 w 1623"/>
                <a:gd name="T45" fmla="*/ 702 h 1846"/>
                <a:gd name="T46" fmla="*/ 50 w 1623"/>
                <a:gd name="T47" fmla="*/ 800 h 1846"/>
                <a:gd name="T48" fmla="*/ 92 w 1623"/>
                <a:gd name="T49" fmla="*/ 925 h 1846"/>
                <a:gd name="T50" fmla="*/ 172 w 1623"/>
                <a:gd name="T51" fmla="*/ 1103 h 1846"/>
                <a:gd name="T52" fmla="*/ 263 w 1623"/>
                <a:gd name="T53" fmla="*/ 1263 h 1846"/>
                <a:gd name="T54" fmla="*/ 355 w 1623"/>
                <a:gd name="T55" fmla="*/ 1404 h 1846"/>
                <a:gd name="T56" fmla="*/ 417 w 1623"/>
                <a:gd name="T57" fmla="*/ 1487 h 1846"/>
                <a:gd name="T58" fmla="*/ 515 w 1623"/>
                <a:gd name="T59" fmla="*/ 1605 h 1846"/>
                <a:gd name="T60" fmla="*/ 614 w 1623"/>
                <a:gd name="T61" fmla="*/ 1711 h 1846"/>
                <a:gd name="T62" fmla="*/ 660 w 1623"/>
                <a:gd name="T63" fmla="*/ 1755 h 1846"/>
                <a:gd name="T64" fmla="*/ 715 w 1623"/>
                <a:gd name="T65" fmla="*/ 1802 h 1846"/>
                <a:gd name="T66" fmla="*/ 755 w 1623"/>
                <a:gd name="T67" fmla="*/ 1828 h 1846"/>
                <a:gd name="T68" fmla="*/ 790 w 1623"/>
                <a:gd name="T69" fmla="*/ 1843 h 1846"/>
                <a:gd name="T70" fmla="*/ 812 w 1623"/>
                <a:gd name="T71" fmla="*/ 1846 h 1846"/>
                <a:gd name="T72" fmla="*/ 847 w 1623"/>
                <a:gd name="T73" fmla="*/ 1839 h 1846"/>
                <a:gd name="T74" fmla="*/ 879 w 1623"/>
                <a:gd name="T75" fmla="*/ 1821 h 1846"/>
                <a:gd name="T76" fmla="*/ 924 w 1623"/>
                <a:gd name="T77" fmla="*/ 1789 h 1846"/>
                <a:gd name="T78" fmla="*/ 985 w 1623"/>
                <a:gd name="T79" fmla="*/ 1734 h 1846"/>
                <a:gd name="T80" fmla="*/ 1042 w 1623"/>
                <a:gd name="T81" fmla="*/ 1678 h 1846"/>
                <a:gd name="T82" fmla="*/ 1141 w 1623"/>
                <a:gd name="T83" fmla="*/ 1567 h 1846"/>
                <a:gd name="T84" fmla="*/ 1236 w 1623"/>
                <a:gd name="T85" fmla="*/ 1445 h 1846"/>
                <a:gd name="T86" fmla="*/ 1298 w 1623"/>
                <a:gd name="T87" fmla="*/ 1360 h 1846"/>
                <a:gd name="T88" fmla="*/ 1391 w 1623"/>
                <a:gd name="T89" fmla="*/ 1213 h 1846"/>
                <a:gd name="T90" fmla="*/ 1479 w 1623"/>
                <a:gd name="T91" fmla="*/ 1046 h 1846"/>
                <a:gd name="T92" fmla="*/ 1553 w 1623"/>
                <a:gd name="T93" fmla="*/ 863 h 1846"/>
                <a:gd name="T94" fmla="*/ 1581 w 1623"/>
                <a:gd name="T95" fmla="*/ 767 h 1846"/>
                <a:gd name="T96" fmla="*/ 1603 w 1623"/>
                <a:gd name="T97" fmla="*/ 668 h 1846"/>
                <a:gd name="T98" fmla="*/ 1617 w 1623"/>
                <a:gd name="T99" fmla="*/ 569 h 1846"/>
                <a:gd name="T100" fmla="*/ 1623 w 1623"/>
                <a:gd name="T101" fmla="*/ 468 h 1846"/>
                <a:gd name="T102" fmla="*/ 1620 w 1623"/>
                <a:gd name="T103" fmla="*/ 34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23" h="1846">
                  <a:moveTo>
                    <a:pt x="1620" y="347"/>
                  </a:moveTo>
                  <a:lnTo>
                    <a:pt x="1620" y="347"/>
                  </a:lnTo>
                  <a:lnTo>
                    <a:pt x="1525" y="358"/>
                  </a:lnTo>
                  <a:lnTo>
                    <a:pt x="1490" y="360"/>
                  </a:lnTo>
                  <a:lnTo>
                    <a:pt x="1456" y="360"/>
                  </a:lnTo>
                  <a:lnTo>
                    <a:pt x="1456" y="360"/>
                  </a:lnTo>
                  <a:lnTo>
                    <a:pt x="1423" y="360"/>
                  </a:lnTo>
                  <a:lnTo>
                    <a:pt x="1389" y="358"/>
                  </a:lnTo>
                  <a:lnTo>
                    <a:pt x="1357" y="353"/>
                  </a:lnTo>
                  <a:lnTo>
                    <a:pt x="1326" y="348"/>
                  </a:lnTo>
                  <a:lnTo>
                    <a:pt x="1295" y="343"/>
                  </a:lnTo>
                  <a:lnTo>
                    <a:pt x="1266" y="335"/>
                  </a:lnTo>
                  <a:lnTo>
                    <a:pt x="1237" y="327"/>
                  </a:lnTo>
                  <a:lnTo>
                    <a:pt x="1210" y="317"/>
                  </a:lnTo>
                  <a:lnTo>
                    <a:pt x="1183" y="307"/>
                  </a:lnTo>
                  <a:lnTo>
                    <a:pt x="1158" y="296"/>
                  </a:lnTo>
                  <a:lnTo>
                    <a:pt x="1134" y="284"/>
                  </a:lnTo>
                  <a:lnTo>
                    <a:pt x="1110" y="272"/>
                  </a:lnTo>
                  <a:lnTo>
                    <a:pt x="1088" y="260"/>
                  </a:lnTo>
                  <a:lnTo>
                    <a:pt x="1066" y="247"/>
                  </a:lnTo>
                  <a:lnTo>
                    <a:pt x="1045" y="235"/>
                  </a:lnTo>
                  <a:lnTo>
                    <a:pt x="1027" y="222"/>
                  </a:lnTo>
                  <a:lnTo>
                    <a:pt x="991" y="195"/>
                  </a:lnTo>
                  <a:lnTo>
                    <a:pt x="960" y="170"/>
                  </a:lnTo>
                  <a:lnTo>
                    <a:pt x="933" y="146"/>
                  </a:lnTo>
                  <a:lnTo>
                    <a:pt x="912" y="125"/>
                  </a:lnTo>
                  <a:lnTo>
                    <a:pt x="894" y="107"/>
                  </a:lnTo>
                  <a:lnTo>
                    <a:pt x="882" y="93"/>
                  </a:lnTo>
                  <a:lnTo>
                    <a:pt x="871" y="80"/>
                  </a:lnTo>
                  <a:lnTo>
                    <a:pt x="812" y="0"/>
                  </a:lnTo>
                  <a:lnTo>
                    <a:pt x="752" y="80"/>
                  </a:lnTo>
                  <a:lnTo>
                    <a:pt x="752" y="80"/>
                  </a:lnTo>
                  <a:lnTo>
                    <a:pt x="740" y="93"/>
                  </a:lnTo>
                  <a:lnTo>
                    <a:pt x="729" y="107"/>
                  </a:lnTo>
                  <a:lnTo>
                    <a:pt x="711" y="125"/>
                  </a:lnTo>
                  <a:lnTo>
                    <a:pt x="690" y="146"/>
                  </a:lnTo>
                  <a:lnTo>
                    <a:pt x="663" y="170"/>
                  </a:lnTo>
                  <a:lnTo>
                    <a:pt x="632" y="195"/>
                  </a:lnTo>
                  <a:lnTo>
                    <a:pt x="596" y="222"/>
                  </a:lnTo>
                  <a:lnTo>
                    <a:pt x="578" y="235"/>
                  </a:lnTo>
                  <a:lnTo>
                    <a:pt x="557" y="247"/>
                  </a:lnTo>
                  <a:lnTo>
                    <a:pt x="535" y="260"/>
                  </a:lnTo>
                  <a:lnTo>
                    <a:pt x="514" y="272"/>
                  </a:lnTo>
                  <a:lnTo>
                    <a:pt x="489" y="284"/>
                  </a:lnTo>
                  <a:lnTo>
                    <a:pt x="465" y="296"/>
                  </a:lnTo>
                  <a:lnTo>
                    <a:pt x="440" y="307"/>
                  </a:lnTo>
                  <a:lnTo>
                    <a:pt x="413" y="317"/>
                  </a:lnTo>
                  <a:lnTo>
                    <a:pt x="386" y="327"/>
                  </a:lnTo>
                  <a:lnTo>
                    <a:pt x="357" y="335"/>
                  </a:lnTo>
                  <a:lnTo>
                    <a:pt x="328" y="343"/>
                  </a:lnTo>
                  <a:lnTo>
                    <a:pt x="297" y="348"/>
                  </a:lnTo>
                  <a:lnTo>
                    <a:pt x="266" y="353"/>
                  </a:lnTo>
                  <a:lnTo>
                    <a:pt x="234" y="358"/>
                  </a:lnTo>
                  <a:lnTo>
                    <a:pt x="201" y="360"/>
                  </a:lnTo>
                  <a:lnTo>
                    <a:pt x="166" y="360"/>
                  </a:lnTo>
                  <a:lnTo>
                    <a:pt x="166" y="360"/>
                  </a:lnTo>
                  <a:lnTo>
                    <a:pt x="132" y="360"/>
                  </a:lnTo>
                  <a:lnTo>
                    <a:pt x="97" y="358"/>
                  </a:lnTo>
                  <a:lnTo>
                    <a:pt x="3" y="347"/>
                  </a:lnTo>
                  <a:lnTo>
                    <a:pt x="3" y="347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0" y="502"/>
                  </a:lnTo>
                  <a:lnTo>
                    <a:pt x="3" y="535"/>
                  </a:lnTo>
                  <a:lnTo>
                    <a:pt x="5" y="569"/>
                  </a:lnTo>
                  <a:lnTo>
                    <a:pt x="8" y="603"/>
                  </a:lnTo>
                  <a:lnTo>
                    <a:pt x="13" y="636"/>
                  </a:lnTo>
                  <a:lnTo>
                    <a:pt x="19" y="668"/>
                  </a:lnTo>
                  <a:lnTo>
                    <a:pt x="26" y="702"/>
                  </a:lnTo>
                  <a:lnTo>
                    <a:pt x="33" y="735"/>
                  </a:lnTo>
                  <a:lnTo>
                    <a:pt x="41" y="767"/>
                  </a:lnTo>
                  <a:lnTo>
                    <a:pt x="50" y="800"/>
                  </a:lnTo>
                  <a:lnTo>
                    <a:pt x="59" y="831"/>
                  </a:lnTo>
                  <a:lnTo>
                    <a:pt x="69" y="863"/>
                  </a:lnTo>
                  <a:lnTo>
                    <a:pt x="92" y="925"/>
                  </a:lnTo>
                  <a:lnTo>
                    <a:pt x="117" y="986"/>
                  </a:lnTo>
                  <a:lnTo>
                    <a:pt x="143" y="1046"/>
                  </a:lnTo>
                  <a:lnTo>
                    <a:pt x="172" y="1103"/>
                  </a:lnTo>
                  <a:lnTo>
                    <a:pt x="201" y="1159"/>
                  </a:lnTo>
                  <a:lnTo>
                    <a:pt x="232" y="1213"/>
                  </a:lnTo>
                  <a:lnTo>
                    <a:pt x="263" y="1263"/>
                  </a:lnTo>
                  <a:lnTo>
                    <a:pt x="294" y="1313"/>
                  </a:lnTo>
                  <a:lnTo>
                    <a:pt x="325" y="1360"/>
                  </a:lnTo>
                  <a:lnTo>
                    <a:pt x="355" y="1404"/>
                  </a:lnTo>
                  <a:lnTo>
                    <a:pt x="355" y="1404"/>
                  </a:lnTo>
                  <a:lnTo>
                    <a:pt x="386" y="1445"/>
                  </a:lnTo>
                  <a:lnTo>
                    <a:pt x="417" y="1487"/>
                  </a:lnTo>
                  <a:lnTo>
                    <a:pt x="449" y="1527"/>
                  </a:lnTo>
                  <a:lnTo>
                    <a:pt x="481" y="1567"/>
                  </a:lnTo>
                  <a:lnTo>
                    <a:pt x="515" y="1605"/>
                  </a:lnTo>
                  <a:lnTo>
                    <a:pt x="548" y="1642"/>
                  </a:lnTo>
                  <a:lnTo>
                    <a:pt x="580" y="1678"/>
                  </a:lnTo>
                  <a:lnTo>
                    <a:pt x="614" y="1711"/>
                  </a:lnTo>
                  <a:lnTo>
                    <a:pt x="614" y="1711"/>
                  </a:lnTo>
                  <a:lnTo>
                    <a:pt x="638" y="1734"/>
                  </a:lnTo>
                  <a:lnTo>
                    <a:pt x="660" y="1755"/>
                  </a:lnTo>
                  <a:lnTo>
                    <a:pt x="680" y="1773"/>
                  </a:lnTo>
                  <a:lnTo>
                    <a:pt x="699" y="1789"/>
                  </a:lnTo>
                  <a:lnTo>
                    <a:pt x="715" y="1802"/>
                  </a:lnTo>
                  <a:lnTo>
                    <a:pt x="730" y="1812"/>
                  </a:lnTo>
                  <a:lnTo>
                    <a:pt x="742" y="1821"/>
                  </a:lnTo>
                  <a:lnTo>
                    <a:pt x="755" y="1828"/>
                  </a:lnTo>
                  <a:lnTo>
                    <a:pt x="765" y="1834"/>
                  </a:lnTo>
                  <a:lnTo>
                    <a:pt x="775" y="1839"/>
                  </a:lnTo>
                  <a:lnTo>
                    <a:pt x="790" y="1843"/>
                  </a:lnTo>
                  <a:lnTo>
                    <a:pt x="802" y="1846"/>
                  </a:lnTo>
                  <a:lnTo>
                    <a:pt x="812" y="1846"/>
                  </a:lnTo>
                  <a:lnTo>
                    <a:pt x="812" y="1846"/>
                  </a:lnTo>
                  <a:lnTo>
                    <a:pt x="821" y="1846"/>
                  </a:lnTo>
                  <a:lnTo>
                    <a:pt x="832" y="1843"/>
                  </a:lnTo>
                  <a:lnTo>
                    <a:pt x="847" y="1839"/>
                  </a:lnTo>
                  <a:lnTo>
                    <a:pt x="856" y="1834"/>
                  </a:lnTo>
                  <a:lnTo>
                    <a:pt x="868" y="1828"/>
                  </a:lnTo>
                  <a:lnTo>
                    <a:pt x="879" y="1821"/>
                  </a:lnTo>
                  <a:lnTo>
                    <a:pt x="892" y="1812"/>
                  </a:lnTo>
                  <a:lnTo>
                    <a:pt x="907" y="1802"/>
                  </a:lnTo>
                  <a:lnTo>
                    <a:pt x="924" y="1789"/>
                  </a:lnTo>
                  <a:lnTo>
                    <a:pt x="943" y="1773"/>
                  </a:lnTo>
                  <a:lnTo>
                    <a:pt x="962" y="1755"/>
                  </a:lnTo>
                  <a:lnTo>
                    <a:pt x="985" y="1734"/>
                  </a:lnTo>
                  <a:lnTo>
                    <a:pt x="1009" y="1711"/>
                  </a:lnTo>
                  <a:lnTo>
                    <a:pt x="1009" y="1711"/>
                  </a:lnTo>
                  <a:lnTo>
                    <a:pt x="1042" y="1678"/>
                  </a:lnTo>
                  <a:lnTo>
                    <a:pt x="1075" y="1642"/>
                  </a:lnTo>
                  <a:lnTo>
                    <a:pt x="1107" y="1605"/>
                  </a:lnTo>
                  <a:lnTo>
                    <a:pt x="1141" y="1567"/>
                  </a:lnTo>
                  <a:lnTo>
                    <a:pt x="1173" y="1527"/>
                  </a:lnTo>
                  <a:lnTo>
                    <a:pt x="1205" y="1487"/>
                  </a:lnTo>
                  <a:lnTo>
                    <a:pt x="1236" y="1445"/>
                  </a:lnTo>
                  <a:lnTo>
                    <a:pt x="1267" y="1404"/>
                  </a:lnTo>
                  <a:lnTo>
                    <a:pt x="1267" y="1404"/>
                  </a:lnTo>
                  <a:lnTo>
                    <a:pt x="1298" y="1360"/>
                  </a:lnTo>
                  <a:lnTo>
                    <a:pt x="1329" y="1313"/>
                  </a:lnTo>
                  <a:lnTo>
                    <a:pt x="1360" y="1263"/>
                  </a:lnTo>
                  <a:lnTo>
                    <a:pt x="1391" y="1213"/>
                  </a:lnTo>
                  <a:lnTo>
                    <a:pt x="1421" y="1159"/>
                  </a:lnTo>
                  <a:lnTo>
                    <a:pt x="1450" y="1103"/>
                  </a:lnTo>
                  <a:lnTo>
                    <a:pt x="1479" y="1046"/>
                  </a:lnTo>
                  <a:lnTo>
                    <a:pt x="1505" y="986"/>
                  </a:lnTo>
                  <a:lnTo>
                    <a:pt x="1531" y="925"/>
                  </a:lnTo>
                  <a:lnTo>
                    <a:pt x="1553" y="863"/>
                  </a:lnTo>
                  <a:lnTo>
                    <a:pt x="1563" y="831"/>
                  </a:lnTo>
                  <a:lnTo>
                    <a:pt x="1572" y="800"/>
                  </a:lnTo>
                  <a:lnTo>
                    <a:pt x="1581" y="767"/>
                  </a:lnTo>
                  <a:lnTo>
                    <a:pt x="1589" y="735"/>
                  </a:lnTo>
                  <a:lnTo>
                    <a:pt x="1597" y="702"/>
                  </a:lnTo>
                  <a:lnTo>
                    <a:pt x="1603" y="668"/>
                  </a:lnTo>
                  <a:lnTo>
                    <a:pt x="1609" y="636"/>
                  </a:lnTo>
                  <a:lnTo>
                    <a:pt x="1614" y="603"/>
                  </a:lnTo>
                  <a:lnTo>
                    <a:pt x="1617" y="569"/>
                  </a:lnTo>
                  <a:lnTo>
                    <a:pt x="1620" y="535"/>
                  </a:lnTo>
                  <a:lnTo>
                    <a:pt x="1622" y="502"/>
                  </a:lnTo>
                  <a:lnTo>
                    <a:pt x="1623" y="468"/>
                  </a:lnTo>
                  <a:lnTo>
                    <a:pt x="1623" y="468"/>
                  </a:lnTo>
                  <a:lnTo>
                    <a:pt x="1620" y="347"/>
                  </a:lnTo>
                  <a:lnTo>
                    <a:pt x="1620" y="347"/>
                  </a:lnTo>
                  <a:close/>
                </a:path>
              </a:pathLst>
            </a:custGeom>
            <a:solidFill>
              <a:srgbClr val="FE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4"/>
            <p:cNvSpPr/>
            <p:nvPr userDrawn="1"/>
          </p:nvSpPr>
          <p:spPr bwMode="auto">
            <a:xfrm>
              <a:off x="2032001" y="1870075"/>
              <a:ext cx="1168400" cy="1306513"/>
            </a:xfrm>
            <a:custGeom>
              <a:avLst/>
              <a:gdLst>
                <a:gd name="T0" fmla="*/ 1428 w 1473"/>
                <a:gd name="T1" fmla="*/ 309 h 1646"/>
                <a:gd name="T2" fmla="*/ 1305 w 1473"/>
                <a:gd name="T3" fmla="*/ 306 h 1646"/>
                <a:gd name="T4" fmla="*/ 1193 w 1473"/>
                <a:gd name="T5" fmla="*/ 288 h 1646"/>
                <a:gd name="T6" fmla="*/ 1093 w 1473"/>
                <a:gd name="T7" fmla="*/ 257 h 1646"/>
                <a:gd name="T8" fmla="*/ 1005 w 1473"/>
                <a:gd name="T9" fmla="*/ 217 h 1646"/>
                <a:gd name="T10" fmla="*/ 928 w 1473"/>
                <a:gd name="T11" fmla="*/ 172 h 1646"/>
                <a:gd name="T12" fmla="*/ 863 w 1473"/>
                <a:gd name="T13" fmla="*/ 124 h 1646"/>
                <a:gd name="T14" fmla="*/ 785 w 1473"/>
                <a:gd name="T15" fmla="*/ 54 h 1646"/>
                <a:gd name="T16" fmla="*/ 737 w 1473"/>
                <a:gd name="T17" fmla="*/ 0 h 1646"/>
                <a:gd name="T18" fmla="*/ 709 w 1473"/>
                <a:gd name="T19" fmla="*/ 32 h 1646"/>
                <a:gd name="T20" fmla="*/ 627 w 1473"/>
                <a:gd name="T21" fmla="*/ 110 h 1646"/>
                <a:gd name="T22" fmla="*/ 567 w 1473"/>
                <a:gd name="T23" fmla="*/ 156 h 1646"/>
                <a:gd name="T24" fmla="*/ 495 w 1473"/>
                <a:gd name="T25" fmla="*/ 202 h 1646"/>
                <a:gd name="T26" fmla="*/ 411 w 1473"/>
                <a:gd name="T27" fmla="*/ 244 h 1646"/>
                <a:gd name="T28" fmla="*/ 314 w 1473"/>
                <a:gd name="T29" fmla="*/ 279 h 1646"/>
                <a:gd name="T30" fmla="*/ 206 w 1473"/>
                <a:gd name="T31" fmla="*/ 302 h 1646"/>
                <a:gd name="T32" fmla="*/ 86 w 1473"/>
                <a:gd name="T33" fmla="*/ 310 h 1646"/>
                <a:gd name="T34" fmla="*/ 0 w 1473"/>
                <a:gd name="T35" fmla="*/ 305 h 1646"/>
                <a:gd name="T36" fmla="*/ 0 w 1473"/>
                <a:gd name="T37" fmla="*/ 373 h 1646"/>
                <a:gd name="T38" fmla="*/ 7 w 1473"/>
                <a:gd name="T39" fmla="*/ 463 h 1646"/>
                <a:gd name="T40" fmla="*/ 22 w 1473"/>
                <a:gd name="T41" fmla="*/ 553 h 1646"/>
                <a:gd name="T42" fmla="*/ 44 w 1473"/>
                <a:gd name="T43" fmla="*/ 642 h 1646"/>
                <a:gd name="T44" fmla="*/ 105 w 1473"/>
                <a:gd name="T45" fmla="*/ 817 h 1646"/>
                <a:gd name="T46" fmla="*/ 184 w 1473"/>
                <a:gd name="T47" fmla="*/ 984 h 1646"/>
                <a:gd name="T48" fmla="*/ 276 w 1473"/>
                <a:gd name="T49" fmla="*/ 1139 h 1646"/>
                <a:gd name="T50" fmla="*/ 374 w 1473"/>
                <a:gd name="T51" fmla="*/ 1280 h 1646"/>
                <a:gd name="T52" fmla="*/ 472 w 1473"/>
                <a:gd name="T53" fmla="*/ 1403 h 1646"/>
                <a:gd name="T54" fmla="*/ 563 w 1473"/>
                <a:gd name="T55" fmla="*/ 1504 h 1646"/>
                <a:gd name="T56" fmla="*/ 642 w 1473"/>
                <a:gd name="T57" fmla="*/ 1580 h 1646"/>
                <a:gd name="T58" fmla="*/ 702 w 1473"/>
                <a:gd name="T59" fmla="*/ 1629 h 1646"/>
                <a:gd name="T60" fmla="*/ 732 w 1473"/>
                <a:gd name="T61" fmla="*/ 1646 h 1646"/>
                <a:gd name="T62" fmla="*/ 740 w 1473"/>
                <a:gd name="T63" fmla="*/ 1646 h 1646"/>
                <a:gd name="T64" fmla="*/ 771 w 1473"/>
                <a:gd name="T65" fmla="*/ 1629 h 1646"/>
                <a:gd name="T66" fmla="*/ 831 w 1473"/>
                <a:gd name="T67" fmla="*/ 1580 h 1646"/>
                <a:gd name="T68" fmla="*/ 909 w 1473"/>
                <a:gd name="T69" fmla="*/ 1504 h 1646"/>
                <a:gd name="T70" fmla="*/ 1000 w 1473"/>
                <a:gd name="T71" fmla="*/ 1403 h 1646"/>
                <a:gd name="T72" fmla="*/ 1098 w 1473"/>
                <a:gd name="T73" fmla="*/ 1280 h 1646"/>
                <a:gd name="T74" fmla="*/ 1196 w 1473"/>
                <a:gd name="T75" fmla="*/ 1139 h 1646"/>
                <a:gd name="T76" fmla="*/ 1288 w 1473"/>
                <a:gd name="T77" fmla="*/ 984 h 1646"/>
                <a:gd name="T78" fmla="*/ 1367 w 1473"/>
                <a:gd name="T79" fmla="*/ 817 h 1646"/>
                <a:gd name="T80" fmla="*/ 1428 w 1473"/>
                <a:gd name="T81" fmla="*/ 642 h 1646"/>
                <a:gd name="T82" fmla="*/ 1450 w 1473"/>
                <a:gd name="T83" fmla="*/ 553 h 1646"/>
                <a:gd name="T84" fmla="*/ 1465 w 1473"/>
                <a:gd name="T85" fmla="*/ 463 h 1646"/>
                <a:gd name="T86" fmla="*/ 1472 w 1473"/>
                <a:gd name="T87" fmla="*/ 373 h 1646"/>
                <a:gd name="T88" fmla="*/ 1472 w 1473"/>
                <a:gd name="T89" fmla="*/ 305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73" h="1646">
                  <a:moveTo>
                    <a:pt x="1472" y="305"/>
                  </a:moveTo>
                  <a:lnTo>
                    <a:pt x="1472" y="305"/>
                  </a:lnTo>
                  <a:lnTo>
                    <a:pt x="1428" y="309"/>
                  </a:lnTo>
                  <a:lnTo>
                    <a:pt x="1387" y="310"/>
                  </a:lnTo>
                  <a:lnTo>
                    <a:pt x="1345" y="310"/>
                  </a:lnTo>
                  <a:lnTo>
                    <a:pt x="1305" y="306"/>
                  </a:lnTo>
                  <a:lnTo>
                    <a:pt x="1267" y="302"/>
                  </a:lnTo>
                  <a:lnTo>
                    <a:pt x="1229" y="296"/>
                  </a:lnTo>
                  <a:lnTo>
                    <a:pt x="1193" y="288"/>
                  </a:lnTo>
                  <a:lnTo>
                    <a:pt x="1159" y="279"/>
                  </a:lnTo>
                  <a:lnTo>
                    <a:pt x="1125" y="268"/>
                  </a:lnTo>
                  <a:lnTo>
                    <a:pt x="1093" y="257"/>
                  </a:lnTo>
                  <a:lnTo>
                    <a:pt x="1062" y="244"/>
                  </a:lnTo>
                  <a:lnTo>
                    <a:pt x="1032" y="230"/>
                  </a:lnTo>
                  <a:lnTo>
                    <a:pt x="1005" y="217"/>
                  </a:lnTo>
                  <a:lnTo>
                    <a:pt x="977" y="202"/>
                  </a:lnTo>
                  <a:lnTo>
                    <a:pt x="952" y="187"/>
                  </a:lnTo>
                  <a:lnTo>
                    <a:pt x="928" y="172"/>
                  </a:lnTo>
                  <a:lnTo>
                    <a:pt x="905" y="156"/>
                  </a:lnTo>
                  <a:lnTo>
                    <a:pt x="884" y="141"/>
                  </a:lnTo>
                  <a:lnTo>
                    <a:pt x="863" y="124"/>
                  </a:lnTo>
                  <a:lnTo>
                    <a:pt x="845" y="110"/>
                  </a:lnTo>
                  <a:lnTo>
                    <a:pt x="812" y="81"/>
                  </a:lnTo>
                  <a:lnTo>
                    <a:pt x="785" y="54"/>
                  </a:lnTo>
                  <a:lnTo>
                    <a:pt x="764" y="32"/>
                  </a:lnTo>
                  <a:lnTo>
                    <a:pt x="748" y="1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24" y="15"/>
                  </a:lnTo>
                  <a:lnTo>
                    <a:pt x="709" y="32"/>
                  </a:lnTo>
                  <a:lnTo>
                    <a:pt x="687" y="54"/>
                  </a:lnTo>
                  <a:lnTo>
                    <a:pt x="661" y="81"/>
                  </a:lnTo>
                  <a:lnTo>
                    <a:pt x="627" y="110"/>
                  </a:lnTo>
                  <a:lnTo>
                    <a:pt x="609" y="124"/>
                  </a:lnTo>
                  <a:lnTo>
                    <a:pt x="589" y="141"/>
                  </a:lnTo>
                  <a:lnTo>
                    <a:pt x="567" y="156"/>
                  </a:lnTo>
                  <a:lnTo>
                    <a:pt x="544" y="172"/>
                  </a:lnTo>
                  <a:lnTo>
                    <a:pt x="520" y="187"/>
                  </a:lnTo>
                  <a:lnTo>
                    <a:pt x="495" y="202"/>
                  </a:lnTo>
                  <a:lnTo>
                    <a:pt x="468" y="217"/>
                  </a:lnTo>
                  <a:lnTo>
                    <a:pt x="440" y="230"/>
                  </a:lnTo>
                  <a:lnTo>
                    <a:pt x="411" y="244"/>
                  </a:lnTo>
                  <a:lnTo>
                    <a:pt x="380" y="257"/>
                  </a:lnTo>
                  <a:lnTo>
                    <a:pt x="348" y="268"/>
                  </a:lnTo>
                  <a:lnTo>
                    <a:pt x="314" y="279"/>
                  </a:lnTo>
                  <a:lnTo>
                    <a:pt x="279" y="288"/>
                  </a:lnTo>
                  <a:lnTo>
                    <a:pt x="243" y="296"/>
                  </a:lnTo>
                  <a:lnTo>
                    <a:pt x="206" y="302"/>
                  </a:lnTo>
                  <a:lnTo>
                    <a:pt x="167" y="306"/>
                  </a:lnTo>
                  <a:lnTo>
                    <a:pt x="127" y="310"/>
                  </a:lnTo>
                  <a:lnTo>
                    <a:pt x="86" y="310"/>
                  </a:lnTo>
                  <a:lnTo>
                    <a:pt x="44" y="309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373"/>
                  </a:lnTo>
                  <a:lnTo>
                    <a:pt x="2" y="403"/>
                  </a:lnTo>
                  <a:lnTo>
                    <a:pt x="5" y="433"/>
                  </a:lnTo>
                  <a:lnTo>
                    <a:pt x="7" y="463"/>
                  </a:lnTo>
                  <a:lnTo>
                    <a:pt x="12" y="493"/>
                  </a:lnTo>
                  <a:lnTo>
                    <a:pt x="16" y="523"/>
                  </a:lnTo>
                  <a:lnTo>
                    <a:pt x="22" y="553"/>
                  </a:lnTo>
                  <a:lnTo>
                    <a:pt x="29" y="582"/>
                  </a:lnTo>
                  <a:lnTo>
                    <a:pt x="36" y="612"/>
                  </a:lnTo>
                  <a:lnTo>
                    <a:pt x="44" y="642"/>
                  </a:lnTo>
                  <a:lnTo>
                    <a:pt x="62" y="701"/>
                  </a:lnTo>
                  <a:lnTo>
                    <a:pt x="82" y="760"/>
                  </a:lnTo>
                  <a:lnTo>
                    <a:pt x="105" y="817"/>
                  </a:lnTo>
                  <a:lnTo>
                    <a:pt x="130" y="874"/>
                  </a:lnTo>
                  <a:lnTo>
                    <a:pt x="157" y="929"/>
                  </a:lnTo>
                  <a:lnTo>
                    <a:pt x="184" y="984"/>
                  </a:lnTo>
                  <a:lnTo>
                    <a:pt x="214" y="1037"/>
                  </a:lnTo>
                  <a:lnTo>
                    <a:pt x="245" y="1089"/>
                  </a:lnTo>
                  <a:lnTo>
                    <a:pt x="276" y="1139"/>
                  </a:lnTo>
                  <a:lnTo>
                    <a:pt x="308" y="1188"/>
                  </a:lnTo>
                  <a:lnTo>
                    <a:pt x="341" y="1235"/>
                  </a:lnTo>
                  <a:lnTo>
                    <a:pt x="374" y="1280"/>
                  </a:lnTo>
                  <a:lnTo>
                    <a:pt x="407" y="1324"/>
                  </a:lnTo>
                  <a:lnTo>
                    <a:pt x="440" y="1364"/>
                  </a:lnTo>
                  <a:lnTo>
                    <a:pt x="472" y="1403"/>
                  </a:lnTo>
                  <a:lnTo>
                    <a:pt x="503" y="1439"/>
                  </a:lnTo>
                  <a:lnTo>
                    <a:pt x="534" y="1473"/>
                  </a:lnTo>
                  <a:lnTo>
                    <a:pt x="563" y="1504"/>
                  </a:lnTo>
                  <a:lnTo>
                    <a:pt x="590" y="1533"/>
                  </a:lnTo>
                  <a:lnTo>
                    <a:pt x="617" y="1558"/>
                  </a:lnTo>
                  <a:lnTo>
                    <a:pt x="642" y="1580"/>
                  </a:lnTo>
                  <a:lnTo>
                    <a:pt x="664" y="1600"/>
                  </a:lnTo>
                  <a:lnTo>
                    <a:pt x="684" y="1616"/>
                  </a:lnTo>
                  <a:lnTo>
                    <a:pt x="702" y="1629"/>
                  </a:lnTo>
                  <a:lnTo>
                    <a:pt x="716" y="1639"/>
                  </a:lnTo>
                  <a:lnTo>
                    <a:pt x="727" y="1644"/>
                  </a:lnTo>
                  <a:lnTo>
                    <a:pt x="732" y="1646"/>
                  </a:lnTo>
                  <a:lnTo>
                    <a:pt x="737" y="1646"/>
                  </a:lnTo>
                  <a:lnTo>
                    <a:pt x="737" y="1646"/>
                  </a:lnTo>
                  <a:lnTo>
                    <a:pt x="740" y="1646"/>
                  </a:lnTo>
                  <a:lnTo>
                    <a:pt x="745" y="1644"/>
                  </a:lnTo>
                  <a:lnTo>
                    <a:pt x="756" y="1639"/>
                  </a:lnTo>
                  <a:lnTo>
                    <a:pt x="771" y="1629"/>
                  </a:lnTo>
                  <a:lnTo>
                    <a:pt x="788" y="1616"/>
                  </a:lnTo>
                  <a:lnTo>
                    <a:pt x="808" y="1600"/>
                  </a:lnTo>
                  <a:lnTo>
                    <a:pt x="831" y="1580"/>
                  </a:lnTo>
                  <a:lnTo>
                    <a:pt x="855" y="1558"/>
                  </a:lnTo>
                  <a:lnTo>
                    <a:pt x="882" y="1533"/>
                  </a:lnTo>
                  <a:lnTo>
                    <a:pt x="909" y="1504"/>
                  </a:lnTo>
                  <a:lnTo>
                    <a:pt x="939" y="1473"/>
                  </a:lnTo>
                  <a:lnTo>
                    <a:pt x="969" y="1439"/>
                  </a:lnTo>
                  <a:lnTo>
                    <a:pt x="1000" y="1403"/>
                  </a:lnTo>
                  <a:lnTo>
                    <a:pt x="1032" y="1364"/>
                  </a:lnTo>
                  <a:lnTo>
                    <a:pt x="1066" y="1324"/>
                  </a:lnTo>
                  <a:lnTo>
                    <a:pt x="1098" y="1280"/>
                  </a:lnTo>
                  <a:lnTo>
                    <a:pt x="1131" y="1235"/>
                  </a:lnTo>
                  <a:lnTo>
                    <a:pt x="1163" y="1188"/>
                  </a:lnTo>
                  <a:lnTo>
                    <a:pt x="1196" y="1139"/>
                  </a:lnTo>
                  <a:lnTo>
                    <a:pt x="1228" y="1089"/>
                  </a:lnTo>
                  <a:lnTo>
                    <a:pt x="1258" y="1037"/>
                  </a:lnTo>
                  <a:lnTo>
                    <a:pt x="1288" y="984"/>
                  </a:lnTo>
                  <a:lnTo>
                    <a:pt x="1316" y="929"/>
                  </a:lnTo>
                  <a:lnTo>
                    <a:pt x="1343" y="874"/>
                  </a:lnTo>
                  <a:lnTo>
                    <a:pt x="1367" y="817"/>
                  </a:lnTo>
                  <a:lnTo>
                    <a:pt x="1390" y="760"/>
                  </a:lnTo>
                  <a:lnTo>
                    <a:pt x="1411" y="701"/>
                  </a:lnTo>
                  <a:lnTo>
                    <a:pt x="1428" y="642"/>
                  </a:lnTo>
                  <a:lnTo>
                    <a:pt x="1436" y="612"/>
                  </a:lnTo>
                  <a:lnTo>
                    <a:pt x="1444" y="582"/>
                  </a:lnTo>
                  <a:lnTo>
                    <a:pt x="1450" y="553"/>
                  </a:lnTo>
                  <a:lnTo>
                    <a:pt x="1456" y="523"/>
                  </a:lnTo>
                  <a:lnTo>
                    <a:pt x="1460" y="493"/>
                  </a:lnTo>
                  <a:lnTo>
                    <a:pt x="1465" y="463"/>
                  </a:lnTo>
                  <a:lnTo>
                    <a:pt x="1468" y="433"/>
                  </a:lnTo>
                  <a:lnTo>
                    <a:pt x="1471" y="403"/>
                  </a:lnTo>
                  <a:lnTo>
                    <a:pt x="1472" y="373"/>
                  </a:lnTo>
                  <a:lnTo>
                    <a:pt x="1473" y="343"/>
                  </a:lnTo>
                  <a:lnTo>
                    <a:pt x="1473" y="343"/>
                  </a:lnTo>
                  <a:lnTo>
                    <a:pt x="1472" y="305"/>
                  </a:lnTo>
                  <a:lnTo>
                    <a:pt x="1472" y="3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 noEditPoints="1"/>
            </p:cNvSpPr>
            <p:nvPr userDrawn="1"/>
          </p:nvSpPr>
          <p:spPr bwMode="auto">
            <a:xfrm>
              <a:off x="2411413" y="2160588"/>
              <a:ext cx="409575" cy="606425"/>
            </a:xfrm>
            <a:custGeom>
              <a:avLst/>
              <a:gdLst>
                <a:gd name="T0" fmla="*/ 453 w 516"/>
                <a:gd name="T1" fmla="*/ 161 h 764"/>
                <a:gd name="T2" fmla="*/ 450 w 516"/>
                <a:gd name="T3" fmla="*/ 129 h 764"/>
                <a:gd name="T4" fmla="*/ 433 w 516"/>
                <a:gd name="T5" fmla="*/ 85 h 764"/>
                <a:gd name="T6" fmla="*/ 406 w 516"/>
                <a:gd name="T7" fmla="*/ 47 h 764"/>
                <a:gd name="T8" fmla="*/ 369 w 516"/>
                <a:gd name="T9" fmla="*/ 20 h 764"/>
                <a:gd name="T10" fmla="*/ 325 w 516"/>
                <a:gd name="T11" fmla="*/ 4 h 764"/>
                <a:gd name="T12" fmla="*/ 292 w 516"/>
                <a:gd name="T13" fmla="*/ 0 h 764"/>
                <a:gd name="T14" fmla="*/ 208 w 516"/>
                <a:gd name="T15" fmla="*/ 1 h 764"/>
                <a:gd name="T16" fmla="*/ 162 w 516"/>
                <a:gd name="T17" fmla="*/ 13 h 764"/>
                <a:gd name="T18" fmla="*/ 122 w 516"/>
                <a:gd name="T19" fmla="*/ 37 h 764"/>
                <a:gd name="T20" fmla="*/ 91 w 516"/>
                <a:gd name="T21" fmla="*/ 71 h 764"/>
                <a:gd name="T22" fmla="*/ 71 w 516"/>
                <a:gd name="T23" fmla="*/ 114 h 764"/>
                <a:gd name="T24" fmla="*/ 63 w 516"/>
                <a:gd name="T25" fmla="*/ 161 h 764"/>
                <a:gd name="T26" fmla="*/ 58 w 516"/>
                <a:gd name="T27" fmla="*/ 279 h 764"/>
                <a:gd name="T28" fmla="*/ 26 w 516"/>
                <a:gd name="T29" fmla="*/ 288 h 764"/>
                <a:gd name="T30" fmla="*/ 4 w 516"/>
                <a:gd name="T31" fmla="*/ 311 h 764"/>
                <a:gd name="T32" fmla="*/ 0 w 516"/>
                <a:gd name="T33" fmla="*/ 712 h 764"/>
                <a:gd name="T34" fmla="*/ 4 w 516"/>
                <a:gd name="T35" fmla="*/ 732 h 764"/>
                <a:gd name="T36" fmla="*/ 26 w 516"/>
                <a:gd name="T37" fmla="*/ 755 h 764"/>
                <a:gd name="T38" fmla="*/ 58 w 516"/>
                <a:gd name="T39" fmla="*/ 764 h 764"/>
                <a:gd name="T40" fmla="*/ 458 w 516"/>
                <a:gd name="T41" fmla="*/ 764 h 764"/>
                <a:gd name="T42" fmla="*/ 491 w 516"/>
                <a:gd name="T43" fmla="*/ 755 h 764"/>
                <a:gd name="T44" fmla="*/ 512 w 516"/>
                <a:gd name="T45" fmla="*/ 732 h 764"/>
                <a:gd name="T46" fmla="*/ 516 w 516"/>
                <a:gd name="T47" fmla="*/ 332 h 764"/>
                <a:gd name="T48" fmla="*/ 512 w 516"/>
                <a:gd name="T49" fmla="*/ 311 h 764"/>
                <a:gd name="T50" fmla="*/ 491 w 516"/>
                <a:gd name="T51" fmla="*/ 288 h 764"/>
                <a:gd name="T52" fmla="*/ 458 w 516"/>
                <a:gd name="T53" fmla="*/ 279 h 764"/>
                <a:gd name="T54" fmla="*/ 122 w 516"/>
                <a:gd name="T55" fmla="*/ 161 h 764"/>
                <a:gd name="T56" fmla="*/ 126 w 516"/>
                <a:gd name="T57" fmla="*/ 131 h 764"/>
                <a:gd name="T58" fmla="*/ 140 w 516"/>
                <a:gd name="T59" fmla="*/ 105 h 764"/>
                <a:gd name="T60" fmla="*/ 160 w 516"/>
                <a:gd name="T61" fmla="*/ 83 h 764"/>
                <a:gd name="T62" fmla="*/ 185 w 516"/>
                <a:gd name="T63" fmla="*/ 68 h 764"/>
                <a:gd name="T64" fmla="*/ 214 w 516"/>
                <a:gd name="T65" fmla="*/ 60 h 764"/>
                <a:gd name="T66" fmla="*/ 292 w 516"/>
                <a:gd name="T67" fmla="*/ 60 h 764"/>
                <a:gd name="T68" fmla="*/ 313 w 516"/>
                <a:gd name="T69" fmla="*/ 62 h 764"/>
                <a:gd name="T70" fmla="*/ 341 w 516"/>
                <a:gd name="T71" fmla="*/ 71 h 764"/>
                <a:gd name="T72" fmla="*/ 364 w 516"/>
                <a:gd name="T73" fmla="*/ 90 h 764"/>
                <a:gd name="T74" fmla="*/ 382 w 516"/>
                <a:gd name="T75" fmla="*/ 113 h 764"/>
                <a:gd name="T76" fmla="*/ 392 w 516"/>
                <a:gd name="T77" fmla="*/ 141 h 764"/>
                <a:gd name="T78" fmla="*/ 394 w 516"/>
                <a:gd name="T79" fmla="*/ 279 h 764"/>
                <a:gd name="T80" fmla="*/ 122 w 516"/>
                <a:gd name="T81" fmla="*/ 161 h 764"/>
                <a:gd name="T82" fmla="*/ 204 w 516"/>
                <a:gd name="T83" fmla="*/ 617 h 764"/>
                <a:gd name="T84" fmla="*/ 227 w 516"/>
                <a:gd name="T85" fmla="*/ 526 h 764"/>
                <a:gd name="T86" fmla="*/ 212 w 516"/>
                <a:gd name="T87" fmla="*/ 510 h 764"/>
                <a:gd name="T88" fmla="*/ 204 w 516"/>
                <a:gd name="T89" fmla="*/ 489 h 764"/>
                <a:gd name="T90" fmla="*/ 204 w 516"/>
                <a:gd name="T91" fmla="*/ 470 h 764"/>
                <a:gd name="T92" fmla="*/ 219 w 516"/>
                <a:gd name="T93" fmla="*/ 442 h 764"/>
                <a:gd name="T94" fmla="*/ 247 w 516"/>
                <a:gd name="T95" fmla="*/ 428 h 764"/>
                <a:gd name="T96" fmla="*/ 269 w 516"/>
                <a:gd name="T97" fmla="*/ 428 h 764"/>
                <a:gd name="T98" fmla="*/ 296 w 516"/>
                <a:gd name="T99" fmla="*/ 442 h 764"/>
                <a:gd name="T100" fmla="*/ 311 w 516"/>
                <a:gd name="T101" fmla="*/ 470 h 764"/>
                <a:gd name="T102" fmla="*/ 313 w 516"/>
                <a:gd name="T103" fmla="*/ 489 h 764"/>
                <a:gd name="T104" fmla="*/ 305 w 516"/>
                <a:gd name="T105" fmla="*/ 510 h 764"/>
                <a:gd name="T106" fmla="*/ 288 w 516"/>
                <a:gd name="T107" fmla="*/ 52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6" h="764">
                  <a:moveTo>
                    <a:pt x="458" y="279"/>
                  </a:moveTo>
                  <a:lnTo>
                    <a:pt x="453" y="279"/>
                  </a:lnTo>
                  <a:lnTo>
                    <a:pt x="453" y="161"/>
                  </a:lnTo>
                  <a:lnTo>
                    <a:pt x="453" y="161"/>
                  </a:lnTo>
                  <a:lnTo>
                    <a:pt x="452" y="145"/>
                  </a:lnTo>
                  <a:lnTo>
                    <a:pt x="450" y="129"/>
                  </a:lnTo>
                  <a:lnTo>
                    <a:pt x="446" y="114"/>
                  </a:lnTo>
                  <a:lnTo>
                    <a:pt x="440" y="99"/>
                  </a:lnTo>
                  <a:lnTo>
                    <a:pt x="433" y="85"/>
                  </a:lnTo>
                  <a:lnTo>
                    <a:pt x="425" y="71"/>
                  </a:lnTo>
                  <a:lnTo>
                    <a:pt x="416" y="59"/>
                  </a:lnTo>
                  <a:lnTo>
                    <a:pt x="406" y="47"/>
                  </a:lnTo>
                  <a:lnTo>
                    <a:pt x="394" y="37"/>
                  </a:lnTo>
                  <a:lnTo>
                    <a:pt x="383" y="28"/>
                  </a:lnTo>
                  <a:lnTo>
                    <a:pt x="369" y="20"/>
                  </a:lnTo>
                  <a:lnTo>
                    <a:pt x="355" y="13"/>
                  </a:lnTo>
                  <a:lnTo>
                    <a:pt x="340" y="8"/>
                  </a:lnTo>
                  <a:lnTo>
                    <a:pt x="325" y="4"/>
                  </a:lnTo>
                  <a:lnTo>
                    <a:pt x="309" y="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8" y="1"/>
                  </a:lnTo>
                  <a:lnTo>
                    <a:pt x="192" y="4"/>
                  </a:lnTo>
                  <a:lnTo>
                    <a:pt x="176" y="8"/>
                  </a:lnTo>
                  <a:lnTo>
                    <a:pt x="162" y="13"/>
                  </a:lnTo>
                  <a:lnTo>
                    <a:pt x="147" y="20"/>
                  </a:lnTo>
                  <a:lnTo>
                    <a:pt x="134" y="28"/>
                  </a:lnTo>
                  <a:lnTo>
                    <a:pt x="122" y="37"/>
                  </a:lnTo>
                  <a:lnTo>
                    <a:pt x="110" y="47"/>
                  </a:lnTo>
                  <a:lnTo>
                    <a:pt x="100" y="59"/>
                  </a:lnTo>
                  <a:lnTo>
                    <a:pt x="91" y="71"/>
                  </a:lnTo>
                  <a:lnTo>
                    <a:pt x="82" y="85"/>
                  </a:lnTo>
                  <a:lnTo>
                    <a:pt x="76" y="99"/>
                  </a:lnTo>
                  <a:lnTo>
                    <a:pt x="71" y="114"/>
                  </a:lnTo>
                  <a:lnTo>
                    <a:pt x="66" y="129"/>
                  </a:lnTo>
                  <a:lnTo>
                    <a:pt x="64" y="145"/>
                  </a:lnTo>
                  <a:lnTo>
                    <a:pt x="63" y="161"/>
                  </a:lnTo>
                  <a:lnTo>
                    <a:pt x="63" y="279"/>
                  </a:lnTo>
                  <a:lnTo>
                    <a:pt x="58" y="279"/>
                  </a:lnTo>
                  <a:lnTo>
                    <a:pt x="58" y="279"/>
                  </a:lnTo>
                  <a:lnTo>
                    <a:pt x="47" y="280"/>
                  </a:lnTo>
                  <a:lnTo>
                    <a:pt x="36" y="283"/>
                  </a:lnTo>
                  <a:lnTo>
                    <a:pt x="26" y="288"/>
                  </a:lnTo>
                  <a:lnTo>
                    <a:pt x="17" y="295"/>
                  </a:lnTo>
                  <a:lnTo>
                    <a:pt x="10" y="302"/>
                  </a:lnTo>
                  <a:lnTo>
                    <a:pt x="4" y="311"/>
                  </a:lnTo>
                  <a:lnTo>
                    <a:pt x="1" y="321"/>
                  </a:lnTo>
                  <a:lnTo>
                    <a:pt x="0" y="3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1" y="723"/>
                  </a:lnTo>
                  <a:lnTo>
                    <a:pt x="4" y="732"/>
                  </a:lnTo>
                  <a:lnTo>
                    <a:pt x="10" y="741"/>
                  </a:lnTo>
                  <a:lnTo>
                    <a:pt x="17" y="749"/>
                  </a:lnTo>
                  <a:lnTo>
                    <a:pt x="26" y="755"/>
                  </a:lnTo>
                  <a:lnTo>
                    <a:pt x="36" y="760"/>
                  </a:lnTo>
                  <a:lnTo>
                    <a:pt x="47" y="763"/>
                  </a:lnTo>
                  <a:lnTo>
                    <a:pt x="58" y="764"/>
                  </a:lnTo>
                  <a:lnTo>
                    <a:pt x="58" y="764"/>
                  </a:lnTo>
                  <a:lnTo>
                    <a:pt x="458" y="764"/>
                  </a:lnTo>
                  <a:lnTo>
                    <a:pt x="458" y="764"/>
                  </a:lnTo>
                  <a:lnTo>
                    <a:pt x="469" y="763"/>
                  </a:lnTo>
                  <a:lnTo>
                    <a:pt x="481" y="760"/>
                  </a:lnTo>
                  <a:lnTo>
                    <a:pt x="491" y="755"/>
                  </a:lnTo>
                  <a:lnTo>
                    <a:pt x="499" y="749"/>
                  </a:lnTo>
                  <a:lnTo>
                    <a:pt x="506" y="741"/>
                  </a:lnTo>
                  <a:lnTo>
                    <a:pt x="512" y="732"/>
                  </a:lnTo>
                  <a:lnTo>
                    <a:pt x="515" y="723"/>
                  </a:lnTo>
                  <a:lnTo>
                    <a:pt x="516" y="712"/>
                  </a:lnTo>
                  <a:lnTo>
                    <a:pt x="516" y="332"/>
                  </a:lnTo>
                  <a:lnTo>
                    <a:pt x="516" y="332"/>
                  </a:lnTo>
                  <a:lnTo>
                    <a:pt x="515" y="321"/>
                  </a:lnTo>
                  <a:lnTo>
                    <a:pt x="512" y="311"/>
                  </a:lnTo>
                  <a:lnTo>
                    <a:pt x="506" y="302"/>
                  </a:lnTo>
                  <a:lnTo>
                    <a:pt x="499" y="295"/>
                  </a:lnTo>
                  <a:lnTo>
                    <a:pt x="491" y="288"/>
                  </a:lnTo>
                  <a:lnTo>
                    <a:pt x="481" y="283"/>
                  </a:lnTo>
                  <a:lnTo>
                    <a:pt x="469" y="280"/>
                  </a:lnTo>
                  <a:lnTo>
                    <a:pt x="458" y="279"/>
                  </a:lnTo>
                  <a:lnTo>
                    <a:pt x="458" y="279"/>
                  </a:lnTo>
                  <a:close/>
                  <a:moveTo>
                    <a:pt x="122" y="161"/>
                  </a:moveTo>
                  <a:lnTo>
                    <a:pt x="122" y="161"/>
                  </a:lnTo>
                  <a:lnTo>
                    <a:pt x="123" y="151"/>
                  </a:lnTo>
                  <a:lnTo>
                    <a:pt x="124" y="141"/>
                  </a:lnTo>
                  <a:lnTo>
                    <a:pt x="126" y="131"/>
                  </a:lnTo>
                  <a:lnTo>
                    <a:pt x="130" y="122"/>
                  </a:lnTo>
                  <a:lnTo>
                    <a:pt x="134" y="113"/>
                  </a:lnTo>
                  <a:lnTo>
                    <a:pt x="140" y="105"/>
                  </a:lnTo>
                  <a:lnTo>
                    <a:pt x="146" y="97"/>
                  </a:lnTo>
                  <a:lnTo>
                    <a:pt x="152" y="90"/>
                  </a:lnTo>
                  <a:lnTo>
                    <a:pt x="160" y="83"/>
                  </a:lnTo>
                  <a:lnTo>
                    <a:pt x="168" y="77"/>
                  </a:lnTo>
                  <a:lnTo>
                    <a:pt x="176" y="71"/>
                  </a:lnTo>
                  <a:lnTo>
                    <a:pt x="185" y="68"/>
                  </a:lnTo>
                  <a:lnTo>
                    <a:pt x="194" y="65"/>
                  </a:lnTo>
                  <a:lnTo>
                    <a:pt x="203" y="62"/>
                  </a:lnTo>
                  <a:lnTo>
                    <a:pt x="214" y="60"/>
                  </a:lnTo>
                  <a:lnTo>
                    <a:pt x="224" y="60"/>
                  </a:lnTo>
                  <a:lnTo>
                    <a:pt x="224" y="60"/>
                  </a:lnTo>
                  <a:lnTo>
                    <a:pt x="292" y="60"/>
                  </a:lnTo>
                  <a:lnTo>
                    <a:pt x="292" y="60"/>
                  </a:lnTo>
                  <a:lnTo>
                    <a:pt x="302" y="60"/>
                  </a:lnTo>
                  <a:lnTo>
                    <a:pt x="313" y="62"/>
                  </a:lnTo>
                  <a:lnTo>
                    <a:pt x="323" y="65"/>
                  </a:lnTo>
                  <a:lnTo>
                    <a:pt x="332" y="68"/>
                  </a:lnTo>
                  <a:lnTo>
                    <a:pt x="341" y="71"/>
                  </a:lnTo>
                  <a:lnTo>
                    <a:pt x="349" y="77"/>
                  </a:lnTo>
                  <a:lnTo>
                    <a:pt x="357" y="83"/>
                  </a:lnTo>
                  <a:lnTo>
                    <a:pt x="364" y="90"/>
                  </a:lnTo>
                  <a:lnTo>
                    <a:pt x="371" y="97"/>
                  </a:lnTo>
                  <a:lnTo>
                    <a:pt x="377" y="105"/>
                  </a:lnTo>
                  <a:lnTo>
                    <a:pt x="382" y="113"/>
                  </a:lnTo>
                  <a:lnTo>
                    <a:pt x="386" y="122"/>
                  </a:lnTo>
                  <a:lnTo>
                    <a:pt x="390" y="131"/>
                  </a:lnTo>
                  <a:lnTo>
                    <a:pt x="392" y="141"/>
                  </a:lnTo>
                  <a:lnTo>
                    <a:pt x="393" y="151"/>
                  </a:lnTo>
                  <a:lnTo>
                    <a:pt x="394" y="161"/>
                  </a:lnTo>
                  <a:lnTo>
                    <a:pt x="394" y="279"/>
                  </a:lnTo>
                  <a:lnTo>
                    <a:pt x="394" y="279"/>
                  </a:lnTo>
                  <a:lnTo>
                    <a:pt x="122" y="279"/>
                  </a:lnTo>
                  <a:lnTo>
                    <a:pt x="122" y="161"/>
                  </a:lnTo>
                  <a:close/>
                  <a:moveTo>
                    <a:pt x="311" y="617"/>
                  </a:moveTo>
                  <a:lnTo>
                    <a:pt x="311" y="617"/>
                  </a:lnTo>
                  <a:lnTo>
                    <a:pt x="204" y="617"/>
                  </a:lnTo>
                  <a:lnTo>
                    <a:pt x="234" y="530"/>
                  </a:lnTo>
                  <a:lnTo>
                    <a:pt x="234" y="530"/>
                  </a:lnTo>
                  <a:lnTo>
                    <a:pt x="227" y="526"/>
                  </a:lnTo>
                  <a:lnTo>
                    <a:pt x="222" y="521"/>
                  </a:lnTo>
                  <a:lnTo>
                    <a:pt x="216" y="516"/>
                  </a:lnTo>
                  <a:lnTo>
                    <a:pt x="212" y="510"/>
                  </a:lnTo>
                  <a:lnTo>
                    <a:pt x="209" y="503"/>
                  </a:lnTo>
                  <a:lnTo>
                    <a:pt x="206" y="496"/>
                  </a:lnTo>
                  <a:lnTo>
                    <a:pt x="204" y="489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4" y="470"/>
                  </a:lnTo>
                  <a:lnTo>
                    <a:pt x="208" y="459"/>
                  </a:lnTo>
                  <a:lnTo>
                    <a:pt x="212" y="450"/>
                  </a:lnTo>
                  <a:lnTo>
                    <a:pt x="219" y="442"/>
                  </a:lnTo>
                  <a:lnTo>
                    <a:pt x="227" y="436"/>
                  </a:lnTo>
                  <a:lnTo>
                    <a:pt x="237" y="431"/>
                  </a:lnTo>
                  <a:lnTo>
                    <a:pt x="247" y="428"/>
                  </a:lnTo>
                  <a:lnTo>
                    <a:pt x="259" y="427"/>
                  </a:lnTo>
                  <a:lnTo>
                    <a:pt x="259" y="427"/>
                  </a:lnTo>
                  <a:lnTo>
                    <a:pt x="269" y="428"/>
                  </a:lnTo>
                  <a:lnTo>
                    <a:pt x="279" y="431"/>
                  </a:lnTo>
                  <a:lnTo>
                    <a:pt x="288" y="436"/>
                  </a:lnTo>
                  <a:lnTo>
                    <a:pt x="296" y="442"/>
                  </a:lnTo>
                  <a:lnTo>
                    <a:pt x="303" y="450"/>
                  </a:lnTo>
                  <a:lnTo>
                    <a:pt x="308" y="459"/>
                  </a:lnTo>
                  <a:lnTo>
                    <a:pt x="311" y="470"/>
                  </a:lnTo>
                  <a:lnTo>
                    <a:pt x="313" y="481"/>
                  </a:lnTo>
                  <a:lnTo>
                    <a:pt x="313" y="481"/>
                  </a:lnTo>
                  <a:lnTo>
                    <a:pt x="313" y="489"/>
                  </a:lnTo>
                  <a:lnTo>
                    <a:pt x="310" y="496"/>
                  </a:lnTo>
                  <a:lnTo>
                    <a:pt x="308" y="503"/>
                  </a:lnTo>
                  <a:lnTo>
                    <a:pt x="305" y="510"/>
                  </a:lnTo>
                  <a:lnTo>
                    <a:pt x="300" y="516"/>
                  </a:lnTo>
                  <a:lnTo>
                    <a:pt x="294" y="521"/>
                  </a:lnTo>
                  <a:lnTo>
                    <a:pt x="288" y="526"/>
                  </a:lnTo>
                  <a:lnTo>
                    <a:pt x="283" y="530"/>
                  </a:lnTo>
                  <a:lnTo>
                    <a:pt x="311" y="6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57"/>
            <p:cNvSpPr/>
            <p:nvPr userDrawn="1"/>
          </p:nvSpPr>
          <p:spPr bwMode="auto">
            <a:xfrm>
              <a:off x="2616201" y="2160588"/>
              <a:ext cx="204788" cy="606425"/>
            </a:xfrm>
            <a:custGeom>
              <a:avLst/>
              <a:gdLst>
                <a:gd name="T0" fmla="*/ 257 w 257"/>
                <a:gd name="T1" fmla="*/ 712 h 764"/>
                <a:gd name="T2" fmla="*/ 256 w 257"/>
                <a:gd name="T3" fmla="*/ 723 h 764"/>
                <a:gd name="T4" fmla="*/ 247 w 257"/>
                <a:gd name="T5" fmla="*/ 741 h 764"/>
                <a:gd name="T6" fmla="*/ 232 w 257"/>
                <a:gd name="T7" fmla="*/ 755 h 764"/>
                <a:gd name="T8" fmla="*/ 210 w 257"/>
                <a:gd name="T9" fmla="*/ 763 h 764"/>
                <a:gd name="T10" fmla="*/ 0 w 257"/>
                <a:gd name="T11" fmla="*/ 764 h 764"/>
                <a:gd name="T12" fmla="*/ 52 w 257"/>
                <a:gd name="T13" fmla="*/ 617 h 764"/>
                <a:gd name="T14" fmla="*/ 24 w 257"/>
                <a:gd name="T15" fmla="*/ 530 h 764"/>
                <a:gd name="T16" fmla="*/ 35 w 257"/>
                <a:gd name="T17" fmla="*/ 521 h 764"/>
                <a:gd name="T18" fmla="*/ 46 w 257"/>
                <a:gd name="T19" fmla="*/ 510 h 764"/>
                <a:gd name="T20" fmla="*/ 51 w 257"/>
                <a:gd name="T21" fmla="*/ 496 h 764"/>
                <a:gd name="T22" fmla="*/ 54 w 257"/>
                <a:gd name="T23" fmla="*/ 481 h 764"/>
                <a:gd name="T24" fmla="*/ 52 w 257"/>
                <a:gd name="T25" fmla="*/ 470 h 764"/>
                <a:gd name="T26" fmla="*/ 44 w 257"/>
                <a:gd name="T27" fmla="*/ 450 h 764"/>
                <a:gd name="T28" fmla="*/ 29 w 257"/>
                <a:gd name="T29" fmla="*/ 436 h 764"/>
                <a:gd name="T30" fmla="*/ 10 w 257"/>
                <a:gd name="T31" fmla="*/ 427 h 764"/>
                <a:gd name="T32" fmla="*/ 0 w 257"/>
                <a:gd name="T33" fmla="*/ 279 h 764"/>
                <a:gd name="T34" fmla="*/ 135 w 257"/>
                <a:gd name="T35" fmla="*/ 161 h 764"/>
                <a:gd name="T36" fmla="*/ 134 w 257"/>
                <a:gd name="T37" fmla="*/ 151 h 764"/>
                <a:gd name="T38" fmla="*/ 131 w 257"/>
                <a:gd name="T39" fmla="*/ 131 h 764"/>
                <a:gd name="T40" fmla="*/ 123 w 257"/>
                <a:gd name="T41" fmla="*/ 113 h 764"/>
                <a:gd name="T42" fmla="*/ 112 w 257"/>
                <a:gd name="T43" fmla="*/ 97 h 764"/>
                <a:gd name="T44" fmla="*/ 98 w 257"/>
                <a:gd name="T45" fmla="*/ 83 h 764"/>
                <a:gd name="T46" fmla="*/ 82 w 257"/>
                <a:gd name="T47" fmla="*/ 71 h 764"/>
                <a:gd name="T48" fmla="*/ 64 w 257"/>
                <a:gd name="T49" fmla="*/ 65 h 764"/>
                <a:gd name="T50" fmla="*/ 43 w 257"/>
                <a:gd name="T51" fmla="*/ 60 h 764"/>
                <a:gd name="T52" fmla="*/ 0 w 257"/>
                <a:gd name="T53" fmla="*/ 60 h 764"/>
                <a:gd name="T54" fmla="*/ 33 w 257"/>
                <a:gd name="T55" fmla="*/ 0 h 764"/>
                <a:gd name="T56" fmla="*/ 50 w 257"/>
                <a:gd name="T57" fmla="*/ 1 h 764"/>
                <a:gd name="T58" fmla="*/ 81 w 257"/>
                <a:gd name="T59" fmla="*/ 8 h 764"/>
                <a:gd name="T60" fmla="*/ 110 w 257"/>
                <a:gd name="T61" fmla="*/ 20 h 764"/>
                <a:gd name="T62" fmla="*/ 135 w 257"/>
                <a:gd name="T63" fmla="*/ 37 h 764"/>
                <a:gd name="T64" fmla="*/ 157 w 257"/>
                <a:gd name="T65" fmla="*/ 59 h 764"/>
                <a:gd name="T66" fmla="*/ 174 w 257"/>
                <a:gd name="T67" fmla="*/ 85 h 764"/>
                <a:gd name="T68" fmla="*/ 187 w 257"/>
                <a:gd name="T69" fmla="*/ 114 h 764"/>
                <a:gd name="T70" fmla="*/ 193 w 257"/>
                <a:gd name="T71" fmla="*/ 145 h 764"/>
                <a:gd name="T72" fmla="*/ 194 w 257"/>
                <a:gd name="T73" fmla="*/ 279 h 764"/>
                <a:gd name="T74" fmla="*/ 199 w 257"/>
                <a:gd name="T75" fmla="*/ 279 h 764"/>
                <a:gd name="T76" fmla="*/ 222 w 257"/>
                <a:gd name="T77" fmla="*/ 283 h 764"/>
                <a:gd name="T78" fmla="*/ 240 w 257"/>
                <a:gd name="T79" fmla="*/ 295 h 764"/>
                <a:gd name="T80" fmla="*/ 253 w 257"/>
                <a:gd name="T81" fmla="*/ 311 h 764"/>
                <a:gd name="T82" fmla="*/ 257 w 257"/>
                <a:gd name="T83" fmla="*/ 33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7" h="764">
                  <a:moveTo>
                    <a:pt x="257" y="332"/>
                  </a:moveTo>
                  <a:lnTo>
                    <a:pt x="257" y="712"/>
                  </a:lnTo>
                  <a:lnTo>
                    <a:pt x="257" y="712"/>
                  </a:lnTo>
                  <a:lnTo>
                    <a:pt x="256" y="723"/>
                  </a:lnTo>
                  <a:lnTo>
                    <a:pt x="253" y="732"/>
                  </a:lnTo>
                  <a:lnTo>
                    <a:pt x="247" y="741"/>
                  </a:lnTo>
                  <a:lnTo>
                    <a:pt x="240" y="749"/>
                  </a:lnTo>
                  <a:lnTo>
                    <a:pt x="232" y="755"/>
                  </a:lnTo>
                  <a:lnTo>
                    <a:pt x="222" y="760"/>
                  </a:lnTo>
                  <a:lnTo>
                    <a:pt x="210" y="763"/>
                  </a:lnTo>
                  <a:lnTo>
                    <a:pt x="199" y="764"/>
                  </a:lnTo>
                  <a:lnTo>
                    <a:pt x="0" y="764"/>
                  </a:lnTo>
                  <a:lnTo>
                    <a:pt x="0" y="617"/>
                  </a:lnTo>
                  <a:lnTo>
                    <a:pt x="52" y="617"/>
                  </a:lnTo>
                  <a:lnTo>
                    <a:pt x="24" y="530"/>
                  </a:lnTo>
                  <a:lnTo>
                    <a:pt x="24" y="530"/>
                  </a:lnTo>
                  <a:lnTo>
                    <a:pt x="29" y="526"/>
                  </a:lnTo>
                  <a:lnTo>
                    <a:pt x="35" y="521"/>
                  </a:lnTo>
                  <a:lnTo>
                    <a:pt x="41" y="516"/>
                  </a:lnTo>
                  <a:lnTo>
                    <a:pt x="46" y="510"/>
                  </a:lnTo>
                  <a:lnTo>
                    <a:pt x="49" y="503"/>
                  </a:lnTo>
                  <a:lnTo>
                    <a:pt x="51" y="496"/>
                  </a:lnTo>
                  <a:lnTo>
                    <a:pt x="54" y="489"/>
                  </a:lnTo>
                  <a:lnTo>
                    <a:pt x="54" y="481"/>
                  </a:lnTo>
                  <a:lnTo>
                    <a:pt x="54" y="481"/>
                  </a:lnTo>
                  <a:lnTo>
                    <a:pt x="52" y="470"/>
                  </a:lnTo>
                  <a:lnTo>
                    <a:pt x="49" y="459"/>
                  </a:lnTo>
                  <a:lnTo>
                    <a:pt x="44" y="450"/>
                  </a:lnTo>
                  <a:lnTo>
                    <a:pt x="37" y="442"/>
                  </a:lnTo>
                  <a:lnTo>
                    <a:pt x="29" y="436"/>
                  </a:lnTo>
                  <a:lnTo>
                    <a:pt x="20" y="431"/>
                  </a:lnTo>
                  <a:lnTo>
                    <a:pt x="10" y="427"/>
                  </a:lnTo>
                  <a:lnTo>
                    <a:pt x="0" y="427"/>
                  </a:lnTo>
                  <a:lnTo>
                    <a:pt x="0" y="279"/>
                  </a:lnTo>
                  <a:lnTo>
                    <a:pt x="135" y="279"/>
                  </a:lnTo>
                  <a:lnTo>
                    <a:pt x="135" y="161"/>
                  </a:lnTo>
                  <a:lnTo>
                    <a:pt x="135" y="161"/>
                  </a:lnTo>
                  <a:lnTo>
                    <a:pt x="134" y="151"/>
                  </a:lnTo>
                  <a:lnTo>
                    <a:pt x="133" y="141"/>
                  </a:lnTo>
                  <a:lnTo>
                    <a:pt x="131" y="131"/>
                  </a:lnTo>
                  <a:lnTo>
                    <a:pt x="127" y="122"/>
                  </a:lnTo>
                  <a:lnTo>
                    <a:pt x="123" y="113"/>
                  </a:lnTo>
                  <a:lnTo>
                    <a:pt x="118" y="105"/>
                  </a:lnTo>
                  <a:lnTo>
                    <a:pt x="112" y="97"/>
                  </a:lnTo>
                  <a:lnTo>
                    <a:pt x="105" y="90"/>
                  </a:lnTo>
                  <a:lnTo>
                    <a:pt x="98" y="83"/>
                  </a:lnTo>
                  <a:lnTo>
                    <a:pt x="90" y="77"/>
                  </a:lnTo>
                  <a:lnTo>
                    <a:pt x="82" y="71"/>
                  </a:lnTo>
                  <a:lnTo>
                    <a:pt x="73" y="68"/>
                  </a:lnTo>
                  <a:lnTo>
                    <a:pt x="64" y="65"/>
                  </a:lnTo>
                  <a:lnTo>
                    <a:pt x="54" y="62"/>
                  </a:lnTo>
                  <a:lnTo>
                    <a:pt x="43" y="60"/>
                  </a:lnTo>
                  <a:lnTo>
                    <a:pt x="3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0" y="1"/>
                  </a:lnTo>
                  <a:lnTo>
                    <a:pt x="66" y="4"/>
                  </a:lnTo>
                  <a:lnTo>
                    <a:pt x="81" y="8"/>
                  </a:lnTo>
                  <a:lnTo>
                    <a:pt x="96" y="13"/>
                  </a:lnTo>
                  <a:lnTo>
                    <a:pt x="110" y="20"/>
                  </a:lnTo>
                  <a:lnTo>
                    <a:pt x="124" y="28"/>
                  </a:lnTo>
                  <a:lnTo>
                    <a:pt x="135" y="37"/>
                  </a:lnTo>
                  <a:lnTo>
                    <a:pt x="147" y="47"/>
                  </a:lnTo>
                  <a:lnTo>
                    <a:pt x="157" y="59"/>
                  </a:lnTo>
                  <a:lnTo>
                    <a:pt x="166" y="71"/>
                  </a:lnTo>
                  <a:lnTo>
                    <a:pt x="174" y="85"/>
                  </a:lnTo>
                  <a:lnTo>
                    <a:pt x="181" y="99"/>
                  </a:lnTo>
                  <a:lnTo>
                    <a:pt x="187" y="114"/>
                  </a:lnTo>
                  <a:lnTo>
                    <a:pt x="191" y="129"/>
                  </a:lnTo>
                  <a:lnTo>
                    <a:pt x="193" y="145"/>
                  </a:lnTo>
                  <a:lnTo>
                    <a:pt x="194" y="161"/>
                  </a:lnTo>
                  <a:lnTo>
                    <a:pt x="194" y="279"/>
                  </a:lnTo>
                  <a:lnTo>
                    <a:pt x="199" y="279"/>
                  </a:lnTo>
                  <a:lnTo>
                    <a:pt x="199" y="279"/>
                  </a:lnTo>
                  <a:lnTo>
                    <a:pt x="210" y="280"/>
                  </a:lnTo>
                  <a:lnTo>
                    <a:pt x="222" y="283"/>
                  </a:lnTo>
                  <a:lnTo>
                    <a:pt x="232" y="288"/>
                  </a:lnTo>
                  <a:lnTo>
                    <a:pt x="240" y="295"/>
                  </a:lnTo>
                  <a:lnTo>
                    <a:pt x="247" y="302"/>
                  </a:lnTo>
                  <a:lnTo>
                    <a:pt x="253" y="311"/>
                  </a:lnTo>
                  <a:lnTo>
                    <a:pt x="256" y="321"/>
                  </a:lnTo>
                  <a:lnTo>
                    <a:pt x="257" y="332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/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Chemistry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 userDrawn="1"/>
        </p:nvSpPr>
        <p:spPr bwMode="auto">
          <a:xfrm>
            <a:off x="4763" y="3175"/>
            <a:ext cx="9134475" cy="3489325"/>
          </a:xfrm>
          <a:custGeom>
            <a:avLst/>
            <a:gdLst>
              <a:gd name="T0" fmla="*/ 11506 w 11506"/>
              <a:gd name="T1" fmla="*/ 0 h 4396"/>
              <a:gd name="T2" fmla="*/ 11506 w 11506"/>
              <a:gd name="T3" fmla="*/ 3890 h 4396"/>
              <a:gd name="T4" fmla="*/ 0 w 11506"/>
              <a:gd name="T5" fmla="*/ 4396 h 4396"/>
              <a:gd name="T6" fmla="*/ 0 w 11506"/>
              <a:gd name="T7" fmla="*/ 0 h 4396"/>
              <a:gd name="T8" fmla="*/ 11506 w 11506"/>
              <a:gd name="T9" fmla="*/ 0 h 4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06" h="4396">
                <a:moveTo>
                  <a:pt x="11506" y="0"/>
                </a:moveTo>
                <a:lnTo>
                  <a:pt x="11506" y="3890"/>
                </a:lnTo>
                <a:lnTo>
                  <a:pt x="0" y="4396"/>
                </a:lnTo>
                <a:lnTo>
                  <a:pt x="0" y="0"/>
                </a:lnTo>
                <a:lnTo>
                  <a:pt x="11506" y="0"/>
                </a:lnTo>
                <a:close/>
              </a:path>
            </a:pathLst>
          </a:custGeom>
          <a:solidFill>
            <a:srgbClr val="FECE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4763" y="279400"/>
            <a:ext cx="9134475" cy="1611313"/>
            <a:chOff x="4763" y="279400"/>
            <a:chExt cx="9134475" cy="1611313"/>
          </a:xfrm>
        </p:grpSpPr>
        <p:sp>
          <p:nvSpPr>
            <p:cNvPr id="12" name="Freeform 7"/>
            <p:cNvSpPr/>
            <p:nvPr userDrawn="1"/>
          </p:nvSpPr>
          <p:spPr bwMode="auto">
            <a:xfrm>
              <a:off x="4763" y="460375"/>
              <a:ext cx="5397500" cy="1430338"/>
            </a:xfrm>
            <a:custGeom>
              <a:avLst/>
              <a:gdLst>
                <a:gd name="T0" fmla="*/ 6799 w 6799"/>
                <a:gd name="T1" fmla="*/ 1072 h 1801"/>
                <a:gd name="T2" fmla="*/ 6417 w 6799"/>
                <a:gd name="T3" fmla="*/ 1484 h 1801"/>
                <a:gd name="T4" fmla="*/ 6145 w 6799"/>
                <a:gd name="T5" fmla="*/ 1438 h 1801"/>
                <a:gd name="T6" fmla="*/ 6109 w 6799"/>
                <a:gd name="T7" fmla="*/ 1511 h 1801"/>
                <a:gd name="T8" fmla="*/ 5941 w 6799"/>
                <a:gd name="T9" fmla="*/ 1622 h 1801"/>
                <a:gd name="T10" fmla="*/ 5896 w 6799"/>
                <a:gd name="T11" fmla="*/ 1446 h 1801"/>
                <a:gd name="T12" fmla="*/ 5709 w 6799"/>
                <a:gd name="T13" fmla="*/ 279 h 1801"/>
                <a:gd name="T14" fmla="*/ 5671 w 6799"/>
                <a:gd name="T15" fmla="*/ 139 h 1801"/>
                <a:gd name="T16" fmla="*/ 5383 w 6799"/>
                <a:gd name="T17" fmla="*/ 35 h 1801"/>
                <a:gd name="T18" fmla="*/ 5289 w 6799"/>
                <a:gd name="T19" fmla="*/ 0 h 1801"/>
                <a:gd name="T20" fmla="*/ 5113 w 6799"/>
                <a:gd name="T21" fmla="*/ 35 h 1801"/>
                <a:gd name="T22" fmla="*/ 5095 w 6799"/>
                <a:gd name="T23" fmla="*/ 215 h 1801"/>
                <a:gd name="T24" fmla="*/ 4954 w 6799"/>
                <a:gd name="T25" fmla="*/ 1241 h 1801"/>
                <a:gd name="T26" fmla="*/ 4945 w 6799"/>
                <a:gd name="T27" fmla="*/ 942 h 1801"/>
                <a:gd name="T28" fmla="*/ 4898 w 6799"/>
                <a:gd name="T29" fmla="*/ 934 h 1801"/>
                <a:gd name="T30" fmla="*/ 4890 w 6799"/>
                <a:gd name="T31" fmla="*/ 611 h 1801"/>
                <a:gd name="T32" fmla="*/ 4667 w 6799"/>
                <a:gd name="T33" fmla="*/ 620 h 1801"/>
                <a:gd name="T34" fmla="*/ 4656 w 6799"/>
                <a:gd name="T35" fmla="*/ 662 h 1801"/>
                <a:gd name="T36" fmla="*/ 4638 w 6799"/>
                <a:gd name="T37" fmla="*/ 934 h 1801"/>
                <a:gd name="T38" fmla="*/ 4592 w 6799"/>
                <a:gd name="T39" fmla="*/ 960 h 1801"/>
                <a:gd name="T40" fmla="*/ 4534 w 6799"/>
                <a:gd name="T41" fmla="*/ 1353 h 1801"/>
                <a:gd name="T42" fmla="*/ 4462 w 6799"/>
                <a:gd name="T43" fmla="*/ 1316 h 1801"/>
                <a:gd name="T44" fmla="*/ 4369 w 6799"/>
                <a:gd name="T45" fmla="*/ 1165 h 1801"/>
                <a:gd name="T46" fmla="*/ 3894 w 6799"/>
                <a:gd name="T47" fmla="*/ 813 h 1801"/>
                <a:gd name="T48" fmla="*/ 3614 w 6799"/>
                <a:gd name="T49" fmla="*/ 756 h 1801"/>
                <a:gd name="T50" fmla="*/ 3409 w 6799"/>
                <a:gd name="T51" fmla="*/ 1157 h 1801"/>
                <a:gd name="T52" fmla="*/ 3250 w 6799"/>
                <a:gd name="T53" fmla="*/ 1139 h 1801"/>
                <a:gd name="T54" fmla="*/ 3204 w 6799"/>
                <a:gd name="T55" fmla="*/ 1511 h 1801"/>
                <a:gd name="T56" fmla="*/ 3168 w 6799"/>
                <a:gd name="T57" fmla="*/ 565 h 1801"/>
                <a:gd name="T58" fmla="*/ 2989 w 6799"/>
                <a:gd name="T59" fmla="*/ 471 h 1801"/>
                <a:gd name="T60" fmla="*/ 2925 w 6799"/>
                <a:gd name="T61" fmla="*/ 378 h 1801"/>
                <a:gd name="T62" fmla="*/ 2748 w 6799"/>
                <a:gd name="T63" fmla="*/ 341 h 1801"/>
                <a:gd name="T64" fmla="*/ 2729 w 6799"/>
                <a:gd name="T65" fmla="*/ 593 h 1801"/>
                <a:gd name="T66" fmla="*/ 2702 w 6799"/>
                <a:gd name="T67" fmla="*/ 1165 h 1801"/>
                <a:gd name="T68" fmla="*/ 2673 w 6799"/>
                <a:gd name="T69" fmla="*/ 1324 h 1801"/>
                <a:gd name="T70" fmla="*/ 2654 w 6799"/>
                <a:gd name="T71" fmla="*/ 1428 h 1801"/>
                <a:gd name="T72" fmla="*/ 2572 w 6799"/>
                <a:gd name="T73" fmla="*/ 1697 h 1801"/>
                <a:gd name="T74" fmla="*/ 2450 w 6799"/>
                <a:gd name="T75" fmla="*/ 1576 h 1801"/>
                <a:gd name="T76" fmla="*/ 2348 w 6799"/>
                <a:gd name="T77" fmla="*/ 642 h 1801"/>
                <a:gd name="T78" fmla="*/ 2162 w 6799"/>
                <a:gd name="T79" fmla="*/ 547 h 1801"/>
                <a:gd name="T80" fmla="*/ 2069 w 6799"/>
                <a:gd name="T81" fmla="*/ 684 h 1801"/>
                <a:gd name="T82" fmla="*/ 2022 w 6799"/>
                <a:gd name="T83" fmla="*/ 1550 h 1801"/>
                <a:gd name="T84" fmla="*/ 1939 w 6799"/>
                <a:gd name="T85" fmla="*/ 1651 h 1801"/>
                <a:gd name="T86" fmla="*/ 1900 w 6799"/>
                <a:gd name="T87" fmla="*/ 1744 h 1801"/>
                <a:gd name="T88" fmla="*/ 1863 w 6799"/>
                <a:gd name="T89" fmla="*/ 1801 h 1801"/>
                <a:gd name="T90" fmla="*/ 1575 w 6799"/>
                <a:gd name="T91" fmla="*/ 1773 h 1801"/>
                <a:gd name="T92" fmla="*/ 1490 w 6799"/>
                <a:gd name="T93" fmla="*/ 1464 h 1801"/>
                <a:gd name="T94" fmla="*/ 1472 w 6799"/>
                <a:gd name="T95" fmla="*/ 1511 h 1801"/>
                <a:gd name="T96" fmla="*/ 1426 w 6799"/>
                <a:gd name="T97" fmla="*/ 1399 h 1801"/>
                <a:gd name="T98" fmla="*/ 1324 w 6799"/>
                <a:gd name="T99" fmla="*/ 1474 h 1801"/>
                <a:gd name="T100" fmla="*/ 1165 w 6799"/>
                <a:gd name="T101" fmla="*/ 1689 h 1801"/>
                <a:gd name="T102" fmla="*/ 1109 w 6799"/>
                <a:gd name="T103" fmla="*/ 1558 h 1801"/>
                <a:gd name="T104" fmla="*/ 913 w 6799"/>
                <a:gd name="T105" fmla="*/ 1521 h 1801"/>
                <a:gd name="T106" fmla="*/ 857 w 6799"/>
                <a:gd name="T107" fmla="*/ 1558 h 1801"/>
                <a:gd name="T108" fmla="*/ 746 w 6799"/>
                <a:gd name="T109" fmla="*/ 1726 h 1801"/>
                <a:gd name="T110" fmla="*/ 717 w 6799"/>
                <a:gd name="T111" fmla="*/ 1661 h 1801"/>
                <a:gd name="T112" fmla="*/ 681 w 6799"/>
                <a:gd name="T113" fmla="*/ 1585 h 1801"/>
                <a:gd name="T114" fmla="*/ 597 w 6799"/>
                <a:gd name="T115" fmla="*/ 1345 h 1801"/>
                <a:gd name="T116" fmla="*/ 569 w 6799"/>
                <a:gd name="T117" fmla="*/ 1258 h 1801"/>
                <a:gd name="T118" fmla="*/ 439 w 6799"/>
                <a:gd name="T119" fmla="*/ 1233 h 1801"/>
                <a:gd name="T120" fmla="*/ 411 w 6799"/>
                <a:gd name="T121" fmla="*/ 1353 h 1801"/>
                <a:gd name="T122" fmla="*/ 365 w 6799"/>
                <a:gd name="T123" fmla="*/ 1484 h 1801"/>
                <a:gd name="T124" fmla="*/ 0 w 6799"/>
                <a:gd name="T125" fmla="*/ 1101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99" h="1801">
                  <a:moveTo>
                    <a:pt x="6799" y="58"/>
                  </a:moveTo>
                  <a:lnTo>
                    <a:pt x="6799" y="1072"/>
                  </a:lnTo>
                  <a:lnTo>
                    <a:pt x="6417" y="1072"/>
                  </a:lnTo>
                  <a:lnTo>
                    <a:pt x="6417" y="1484"/>
                  </a:lnTo>
                  <a:lnTo>
                    <a:pt x="6145" y="1484"/>
                  </a:lnTo>
                  <a:lnTo>
                    <a:pt x="6145" y="1438"/>
                  </a:lnTo>
                  <a:lnTo>
                    <a:pt x="6109" y="1438"/>
                  </a:lnTo>
                  <a:lnTo>
                    <a:pt x="6109" y="1511"/>
                  </a:lnTo>
                  <a:lnTo>
                    <a:pt x="5941" y="1511"/>
                  </a:lnTo>
                  <a:lnTo>
                    <a:pt x="5941" y="1622"/>
                  </a:lnTo>
                  <a:lnTo>
                    <a:pt x="5896" y="1622"/>
                  </a:lnTo>
                  <a:lnTo>
                    <a:pt x="5896" y="1446"/>
                  </a:lnTo>
                  <a:lnTo>
                    <a:pt x="5709" y="1446"/>
                  </a:lnTo>
                  <a:lnTo>
                    <a:pt x="5709" y="279"/>
                  </a:lnTo>
                  <a:lnTo>
                    <a:pt x="5671" y="279"/>
                  </a:lnTo>
                  <a:lnTo>
                    <a:pt x="5671" y="139"/>
                  </a:lnTo>
                  <a:lnTo>
                    <a:pt x="5476" y="56"/>
                  </a:lnTo>
                  <a:lnTo>
                    <a:pt x="5383" y="35"/>
                  </a:lnTo>
                  <a:lnTo>
                    <a:pt x="5383" y="0"/>
                  </a:lnTo>
                  <a:lnTo>
                    <a:pt x="5289" y="0"/>
                  </a:lnTo>
                  <a:lnTo>
                    <a:pt x="5289" y="35"/>
                  </a:lnTo>
                  <a:lnTo>
                    <a:pt x="5113" y="35"/>
                  </a:lnTo>
                  <a:lnTo>
                    <a:pt x="5113" y="215"/>
                  </a:lnTo>
                  <a:lnTo>
                    <a:pt x="5095" y="215"/>
                  </a:lnTo>
                  <a:lnTo>
                    <a:pt x="5095" y="1241"/>
                  </a:lnTo>
                  <a:lnTo>
                    <a:pt x="4954" y="1241"/>
                  </a:lnTo>
                  <a:lnTo>
                    <a:pt x="4954" y="952"/>
                  </a:lnTo>
                  <a:lnTo>
                    <a:pt x="4945" y="942"/>
                  </a:lnTo>
                  <a:lnTo>
                    <a:pt x="4919" y="942"/>
                  </a:lnTo>
                  <a:lnTo>
                    <a:pt x="4898" y="934"/>
                  </a:lnTo>
                  <a:lnTo>
                    <a:pt x="4898" y="620"/>
                  </a:lnTo>
                  <a:lnTo>
                    <a:pt x="4890" y="611"/>
                  </a:lnTo>
                  <a:lnTo>
                    <a:pt x="4685" y="611"/>
                  </a:lnTo>
                  <a:lnTo>
                    <a:pt x="4667" y="620"/>
                  </a:lnTo>
                  <a:lnTo>
                    <a:pt x="4667" y="654"/>
                  </a:lnTo>
                  <a:lnTo>
                    <a:pt x="4656" y="662"/>
                  </a:lnTo>
                  <a:lnTo>
                    <a:pt x="4656" y="914"/>
                  </a:lnTo>
                  <a:lnTo>
                    <a:pt x="4638" y="934"/>
                  </a:lnTo>
                  <a:lnTo>
                    <a:pt x="4592" y="934"/>
                  </a:lnTo>
                  <a:lnTo>
                    <a:pt x="4592" y="960"/>
                  </a:lnTo>
                  <a:lnTo>
                    <a:pt x="4534" y="960"/>
                  </a:lnTo>
                  <a:lnTo>
                    <a:pt x="4534" y="1353"/>
                  </a:lnTo>
                  <a:lnTo>
                    <a:pt x="4462" y="1353"/>
                  </a:lnTo>
                  <a:lnTo>
                    <a:pt x="4462" y="1316"/>
                  </a:lnTo>
                  <a:lnTo>
                    <a:pt x="4369" y="1316"/>
                  </a:lnTo>
                  <a:lnTo>
                    <a:pt x="4369" y="1165"/>
                  </a:lnTo>
                  <a:lnTo>
                    <a:pt x="3894" y="1165"/>
                  </a:lnTo>
                  <a:lnTo>
                    <a:pt x="3894" y="813"/>
                  </a:lnTo>
                  <a:lnTo>
                    <a:pt x="3614" y="813"/>
                  </a:lnTo>
                  <a:lnTo>
                    <a:pt x="3614" y="756"/>
                  </a:lnTo>
                  <a:lnTo>
                    <a:pt x="3409" y="756"/>
                  </a:lnTo>
                  <a:lnTo>
                    <a:pt x="3409" y="1157"/>
                  </a:lnTo>
                  <a:lnTo>
                    <a:pt x="3250" y="1157"/>
                  </a:lnTo>
                  <a:lnTo>
                    <a:pt x="3250" y="1139"/>
                  </a:lnTo>
                  <a:lnTo>
                    <a:pt x="3204" y="1139"/>
                  </a:lnTo>
                  <a:lnTo>
                    <a:pt x="3204" y="1511"/>
                  </a:lnTo>
                  <a:lnTo>
                    <a:pt x="3168" y="1492"/>
                  </a:lnTo>
                  <a:lnTo>
                    <a:pt x="3168" y="565"/>
                  </a:lnTo>
                  <a:lnTo>
                    <a:pt x="2989" y="565"/>
                  </a:lnTo>
                  <a:lnTo>
                    <a:pt x="2989" y="471"/>
                  </a:lnTo>
                  <a:lnTo>
                    <a:pt x="2925" y="471"/>
                  </a:lnTo>
                  <a:lnTo>
                    <a:pt x="2925" y="378"/>
                  </a:lnTo>
                  <a:lnTo>
                    <a:pt x="2813" y="303"/>
                  </a:lnTo>
                  <a:lnTo>
                    <a:pt x="2748" y="341"/>
                  </a:lnTo>
                  <a:lnTo>
                    <a:pt x="2748" y="593"/>
                  </a:lnTo>
                  <a:lnTo>
                    <a:pt x="2729" y="593"/>
                  </a:lnTo>
                  <a:lnTo>
                    <a:pt x="2729" y="1165"/>
                  </a:lnTo>
                  <a:lnTo>
                    <a:pt x="2702" y="1165"/>
                  </a:lnTo>
                  <a:lnTo>
                    <a:pt x="2702" y="1324"/>
                  </a:lnTo>
                  <a:lnTo>
                    <a:pt x="2673" y="1324"/>
                  </a:lnTo>
                  <a:lnTo>
                    <a:pt x="2673" y="1428"/>
                  </a:lnTo>
                  <a:lnTo>
                    <a:pt x="2654" y="1428"/>
                  </a:lnTo>
                  <a:lnTo>
                    <a:pt x="2654" y="1697"/>
                  </a:lnTo>
                  <a:lnTo>
                    <a:pt x="2572" y="1697"/>
                  </a:lnTo>
                  <a:lnTo>
                    <a:pt x="2572" y="1576"/>
                  </a:lnTo>
                  <a:lnTo>
                    <a:pt x="2450" y="1576"/>
                  </a:lnTo>
                  <a:lnTo>
                    <a:pt x="2450" y="642"/>
                  </a:lnTo>
                  <a:lnTo>
                    <a:pt x="2348" y="642"/>
                  </a:lnTo>
                  <a:lnTo>
                    <a:pt x="2348" y="547"/>
                  </a:lnTo>
                  <a:lnTo>
                    <a:pt x="2162" y="547"/>
                  </a:lnTo>
                  <a:lnTo>
                    <a:pt x="2162" y="684"/>
                  </a:lnTo>
                  <a:lnTo>
                    <a:pt x="2069" y="684"/>
                  </a:lnTo>
                  <a:lnTo>
                    <a:pt x="2069" y="1550"/>
                  </a:lnTo>
                  <a:lnTo>
                    <a:pt x="2022" y="1550"/>
                  </a:lnTo>
                  <a:lnTo>
                    <a:pt x="2022" y="1651"/>
                  </a:lnTo>
                  <a:lnTo>
                    <a:pt x="1939" y="1651"/>
                  </a:lnTo>
                  <a:lnTo>
                    <a:pt x="1939" y="1744"/>
                  </a:lnTo>
                  <a:lnTo>
                    <a:pt x="1900" y="1744"/>
                  </a:lnTo>
                  <a:lnTo>
                    <a:pt x="1900" y="1801"/>
                  </a:lnTo>
                  <a:lnTo>
                    <a:pt x="1863" y="1801"/>
                  </a:lnTo>
                  <a:lnTo>
                    <a:pt x="1863" y="1773"/>
                  </a:lnTo>
                  <a:lnTo>
                    <a:pt x="1575" y="1773"/>
                  </a:lnTo>
                  <a:lnTo>
                    <a:pt x="1575" y="1464"/>
                  </a:lnTo>
                  <a:lnTo>
                    <a:pt x="1490" y="1464"/>
                  </a:lnTo>
                  <a:lnTo>
                    <a:pt x="1490" y="1511"/>
                  </a:lnTo>
                  <a:lnTo>
                    <a:pt x="1472" y="1511"/>
                  </a:lnTo>
                  <a:lnTo>
                    <a:pt x="1426" y="1484"/>
                  </a:lnTo>
                  <a:lnTo>
                    <a:pt x="1426" y="1399"/>
                  </a:lnTo>
                  <a:lnTo>
                    <a:pt x="1324" y="1399"/>
                  </a:lnTo>
                  <a:lnTo>
                    <a:pt x="1324" y="1474"/>
                  </a:lnTo>
                  <a:lnTo>
                    <a:pt x="1165" y="1474"/>
                  </a:lnTo>
                  <a:lnTo>
                    <a:pt x="1165" y="1689"/>
                  </a:lnTo>
                  <a:lnTo>
                    <a:pt x="1109" y="1689"/>
                  </a:lnTo>
                  <a:lnTo>
                    <a:pt x="1109" y="1558"/>
                  </a:lnTo>
                  <a:lnTo>
                    <a:pt x="932" y="1558"/>
                  </a:lnTo>
                  <a:lnTo>
                    <a:pt x="913" y="1521"/>
                  </a:lnTo>
                  <a:lnTo>
                    <a:pt x="895" y="1521"/>
                  </a:lnTo>
                  <a:lnTo>
                    <a:pt x="857" y="1558"/>
                  </a:lnTo>
                  <a:lnTo>
                    <a:pt x="746" y="1558"/>
                  </a:lnTo>
                  <a:lnTo>
                    <a:pt x="746" y="1726"/>
                  </a:lnTo>
                  <a:lnTo>
                    <a:pt x="717" y="1726"/>
                  </a:lnTo>
                  <a:lnTo>
                    <a:pt x="717" y="1661"/>
                  </a:lnTo>
                  <a:lnTo>
                    <a:pt x="681" y="1661"/>
                  </a:lnTo>
                  <a:lnTo>
                    <a:pt x="681" y="1585"/>
                  </a:lnTo>
                  <a:lnTo>
                    <a:pt x="597" y="1585"/>
                  </a:lnTo>
                  <a:lnTo>
                    <a:pt x="597" y="1345"/>
                  </a:lnTo>
                  <a:lnTo>
                    <a:pt x="569" y="1345"/>
                  </a:lnTo>
                  <a:lnTo>
                    <a:pt x="569" y="1258"/>
                  </a:lnTo>
                  <a:lnTo>
                    <a:pt x="533" y="1233"/>
                  </a:lnTo>
                  <a:lnTo>
                    <a:pt x="439" y="1233"/>
                  </a:lnTo>
                  <a:lnTo>
                    <a:pt x="439" y="1353"/>
                  </a:lnTo>
                  <a:lnTo>
                    <a:pt x="411" y="1353"/>
                  </a:lnTo>
                  <a:lnTo>
                    <a:pt x="411" y="1484"/>
                  </a:lnTo>
                  <a:lnTo>
                    <a:pt x="365" y="1484"/>
                  </a:lnTo>
                  <a:lnTo>
                    <a:pt x="365" y="1101"/>
                  </a:lnTo>
                  <a:lnTo>
                    <a:pt x="0" y="1101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 userDrawn="1"/>
          </p:nvSpPr>
          <p:spPr bwMode="auto">
            <a:xfrm>
              <a:off x="5402263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 userDrawn="1"/>
          </p:nvSpPr>
          <p:spPr bwMode="auto">
            <a:xfrm>
              <a:off x="5616576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 userDrawn="1"/>
          </p:nvSpPr>
          <p:spPr bwMode="auto">
            <a:xfrm>
              <a:off x="5630863" y="279400"/>
              <a:ext cx="0" cy="22860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Line 11"/>
            <p:cNvSpPr>
              <a:spLocks noChangeShapeType="1"/>
            </p:cNvSpPr>
            <p:nvPr userDrawn="1"/>
          </p:nvSpPr>
          <p:spPr bwMode="auto">
            <a:xfrm>
              <a:off x="5630863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12"/>
            <p:cNvSpPr/>
            <p:nvPr userDrawn="1"/>
          </p:nvSpPr>
          <p:spPr bwMode="auto">
            <a:xfrm>
              <a:off x="5402263" y="508000"/>
              <a:ext cx="3736975" cy="1322388"/>
            </a:xfrm>
            <a:custGeom>
              <a:avLst/>
              <a:gdLst>
                <a:gd name="T0" fmla="*/ 4562 w 4707"/>
                <a:gd name="T1" fmla="*/ 801 h 1668"/>
                <a:gd name="T2" fmla="*/ 4498 w 4707"/>
                <a:gd name="T3" fmla="*/ 708 h 1668"/>
                <a:gd name="T4" fmla="*/ 4386 w 4707"/>
                <a:gd name="T5" fmla="*/ 540 h 1668"/>
                <a:gd name="T6" fmla="*/ 4320 w 4707"/>
                <a:gd name="T7" fmla="*/ 830 h 1668"/>
                <a:gd name="T8" fmla="*/ 4301 w 4707"/>
                <a:gd name="T9" fmla="*/ 1107 h 1668"/>
                <a:gd name="T10" fmla="*/ 4274 w 4707"/>
                <a:gd name="T11" fmla="*/ 1266 h 1668"/>
                <a:gd name="T12" fmla="*/ 4246 w 4707"/>
                <a:gd name="T13" fmla="*/ 1370 h 1668"/>
                <a:gd name="T14" fmla="*/ 4227 w 4707"/>
                <a:gd name="T15" fmla="*/ 1639 h 1668"/>
                <a:gd name="T16" fmla="*/ 4142 w 4707"/>
                <a:gd name="T17" fmla="*/ 1518 h 1668"/>
                <a:gd name="T18" fmla="*/ 4022 w 4707"/>
                <a:gd name="T19" fmla="*/ 913 h 1668"/>
                <a:gd name="T20" fmla="*/ 3919 w 4707"/>
                <a:gd name="T21" fmla="*/ 820 h 1668"/>
                <a:gd name="T22" fmla="*/ 3733 w 4707"/>
                <a:gd name="T23" fmla="*/ 1072 h 1668"/>
                <a:gd name="T24" fmla="*/ 3639 w 4707"/>
                <a:gd name="T25" fmla="*/ 1492 h 1668"/>
                <a:gd name="T26" fmla="*/ 3594 w 4707"/>
                <a:gd name="T27" fmla="*/ 1593 h 1668"/>
                <a:gd name="T28" fmla="*/ 3146 w 4707"/>
                <a:gd name="T29" fmla="*/ 1587 h 1668"/>
                <a:gd name="T30" fmla="*/ 3063 w 4707"/>
                <a:gd name="T31" fmla="*/ 1406 h 1668"/>
                <a:gd name="T32" fmla="*/ 3044 w 4707"/>
                <a:gd name="T33" fmla="*/ 1453 h 1668"/>
                <a:gd name="T34" fmla="*/ 2998 w 4707"/>
                <a:gd name="T35" fmla="*/ 1341 h 1668"/>
                <a:gd name="T36" fmla="*/ 2895 w 4707"/>
                <a:gd name="T37" fmla="*/ 1416 h 1668"/>
                <a:gd name="T38" fmla="*/ 2736 w 4707"/>
                <a:gd name="T39" fmla="*/ 1631 h 1668"/>
                <a:gd name="T40" fmla="*/ 2682 w 4707"/>
                <a:gd name="T41" fmla="*/ 1500 h 1668"/>
                <a:gd name="T42" fmla="*/ 2485 w 4707"/>
                <a:gd name="T43" fmla="*/ 1463 h 1668"/>
                <a:gd name="T44" fmla="*/ 2430 w 4707"/>
                <a:gd name="T45" fmla="*/ 1500 h 1668"/>
                <a:gd name="T46" fmla="*/ 2318 w 4707"/>
                <a:gd name="T47" fmla="*/ 1668 h 1668"/>
                <a:gd name="T48" fmla="*/ 2290 w 4707"/>
                <a:gd name="T49" fmla="*/ 1603 h 1668"/>
                <a:gd name="T50" fmla="*/ 2254 w 4707"/>
                <a:gd name="T51" fmla="*/ 1527 h 1668"/>
                <a:gd name="T52" fmla="*/ 2169 w 4707"/>
                <a:gd name="T53" fmla="*/ 1287 h 1668"/>
                <a:gd name="T54" fmla="*/ 2140 w 4707"/>
                <a:gd name="T55" fmla="*/ 1200 h 1668"/>
                <a:gd name="T56" fmla="*/ 2010 w 4707"/>
                <a:gd name="T57" fmla="*/ 1175 h 1668"/>
                <a:gd name="T58" fmla="*/ 1981 w 4707"/>
                <a:gd name="T59" fmla="*/ 1295 h 1668"/>
                <a:gd name="T60" fmla="*/ 1935 w 4707"/>
                <a:gd name="T61" fmla="*/ 1426 h 1668"/>
                <a:gd name="T62" fmla="*/ 1470 w 4707"/>
                <a:gd name="T63" fmla="*/ 1043 h 1668"/>
                <a:gd name="T64" fmla="*/ 1424 w 4707"/>
                <a:gd name="T65" fmla="*/ 1136 h 1668"/>
                <a:gd name="T66" fmla="*/ 1359 w 4707"/>
                <a:gd name="T67" fmla="*/ 600 h 1668"/>
                <a:gd name="T68" fmla="*/ 1322 w 4707"/>
                <a:gd name="T69" fmla="*/ 488 h 1668"/>
                <a:gd name="T70" fmla="*/ 1125 w 4707"/>
                <a:gd name="T71" fmla="*/ 507 h 1668"/>
                <a:gd name="T72" fmla="*/ 1079 w 4707"/>
                <a:gd name="T73" fmla="*/ 581 h 1668"/>
                <a:gd name="T74" fmla="*/ 1061 w 4707"/>
                <a:gd name="T75" fmla="*/ 1053 h 1668"/>
                <a:gd name="T76" fmla="*/ 633 w 4707"/>
                <a:gd name="T77" fmla="*/ 1006 h 1668"/>
                <a:gd name="T78" fmla="*/ 558 w 4707"/>
                <a:gd name="T79" fmla="*/ 960 h 1668"/>
                <a:gd name="T80" fmla="*/ 0 w 4707"/>
                <a:gd name="T81" fmla="*/ 0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07" h="1668">
                  <a:moveTo>
                    <a:pt x="4707" y="801"/>
                  </a:moveTo>
                  <a:lnTo>
                    <a:pt x="4562" y="801"/>
                  </a:lnTo>
                  <a:lnTo>
                    <a:pt x="4562" y="708"/>
                  </a:lnTo>
                  <a:lnTo>
                    <a:pt x="4498" y="708"/>
                  </a:lnTo>
                  <a:lnTo>
                    <a:pt x="4498" y="615"/>
                  </a:lnTo>
                  <a:lnTo>
                    <a:pt x="4386" y="540"/>
                  </a:lnTo>
                  <a:lnTo>
                    <a:pt x="4320" y="578"/>
                  </a:lnTo>
                  <a:lnTo>
                    <a:pt x="4320" y="830"/>
                  </a:lnTo>
                  <a:lnTo>
                    <a:pt x="4301" y="830"/>
                  </a:lnTo>
                  <a:lnTo>
                    <a:pt x="4301" y="1107"/>
                  </a:lnTo>
                  <a:lnTo>
                    <a:pt x="4274" y="1107"/>
                  </a:lnTo>
                  <a:lnTo>
                    <a:pt x="4274" y="1266"/>
                  </a:lnTo>
                  <a:lnTo>
                    <a:pt x="4246" y="1266"/>
                  </a:lnTo>
                  <a:lnTo>
                    <a:pt x="4246" y="1370"/>
                  </a:lnTo>
                  <a:lnTo>
                    <a:pt x="4227" y="1370"/>
                  </a:lnTo>
                  <a:lnTo>
                    <a:pt x="4227" y="1639"/>
                  </a:lnTo>
                  <a:lnTo>
                    <a:pt x="4142" y="1639"/>
                  </a:lnTo>
                  <a:lnTo>
                    <a:pt x="4142" y="1518"/>
                  </a:lnTo>
                  <a:lnTo>
                    <a:pt x="4022" y="1518"/>
                  </a:lnTo>
                  <a:lnTo>
                    <a:pt x="4022" y="913"/>
                  </a:lnTo>
                  <a:lnTo>
                    <a:pt x="3919" y="913"/>
                  </a:lnTo>
                  <a:lnTo>
                    <a:pt x="3919" y="820"/>
                  </a:lnTo>
                  <a:lnTo>
                    <a:pt x="3733" y="820"/>
                  </a:lnTo>
                  <a:lnTo>
                    <a:pt x="3733" y="1072"/>
                  </a:lnTo>
                  <a:lnTo>
                    <a:pt x="3639" y="1072"/>
                  </a:lnTo>
                  <a:lnTo>
                    <a:pt x="3639" y="1492"/>
                  </a:lnTo>
                  <a:lnTo>
                    <a:pt x="3594" y="1492"/>
                  </a:lnTo>
                  <a:lnTo>
                    <a:pt x="3594" y="1593"/>
                  </a:lnTo>
                  <a:lnTo>
                    <a:pt x="3509" y="1593"/>
                  </a:lnTo>
                  <a:lnTo>
                    <a:pt x="3146" y="1587"/>
                  </a:lnTo>
                  <a:lnTo>
                    <a:pt x="3146" y="1406"/>
                  </a:lnTo>
                  <a:lnTo>
                    <a:pt x="3063" y="1406"/>
                  </a:lnTo>
                  <a:lnTo>
                    <a:pt x="3063" y="1453"/>
                  </a:lnTo>
                  <a:lnTo>
                    <a:pt x="3044" y="1453"/>
                  </a:lnTo>
                  <a:lnTo>
                    <a:pt x="2998" y="1426"/>
                  </a:lnTo>
                  <a:lnTo>
                    <a:pt x="2998" y="1341"/>
                  </a:lnTo>
                  <a:lnTo>
                    <a:pt x="2895" y="1341"/>
                  </a:lnTo>
                  <a:lnTo>
                    <a:pt x="2895" y="1416"/>
                  </a:lnTo>
                  <a:lnTo>
                    <a:pt x="2736" y="1416"/>
                  </a:lnTo>
                  <a:lnTo>
                    <a:pt x="2736" y="1631"/>
                  </a:lnTo>
                  <a:lnTo>
                    <a:pt x="2682" y="1631"/>
                  </a:lnTo>
                  <a:lnTo>
                    <a:pt x="2682" y="1500"/>
                  </a:lnTo>
                  <a:lnTo>
                    <a:pt x="2504" y="1500"/>
                  </a:lnTo>
                  <a:lnTo>
                    <a:pt x="2485" y="1463"/>
                  </a:lnTo>
                  <a:lnTo>
                    <a:pt x="2467" y="1463"/>
                  </a:lnTo>
                  <a:lnTo>
                    <a:pt x="2430" y="1500"/>
                  </a:lnTo>
                  <a:lnTo>
                    <a:pt x="2318" y="1500"/>
                  </a:lnTo>
                  <a:lnTo>
                    <a:pt x="2318" y="1668"/>
                  </a:lnTo>
                  <a:lnTo>
                    <a:pt x="2290" y="1668"/>
                  </a:lnTo>
                  <a:lnTo>
                    <a:pt x="2290" y="1603"/>
                  </a:lnTo>
                  <a:lnTo>
                    <a:pt x="2254" y="1603"/>
                  </a:lnTo>
                  <a:lnTo>
                    <a:pt x="2254" y="1527"/>
                  </a:lnTo>
                  <a:lnTo>
                    <a:pt x="2169" y="1527"/>
                  </a:lnTo>
                  <a:lnTo>
                    <a:pt x="2169" y="1287"/>
                  </a:lnTo>
                  <a:lnTo>
                    <a:pt x="2140" y="1287"/>
                  </a:lnTo>
                  <a:lnTo>
                    <a:pt x="2140" y="1200"/>
                  </a:lnTo>
                  <a:lnTo>
                    <a:pt x="2103" y="1175"/>
                  </a:lnTo>
                  <a:lnTo>
                    <a:pt x="2010" y="1175"/>
                  </a:lnTo>
                  <a:lnTo>
                    <a:pt x="2010" y="1295"/>
                  </a:lnTo>
                  <a:lnTo>
                    <a:pt x="1981" y="1295"/>
                  </a:lnTo>
                  <a:lnTo>
                    <a:pt x="1981" y="1426"/>
                  </a:lnTo>
                  <a:lnTo>
                    <a:pt x="1935" y="1426"/>
                  </a:lnTo>
                  <a:lnTo>
                    <a:pt x="1935" y="1043"/>
                  </a:lnTo>
                  <a:lnTo>
                    <a:pt x="1470" y="1043"/>
                  </a:lnTo>
                  <a:lnTo>
                    <a:pt x="1424" y="1061"/>
                  </a:lnTo>
                  <a:lnTo>
                    <a:pt x="1424" y="1136"/>
                  </a:lnTo>
                  <a:lnTo>
                    <a:pt x="1359" y="1136"/>
                  </a:lnTo>
                  <a:lnTo>
                    <a:pt x="1359" y="600"/>
                  </a:lnTo>
                  <a:lnTo>
                    <a:pt x="1322" y="571"/>
                  </a:lnTo>
                  <a:lnTo>
                    <a:pt x="1322" y="488"/>
                  </a:lnTo>
                  <a:lnTo>
                    <a:pt x="1164" y="488"/>
                  </a:lnTo>
                  <a:lnTo>
                    <a:pt x="1125" y="507"/>
                  </a:lnTo>
                  <a:lnTo>
                    <a:pt x="1125" y="581"/>
                  </a:lnTo>
                  <a:lnTo>
                    <a:pt x="1079" y="581"/>
                  </a:lnTo>
                  <a:lnTo>
                    <a:pt x="1079" y="1053"/>
                  </a:lnTo>
                  <a:lnTo>
                    <a:pt x="1061" y="1053"/>
                  </a:lnTo>
                  <a:lnTo>
                    <a:pt x="996" y="1006"/>
                  </a:lnTo>
                  <a:lnTo>
                    <a:pt x="633" y="1006"/>
                  </a:lnTo>
                  <a:lnTo>
                    <a:pt x="633" y="960"/>
                  </a:lnTo>
                  <a:lnTo>
                    <a:pt x="558" y="960"/>
                  </a:lnTo>
                  <a:lnTo>
                    <a:pt x="558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0" name="Group 129"/>
          <p:cNvGrpSpPr/>
          <p:nvPr userDrawn="1"/>
        </p:nvGrpSpPr>
        <p:grpSpPr>
          <a:xfrm>
            <a:off x="6113463" y="2967038"/>
            <a:ext cx="806450" cy="806450"/>
            <a:chOff x="6113463" y="2967038"/>
            <a:chExt cx="806450" cy="806450"/>
          </a:xfrm>
        </p:grpSpPr>
        <p:sp>
          <p:nvSpPr>
            <p:cNvPr id="66" name="Freeform 13"/>
            <p:cNvSpPr/>
            <p:nvPr userDrawn="1"/>
          </p:nvSpPr>
          <p:spPr bwMode="auto">
            <a:xfrm>
              <a:off x="6113463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5 w 1016"/>
                <a:gd name="T5" fmla="*/ 684 h 1016"/>
                <a:gd name="T6" fmla="*/ 955 w 1016"/>
                <a:gd name="T7" fmla="*/ 751 h 1016"/>
                <a:gd name="T8" fmla="*/ 915 w 1016"/>
                <a:gd name="T9" fmla="*/ 813 h 1016"/>
                <a:gd name="T10" fmla="*/ 868 w 1016"/>
                <a:gd name="T11" fmla="*/ 868 h 1016"/>
                <a:gd name="T12" fmla="*/ 812 w 1016"/>
                <a:gd name="T13" fmla="*/ 916 h 1016"/>
                <a:gd name="T14" fmla="*/ 750 w 1016"/>
                <a:gd name="T15" fmla="*/ 955 h 1016"/>
                <a:gd name="T16" fmla="*/ 682 w 1016"/>
                <a:gd name="T17" fmla="*/ 987 h 1016"/>
                <a:gd name="T18" fmla="*/ 611 w 1016"/>
                <a:gd name="T19" fmla="*/ 1006 h 1016"/>
                <a:gd name="T20" fmla="*/ 534 w 1016"/>
                <a:gd name="T21" fmla="*/ 1016 h 1016"/>
                <a:gd name="T22" fmla="*/ 482 w 1016"/>
                <a:gd name="T23" fmla="*/ 1016 h 1016"/>
                <a:gd name="T24" fmla="*/ 406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4 w 1016"/>
                <a:gd name="T31" fmla="*/ 916 h 1016"/>
                <a:gd name="T32" fmla="*/ 149 w 1016"/>
                <a:gd name="T33" fmla="*/ 868 h 1016"/>
                <a:gd name="T34" fmla="*/ 101 w 1016"/>
                <a:gd name="T35" fmla="*/ 813 h 1016"/>
                <a:gd name="T36" fmla="*/ 61 w 1016"/>
                <a:gd name="T37" fmla="*/ 751 h 1016"/>
                <a:gd name="T38" fmla="*/ 31 w 1016"/>
                <a:gd name="T39" fmla="*/ 684 h 1016"/>
                <a:gd name="T40" fmla="*/ 10 w 1016"/>
                <a:gd name="T41" fmla="*/ 611 h 1016"/>
                <a:gd name="T42" fmla="*/ 1 w 1016"/>
                <a:gd name="T43" fmla="*/ 534 h 1016"/>
                <a:gd name="T44" fmla="*/ 1 w 1016"/>
                <a:gd name="T45" fmla="*/ 482 h 1016"/>
                <a:gd name="T46" fmla="*/ 10 w 1016"/>
                <a:gd name="T47" fmla="*/ 407 h 1016"/>
                <a:gd name="T48" fmla="*/ 31 w 1016"/>
                <a:gd name="T49" fmla="*/ 334 h 1016"/>
                <a:gd name="T50" fmla="*/ 61 w 1016"/>
                <a:gd name="T51" fmla="*/ 266 h 1016"/>
                <a:gd name="T52" fmla="*/ 101 w 1016"/>
                <a:gd name="T53" fmla="*/ 204 h 1016"/>
                <a:gd name="T54" fmla="*/ 149 w 1016"/>
                <a:gd name="T55" fmla="*/ 149 h 1016"/>
                <a:gd name="T56" fmla="*/ 204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6 w 1016"/>
                <a:gd name="T63" fmla="*/ 11 h 1016"/>
                <a:gd name="T64" fmla="*/ 482 w 1016"/>
                <a:gd name="T65" fmla="*/ 1 h 1016"/>
                <a:gd name="T66" fmla="*/ 534 w 1016"/>
                <a:gd name="T67" fmla="*/ 1 h 1016"/>
                <a:gd name="T68" fmla="*/ 611 w 1016"/>
                <a:gd name="T69" fmla="*/ 11 h 1016"/>
                <a:gd name="T70" fmla="*/ 682 w 1016"/>
                <a:gd name="T71" fmla="*/ 31 h 1016"/>
                <a:gd name="T72" fmla="*/ 750 w 1016"/>
                <a:gd name="T73" fmla="*/ 61 h 1016"/>
                <a:gd name="T74" fmla="*/ 812 w 1016"/>
                <a:gd name="T75" fmla="*/ 102 h 1016"/>
                <a:gd name="T76" fmla="*/ 868 w 1016"/>
                <a:gd name="T77" fmla="*/ 149 h 1016"/>
                <a:gd name="T78" fmla="*/ 915 w 1016"/>
                <a:gd name="T79" fmla="*/ 204 h 1016"/>
                <a:gd name="T80" fmla="*/ 955 w 1016"/>
                <a:gd name="T81" fmla="*/ 266 h 1016"/>
                <a:gd name="T82" fmla="*/ 985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0" y="586"/>
                  </a:lnTo>
                  <a:lnTo>
                    <a:pt x="1006" y="611"/>
                  </a:lnTo>
                  <a:lnTo>
                    <a:pt x="1000" y="636"/>
                  </a:lnTo>
                  <a:lnTo>
                    <a:pt x="993" y="660"/>
                  </a:lnTo>
                  <a:lnTo>
                    <a:pt x="985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2" y="772"/>
                  </a:lnTo>
                  <a:lnTo>
                    <a:pt x="930" y="793"/>
                  </a:lnTo>
                  <a:lnTo>
                    <a:pt x="915" y="813"/>
                  </a:lnTo>
                  <a:lnTo>
                    <a:pt x="900" y="832"/>
                  </a:lnTo>
                  <a:lnTo>
                    <a:pt x="884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0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0" y="955"/>
                  </a:lnTo>
                  <a:lnTo>
                    <a:pt x="728" y="967"/>
                  </a:lnTo>
                  <a:lnTo>
                    <a:pt x="705" y="977"/>
                  </a:lnTo>
                  <a:lnTo>
                    <a:pt x="682" y="987"/>
                  </a:lnTo>
                  <a:lnTo>
                    <a:pt x="659" y="993"/>
                  </a:lnTo>
                  <a:lnTo>
                    <a:pt x="635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4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6" y="1014"/>
                  </a:lnTo>
                  <a:lnTo>
                    <a:pt x="430" y="1011"/>
                  </a:lnTo>
                  <a:lnTo>
                    <a:pt x="406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4" y="930"/>
                  </a:lnTo>
                  <a:lnTo>
                    <a:pt x="204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49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6" y="793"/>
                  </a:lnTo>
                  <a:lnTo>
                    <a:pt x="74" y="772"/>
                  </a:lnTo>
                  <a:lnTo>
                    <a:pt x="61" y="751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1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1" y="266"/>
                  </a:lnTo>
                  <a:lnTo>
                    <a:pt x="74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6"/>
                  </a:lnTo>
                  <a:lnTo>
                    <a:pt x="132" y="167"/>
                  </a:lnTo>
                  <a:lnTo>
                    <a:pt x="149" y="149"/>
                  </a:lnTo>
                  <a:lnTo>
                    <a:pt x="167" y="133"/>
                  </a:lnTo>
                  <a:lnTo>
                    <a:pt x="185" y="117"/>
                  </a:lnTo>
                  <a:lnTo>
                    <a:pt x="204" y="102"/>
                  </a:lnTo>
                  <a:lnTo>
                    <a:pt x="224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1"/>
                  </a:lnTo>
                  <a:lnTo>
                    <a:pt x="430" y="6"/>
                  </a:lnTo>
                  <a:lnTo>
                    <a:pt x="456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0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2" y="31"/>
                  </a:lnTo>
                  <a:lnTo>
                    <a:pt x="705" y="41"/>
                  </a:lnTo>
                  <a:lnTo>
                    <a:pt x="728" y="51"/>
                  </a:lnTo>
                  <a:lnTo>
                    <a:pt x="750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2" y="102"/>
                  </a:lnTo>
                  <a:lnTo>
                    <a:pt x="832" y="117"/>
                  </a:lnTo>
                  <a:lnTo>
                    <a:pt x="850" y="133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6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2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5" y="334"/>
                  </a:lnTo>
                  <a:lnTo>
                    <a:pt x="993" y="357"/>
                  </a:lnTo>
                  <a:lnTo>
                    <a:pt x="1000" y="381"/>
                  </a:lnTo>
                  <a:lnTo>
                    <a:pt x="1006" y="407"/>
                  </a:lnTo>
                  <a:lnTo>
                    <a:pt x="1010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26"/>
            <p:cNvSpPr>
              <a:spLocks noEditPoints="1"/>
            </p:cNvSpPr>
            <p:nvPr userDrawn="1"/>
          </p:nvSpPr>
          <p:spPr bwMode="auto">
            <a:xfrm>
              <a:off x="6235701" y="3141663"/>
              <a:ext cx="558800" cy="427038"/>
            </a:xfrm>
            <a:custGeom>
              <a:avLst/>
              <a:gdLst>
                <a:gd name="T0" fmla="*/ 510 w 703"/>
                <a:gd name="T1" fmla="*/ 538 h 538"/>
                <a:gd name="T2" fmla="*/ 503 w 703"/>
                <a:gd name="T3" fmla="*/ 520 h 538"/>
                <a:gd name="T4" fmla="*/ 201 w 703"/>
                <a:gd name="T5" fmla="*/ 532 h 538"/>
                <a:gd name="T6" fmla="*/ 66 w 703"/>
                <a:gd name="T7" fmla="*/ 538 h 538"/>
                <a:gd name="T8" fmla="*/ 56 w 703"/>
                <a:gd name="T9" fmla="*/ 532 h 538"/>
                <a:gd name="T10" fmla="*/ 46 w 703"/>
                <a:gd name="T11" fmla="*/ 520 h 538"/>
                <a:gd name="T12" fmla="*/ 14 w 703"/>
                <a:gd name="T13" fmla="*/ 506 h 538"/>
                <a:gd name="T14" fmla="*/ 0 w 703"/>
                <a:gd name="T15" fmla="*/ 474 h 538"/>
                <a:gd name="T16" fmla="*/ 4 w 703"/>
                <a:gd name="T17" fmla="*/ 389 h 538"/>
                <a:gd name="T18" fmla="*/ 28 w 703"/>
                <a:gd name="T19" fmla="*/ 365 h 538"/>
                <a:gd name="T20" fmla="*/ 115 w 703"/>
                <a:gd name="T21" fmla="*/ 10 h 538"/>
                <a:gd name="T22" fmla="*/ 122 w 703"/>
                <a:gd name="T23" fmla="*/ 0 h 538"/>
                <a:gd name="T24" fmla="*/ 134 w 703"/>
                <a:gd name="T25" fmla="*/ 0 h 538"/>
                <a:gd name="T26" fmla="*/ 151 w 703"/>
                <a:gd name="T27" fmla="*/ 361 h 538"/>
                <a:gd name="T28" fmla="*/ 565 w 703"/>
                <a:gd name="T29" fmla="*/ 6 h 538"/>
                <a:gd name="T30" fmla="*/ 578 w 703"/>
                <a:gd name="T31" fmla="*/ 0 h 538"/>
                <a:gd name="T32" fmla="*/ 587 w 703"/>
                <a:gd name="T33" fmla="*/ 6 h 538"/>
                <a:gd name="T34" fmla="*/ 659 w 703"/>
                <a:gd name="T35" fmla="*/ 361 h 538"/>
                <a:gd name="T36" fmla="*/ 691 w 703"/>
                <a:gd name="T37" fmla="*/ 374 h 538"/>
                <a:gd name="T38" fmla="*/ 703 w 703"/>
                <a:gd name="T39" fmla="*/ 406 h 538"/>
                <a:gd name="T40" fmla="*/ 700 w 703"/>
                <a:gd name="T41" fmla="*/ 491 h 538"/>
                <a:gd name="T42" fmla="*/ 676 w 703"/>
                <a:gd name="T43" fmla="*/ 516 h 538"/>
                <a:gd name="T44" fmla="*/ 649 w 703"/>
                <a:gd name="T45" fmla="*/ 527 h 538"/>
                <a:gd name="T46" fmla="*/ 642 w 703"/>
                <a:gd name="T47" fmla="*/ 538 h 538"/>
                <a:gd name="T48" fmla="*/ 509 w 703"/>
                <a:gd name="T49" fmla="*/ 514 h 538"/>
                <a:gd name="T50" fmla="*/ 510 w 703"/>
                <a:gd name="T51" fmla="*/ 531 h 538"/>
                <a:gd name="T52" fmla="*/ 639 w 703"/>
                <a:gd name="T53" fmla="*/ 533 h 538"/>
                <a:gd name="T54" fmla="*/ 644 w 703"/>
                <a:gd name="T55" fmla="*/ 527 h 538"/>
                <a:gd name="T56" fmla="*/ 667 w 703"/>
                <a:gd name="T57" fmla="*/ 513 h 538"/>
                <a:gd name="T58" fmla="*/ 692 w 703"/>
                <a:gd name="T59" fmla="*/ 497 h 538"/>
                <a:gd name="T60" fmla="*/ 699 w 703"/>
                <a:gd name="T61" fmla="*/ 406 h 538"/>
                <a:gd name="T62" fmla="*/ 692 w 703"/>
                <a:gd name="T63" fmla="*/ 384 h 538"/>
                <a:gd name="T64" fmla="*/ 667 w 703"/>
                <a:gd name="T65" fmla="*/ 367 h 538"/>
                <a:gd name="T66" fmla="*/ 584 w 703"/>
                <a:gd name="T67" fmla="*/ 10 h 538"/>
                <a:gd name="T68" fmla="*/ 578 w 703"/>
                <a:gd name="T69" fmla="*/ 5 h 538"/>
                <a:gd name="T70" fmla="*/ 571 w 703"/>
                <a:gd name="T71" fmla="*/ 7 h 538"/>
                <a:gd name="T72" fmla="*/ 145 w 703"/>
                <a:gd name="T73" fmla="*/ 366 h 538"/>
                <a:gd name="T74" fmla="*/ 134 w 703"/>
                <a:gd name="T75" fmla="*/ 7 h 538"/>
                <a:gd name="T76" fmla="*/ 127 w 703"/>
                <a:gd name="T77" fmla="*/ 5 h 538"/>
                <a:gd name="T78" fmla="*/ 121 w 703"/>
                <a:gd name="T79" fmla="*/ 10 h 538"/>
                <a:gd name="T80" fmla="*/ 38 w 703"/>
                <a:gd name="T81" fmla="*/ 367 h 538"/>
                <a:gd name="T82" fmla="*/ 13 w 703"/>
                <a:gd name="T83" fmla="*/ 384 h 538"/>
                <a:gd name="T84" fmla="*/ 6 w 703"/>
                <a:gd name="T85" fmla="*/ 474 h 538"/>
                <a:gd name="T86" fmla="*/ 13 w 703"/>
                <a:gd name="T87" fmla="*/ 497 h 538"/>
                <a:gd name="T88" fmla="*/ 38 w 703"/>
                <a:gd name="T89" fmla="*/ 513 h 538"/>
                <a:gd name="T90" fmla="*/ 60 w 703"/>
                <a:gd name="T91" fmla="*/ 527 h 538"/>
                <a:gd name="T92" fmla="*/ 66 w 703"/>
                <a:gd name="T93" fmla="*/ 533 h 538"/>
                <a:gd name="T94" fmla="*/ 194 w 703"/>
                <a:gd name="T95" fmla="*/ 531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3" h="538">
                  <a:moveTo>
                    <a:pt x="639" y="538"/>
                  </a:moveTo>
                  <a:lnTo>
                    <a:pt x="515" y="538"/>
                  </a:lnTo>
                  <a:lnTo>
                    <a:pt x="515" y="538"/>
                  </a:lnTo>
                  <a:lnTo>
                    <a:pt x="510" y="538"/>
                  </a:lnTo>
                  <a:lnTo>
                    <a:pt x="507" y="535"/>
                  </a:lnTo>
                  <a:lnTo>
                    <a:pt x="504" y="532"/>
                  </a:lnTo>
                  <a:lnTo>
                    <a:pt x="503" y="527"/>
                  </a:lnTo>
                  <a:lnTo>
                    <a:pt x="503" y="520"/>
                  </a:lnTo>
                  <a:lnTo>
                    <a:pt x="202" y="520"/>
                  </a:lnTo>
                  <a:lnTo>
                    <a:pt x="202" y="527"/>
                  </a:lnTo>
                  <a:lnTo>
                    <a:pt x="202" y="527"/>
                  </a:lnTo>
                  <a:lnTo>
                    <a:pt x="201" y="532"/>
                  </a:lnTo>
                  <a:lnTo>
                    <a:pt x="198" y="535"/>
                  </a:lnTo>
                  <a:lnTo>
                    <a:pt x="195" y="538"/>
                  </a:lnTo>
                  <a:lnTo>
                    <a:pt x="190" y="538"/>
                  </a:lnTo>
                  <a:lnTo>
                    <a:pt x="66" y="538"/>
                  </a:lnTo>
                  <a:lnTo>
                    <a:pt x="66" y="538"/>
                  </a:lnTo>
                  <a:lnTo>
                    <a:pt x="61" y="538"/>
                  </a:lnTo>
                  <a:lnTo>
                    <a:pt x="58" y="535"/>
                  </a:lnTo>
                  <a:lnTo>
                    <a:pt x="56" y="532"/>
                  </a:lnTo>
                  <a:lnTo>
                    <a:pt x="56" y="527"/>
                  </a:lnTo>
                  <a:lnTo>
                    <a:pt x="56" y="520"/>
                  </a:lnTo>
                  <a:lnTo>
                    <a:pt x="46" y="520"/>
                  </a:lnTo>
                  <a:lnTo>
                    <a:pt x="46" y="520"/>
                  </a:lnTo>
                  <a:lnTo>
                    <a:pt x="37" y="519"/>
                  </a:lnTo>
                  <a:lnTo>
                    <a:pt x="28" y="516"/>
                  </a:lnTo>
                  <a:lnTo>
                    <a:pt x="21" y="512"/>
                  </a:lnTo>
                  <a:lnTo>
                    <a:pt x="14" y="506"/>
                  </a:lnTo>
                  <a:lnTo>
                    <a:pt x="8" y="500"/>
                  </a:lnTo>
                  <a:lnTo>
                    <a:pt x="4" y="491"/>
                  </a:lnTo>
                  <a:lnTo>
                    <a:pt x="2" y="483"/>
                  </a:lnTo>
                  <a:lnTo>
                    <a:pt x="0" y="474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2" y="397"/>
                  </a:lnTo>
                  <a:lnTo>
                    <a:pt x="4" y="389"/>
                  </a:lnTo>
                  <a:lnTo>
                    <a:pt x="8" y="381"/>
                  </a:lnTo>
                  <a:lnTo>
                    <a:pt x="14" y="374"/>
                  </a:lnTo>
                  <a:lnTo>
                    <a:pt x="21" y="369"/>
                  </a:lnTo>
                  <a:lnTo>
                    <a:pt x="28" y="365"/>
                  </a:lnTo>
                  <a:lnTo>
                    <a:pt x="37" y="363"/>
                  </a:lnTo>
                  <a:lnTo>
                    <a:pt x="46" y="361"/>
                  </a:lnTo>
                  <a:lnTo>
                    <a:pt x="105" y="361"/>
                  </a:lnTo>
                  <a:lnTo>
                    <a:pt x="115" y="10"/>
                  </a:lnTo>
                  <a:lnTo>
                    <a:pt x="115" y="10"/>
                  </a:lnTo>
                  <a:lnTo>
                    <a:pt x="117" y="6"/>
                  </a:lnTo>
                  <a:lnTo>
                    <a:pt x="119" y="2"/>
                  </a:lnTo>
                  <a:lnTo>
                    <a:pt x="122" y="0"/>
                  </a:lnTo>
                  <a:lnTo>
                    <a:pt x="127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7" y="2"/>
                  </a:lnTo>
                  <a:lnTo>
                    <a:pt x="140" y="6"/>
                  </a:lnTo>
                  <a:lnTo>
                    <a:pt x="141" y="10"/>
                  </a:lnTo>
                  <a:lnTo>
                    <a:pt x="151" y="361"/>
                  </a:lnTo>
                  <a:lnTo>
                    <a:pt x="554" y="361"/>
                  </a:lnTo>
                  <a:lnTo>
                    <a:pt x="564" y="10"/>
                  </a:lnTo>
                  <a:lnTo>
                    <a:pt x="564" y="10"/>
                  </a:lnTo>
                  <a:lnTo>
                    <a:pt x="565" y="6"/>
                  </a:lnTo>
                  <a:lnTo>
                    <a:pt x="568" y="2"/>
                  </a:lnTo>
                  <a:lnTo>
                    <a:pt x="571" y="0"/>
                  </a:lnTo>
                  <a:lnTo>
                    <a:pt x="575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81" y="0"/>
                  </a:lnTo>
                  <a:lnTo>
                    <a:pt x="585" y="2"/>
                  </a:lnTo>
                  <a:lnTo>
                    <a:pt x="587" y="6"/>
                  </a:lnTo>
                  <a:lnTo>
                    <a:pt x="588" y="10"/>
                  </a:lnTo>
                  <a:lnTo>
                    <a:pt x="599" y="361"/>
                  </a:lnTo>
                  <a:lnTo>
                    <a:pt x="659" y="361"/>
                  </a:lnTo>
                  <a:lnTo>
                    <a:pt x="659" y="361"/>
                  </a:lnTo>
                  <a:lnTo>
                    <a:pt x="668" y="363"/>
                  </a:lnTo>
                  <a:lnTo>
                    <a:pt x="676" y="365"/>
                  </a:lnTo>
                  <a:lnTo>
                    <a:pt x="684" y="369"/>
                  </a:lnTo>
                  <a:lnTo>
                    <a:pt x="691" y="374"/>
                  </a:lnTo>
                  <a:lnTo>
                    <a:pt x="697" y="381"/>
                  </a:lnTo>
                  <a:lnTo>
                    <a:pt x="700" y="389"/>
                  </a:lnTo>
                  <a:lnTo>
                    <a:pt x="703" y="397"/>
                  </a:lnTo>
                  <a:lnTo>
                    <a:pt x="703" y="406"/>
                  </a:lnTo>
                  <a:lnTo>
                    <a:pt x="703" y="474"/>
                  </a:lnTo>
                  <a:lnTo>
                    <a:pt x="703" y="474"/>
                  </a:lnTo>
                  <a:lnTo>
                    <a:pt x="703" y="483"/>
                  </a:lnTo>
                  <a:lnTo>
                    <a:pt x="700" y="491"/>
                  </a:lnTo>
                  <a:lnTo>
                    <a:pt x="697" y="500"/>
                  </a:lnTo>
                  <a:lnTo>
                    <a:pt x="691" y="506"/>
                  </a:lnTo>
                  <a:lnTo>
                    <a:pt x="684" y="512"/>
                  </a:lnTo>
                  <a:lnTo>
                    <a:pt x="676" y="516"/>
                  </a:lnTo>
                  <a:lnTo>
                    <a:pt x="668" y="519"/>
                  </a:lnTo>
                  <a:lnTo>
                    <a:pt x="659" y="520"/>
                  </a:lnTo>
                  <a:lnTo>
                    <a:pt x="649" y="520"/>
                  </a:lnTo>
                  <a:lnTo>
                    <a:pt x="649" y="527"/>
                  </a:lnTo>
                  <a:lnTo>
                    <a:pt x="649" y="527"/>
                  </a:lnTo>
                  <a:lnTo>
                    <a:pt x="648" y="532"/>
                  </a:lnTo>
                  <a:lnTo>
                    <a:pt x="646" y="535"/>
                  </a:lnTo>
                  <a:lnTo>
                    <a:pt x="642" y="538"/>
                  </a:lnTo>
                  <a:lnTo>
                    <a:pt x="639" y="538"/>
                  </a:lnTo>
                  <a:lnTo>
                    <a:pt x="639" y="538"/>
                  </a:lnTo>
                  <a:close/>
                  <a:moveTo>
                    <a:pt x="196" y="514"/>
                  </a:moveTo>
                  <a:lnTo>
                    <a:pt x="509" y="514"/>
                  </a:lnTo>
                  <a:lnTo>
                    <a:pt x="509" y="527"/>
                  </a:lnTo>
                  <a:lnTo>
                    <a:pt x="509" y="527"/>
                  </a:lnTo>
                  <a:lnTo>
                    <a:pt x="509" y="529"/>
                  </a:lnTo>
                  <a:lnTo>
                    <a:pt x="510" y="531"/>
                  </a:lnTo>
                  <a:lnTo>
                    <a:pt x="512" y="532"/>
                  </a:lnTo>
                  <a:lnTo>
                    <a:pt x="515" y="533"/>
                  </a:lnTo>
                  <a:lnTo>
                    <a:pt x="639" y="533"/>
                  </a:lnTo>
                  <a:lnTo>
                    <a:pt x="639" y="533"/>
                  </a:lnTo>
                  <a:lnTo>
                    <a:pt x="640" y="532"/>
                  </a:lnTo>
                  <a:lnTo>
                    <a:pt x="642" y="531"/>
                  </a:lnTo>
                  <a:lnTo>
                    <a:pt x="644" y="529"/>
                  </a:lnTo>
                  <a:lnTo>
                    <a:pt x="644" y="527"/>
                  </a:lnTo>
                  <a:lnTo>
                    <a:pt x="644" y="514"/>
                  </a:lnTo>
                  <a:lnTo>
                    <a:pt x="659" y="514"/>
                  </a:lnTo>
                  <a:lnTo>
                    <a:pt x="659" y="514"/>
                  </a:lnTo>
                  <a:lnTo>
                    <a:pt x="667" y="513"/>
                  </a:lnTo>
                  <a:lnTo>
                    <a:pt x="675" y="511"/>
                  </a:lnTo>
                  <a:lnTo>
                    <a:pt x="680" y="508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0"/>
                  </a:lnTo>
                  <a:lnTo>
                    <a:pt x="698" y="482"/>
                  </a:lnTo>
                  <a:lnTo>
                    <a:pt x="699" y="474"/>
                  </a:lnTo>
                  <a:lnTo>
                    <a:pt x="699" y="406"/>
                  </a:lnTo>
                  <a:lnTo>
                    <a:pt x="699" y="406"/>
                  </a:lnTo>
                  <a:lnTo>
                    <a:pt x="698" y="398"/>
                  </a:lnTo>
                  <a:lnTo>
                    <a:pt x="695" y="391"/>
                  </a:lnTo>
                  <a:lnTo>
                    <a:pt x="692" y="384"/>
                  </a:lnTo>
                  <a:lnTo>
                    <a:pt x="687" y="379"/>
                  </a:lnTo>
                  <a:lnTo>
                    <a:pt x="680" y="373"/>
                  </a:lnTo>
                  <a:lnTo>
                    <a:pt x="675" y="369"/>
                  </a:lnTo>
                  <a:lnTo>
                    <a:pt x="667" y="367"/>
                  </a:lnTo>
                  <a:lnTo>
                    <a:pt x="659" y="366"/>
                  </a:lnTo>
                  <a:lnTo>
                    <a:pt x="594" y="366"/>
                  </a:lnTo>
                  <a:lnTo>
                    <a:pt x="584" y="10"/>
                  </a:lnTo>
                  <a:lnTo>
                    <a:pt x="584" y="10"/>
                  </a:lnTo>
                  <a:lnTo>
                    <a:pt x="583" y="8"/>
                  </a:lnTo>
                  <a:lnTo>
                    <a:pt x="581" y="7"/>
                  </a:lnTo>
                  <a:lnTo>
                    <a:pt x="580" y="6"/>
                  </a:lnTo>
                  <a:lnTo>
                    <a:pt x="578" y="5"/>
                  </a:lnTo>
                  <a:lnTo>
                    <a:pt x="575" y="5"/>
                  </a:lnTo>
                  <a:lnTo>
                    <a:pt x="575" y="5"/>
                  </a:lnTo>
                  <a:lnTo>
                    <a:pt x="572" y="6"/>
                  </a:lnTo>
                  <a:lnTo>
                    <a:pt x="571" y="7"/>
                  </a:lnTo>
                  <a:lnTo>
                    <a:pt x="570" y="8"/>
                  </a:lnTo>
                  <a:lnTo>
                    <a:pt x="570" y="10"/>
                  </a:lnTo>
                  <a:lnTo>
                    <a:pt x="558" y="366"/>
                  </a:lnTo>
                  <a:lnTo>
                    <a:pt x="145" y="366"/>
                  </a:lnTo>
                  <a:lnTo>
                    <a:pt x="135" y="10"/>
                  </a:lnTo>
                  <a:lnTo>
                    <a:pt x="135" y="10"/>
                  </a:lnTo>
                  <a:lnTo>
                    <a:pt x="135" y="8"/>
                  </a:lnTo>
                  <a:lnTo>
                    <a:pt x="134" y="7"/>
                  </a:lnTo>
                  <a:lnTo>
                    <a:pt x="132" y="6"/>
                  </a:lnTo>
                  <a:lnTo>
                    <a:pt x="129" y="5"/>
                  </a:lnTo>
                  <a:lnTo>
                    <a:pt x="127" y="5"/>
                  </a:lnTo>
                  <a:lnTo>
                    <a:pt x="127" y="5"/>
                  </a:lnTo>
                  <a:lnTo>
                    <a:pt x="125" y="6"/>
                  </a:lnTo>
                  <a:lnTo>
                    <a:pt x="124" y="7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1" y="366"/>
                  </a:lnTo>
                  <a:lnTo>
                    <a:pt x="46" y="366"/>
                  </a:lnTo>
                  <a:lnTo>
                    <a:pt x="46" y="366"/>
                  </a:lnTo>
                  <a:lnTo>
                    <a:pt x="38" y="367"/>
                  </a:lnTo>
                  <a:lnTo>
                    <a:pt x="30" y="369"/>
                  </a:lnTo>
                  <a:lnTo>
                    <a:pt x="23" y="373"/>
                  </a:lnTo>
                  <a:lnTo>
                    <a:pt x="18" y="379"/>
                  </a:lnTo>
                  <a:lnTo>
                    <a:pt x="13" y="384"/>
                  </a:lnTo>
                  <a:lnTo>
                    <a:pt x="10" y="391"/>
                  </a:lnTo>
                  <a:lnTo>
                    <a:pt x="7" y="398"/>
                  </a:lnTo>
                  <a:lnTo>
                    <a:pt x="6" y="406"/>
                  </a:lnTo>
                  <a:lnTo>
                    <a:pt x="6" y="474"/>
                  </a:lnTo>
                  <a:lnTo>
                    <a:pt x="6" y="474"/>
                  </a:lnTo>
                  <a:lnTo>
                    <a:pt x="7" y="482"/>
                  </a:lnTo>
                  <a:lnTo>
                    <a:pt x="10" y="490"/>
                  </a:lnTo>
                  <a:lnTo>
                    <a:pt x="13" y="497"/>
                  </a:lnTo>
                  <a:lnTo>
                    <a:pt x="18" y="503"/>
                  </a:lnTo>
                  <a:lnTo>
                    <a:pt x="23" y="508"/>
                  </a:lnTo>
                  <a:lnTo>
                    <a:pt x="30" y="511"/>
                  </a:lnTo>
                  <a:lnTo>
                    <a:pt x="38" y="513"/>
                  </a:lnTo>
                  <a:lnTo>
                    <a:pt x="46" y="514"/>
                  </a:lnTo>
                  <a:lnTo>
                    <a:pt x="60" y="514"/>
                  </a:lnTo>
                  <a:lnTo>
                    <a:pt x="60" y="527"/>
                  </a:lnTo>
                  <a:lnTo>
                    <a:pt x="60" y="527"/>
                  </a:lnTo>
                  <a:lnTo>
                    <a:pt x="61" y="529"/>
                  </a:lnTo>
                  <a:lnTo>
                    <a:pt x="63" y="531"/>
                  </a:lnTo>
                  <a:lnTo>
                    <a:pt x="64" y="532"/>
                  </a:lnTo>
                  <a:lnTo>
                    <a:pt x="66" y="533"/>
                  </a:lnTo>
                  <a:lnTo>
                    <a:pt x="190" y="533"/>
                  </a:lnTo>
                  <a:lnTo>
                    <a:pt x="190" y="533"/>
                  </a:lnTo>
                  <a:lnTo>
                    <a:pt x="193" y="532"/>
                  </a:lnTo>
                  <a:lnTo>
                    <a:pt x="194" y="531"/>
                  </a:lnTo>
                  <a:lnTo>
                    <a:pt x="196" y="529"/>
                  </a:lnTo>
                  <a:lnTo>
                    <a:pt x="196" y="527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27"/>
            <p:cNvSpPr>
              <a:spLocks noEditPoints="1"/>
            </p:cNvSpPr>
            <p:nvPr userDrawn="1"/>
          </p:nvSpPr>
          <p:spPr bwMode="auto">
            <a:xfrm>
              <a:off x="6234113" y="3140075"/>
              <a:ext cx="561975" cy="430213"/>
            </a:xfrm>
            <a:custGeom>
              <a:avLst/>
              <a:gdLst>
                <a:gd name="T0" fmla="*/ 504 w 708"/>
                <a:gd name="T1" fmla="*/ 534 h 542"/>
                <a:gd name="T2" fmla="*/ 205 w 708"/>
                <a:gd name="T3" fmla="*/ 534 h 542"/>
                <a:gd name="T4" fmla="*/ 63 w 708"/>
                <a:gd name="T5" fmla="*/ 541 h 542"/>
                <a:gd name="T6" fmla="*/ 48 w 708"/>
                <a:gd name="T7" fmla="*/ 525 h 542"/>
                <a:gd name="T8" fmla="*/ 4 w 708"/>
                <a:gd name="T9" fmla="*/ 495 h 542"/>
                <a:gd name="T10" fmla="*/ 4 w 708"/>
                <a:gd name="T11" fmla="*/ 390 h 542"/>
                <a:gd name="T12" fmla="*/ 48 w 708"/>
                <a:gd name="T13" fmla="*/ 361 h 542"/>
                <a:gd name="T14" fmla="*/ 123 w 708"/>
                <a:gd name="T15" fmla="*/ 0 h 542"/>
                <a:gd name="T16" fmla="*/ 144 w 708"/>
                <a:gd name="T17" fmla="*/ 7 h 542"/>
                <a:gd name="T18" fmla="*/ 565 w 708"/>
                <a:gd name="T19" fmla="*/ 7 h 542"/>
                <a:gd name="T20" fmla="*/ 585 w 708"/>
                <a:gd name="T21" fmla="*/ 0 h 542"/>
                <a:gd name="T22" fmla="*/ 661 w 708"/>
                <a:gd name="T23" fmla="*/ 361 h 542"/>
                <a:gd name="T24" fmla="*/ 704 w 708"/>
                <a:gd name="T25" fmla="*/ 390 h 542"/>
                <a:gd name="T26" fmla="*/ 704 w 708"/>
                <a:gd name="T27" fmla="*/ 495 h 542"/>
                <a:gd name="T28" fmla="*/ 661 w 708"/>
                <a:gd name="T29" fmla="*/ 525 h 542"/>
                <a:gd name="T30" fmla="*/ 646 w 708"/>
                <a:gd name="T31" fmla="*/ 541 h 542"/>
                <a:gd name="T32" fmla="*/ 508 w 708"/>
                <a:gd name="T33" fmla="*/ 529 h 542"/>
                <a:gd name="T34" fmla="*/ 641 w 708"/>
                <a:gd name="T35" fmla="*/ 537 h 542"/>
                <a:gd name="T36" fmla="*/ 661 w 708"/>
                <a:gd name="T37" fmla="*/ 520 h 542"/>
                <a:gd name="T38" fmla="*/ 696 w 708"/>
                <a:gd name="T39" fmla="*/ 500 h 542"/>
                <a:gd name="T40" fmla="*/ 703 w 708"/>
                <a:gd name="T41" fmla="*/ 400 h 542"/>
                <a:gd name="T42" fmla="*/ 670 w 708"/>
                <a:gd name="T43" fmla="*/ 367 h 542"/>
                <a:gd name="T44" fmla="*/ 586 w 708"/>
                <a:gd name="T45" fmla="*/ 7 h 542"/>
                <a:gd name="T46" fmla="*/ 571 w 708"/>
                <a:gd name="T47" fmla="*/ 7 h 542"/>
                <a:gd name="T48" fmla="*/ 141 w 708"/>
                <a:gd name="T49" fmla="*/ 12 h 542"/>
                <a:gd name="T50" fmla="*/ 129 w 708"/>
                <a:gd name="T51" fmla="*/ 4 h 542"/>
                <a:gd name="T52" fmla="*/ 48 w 708"/>
                <a:gd name="T53" fmla="*/ 366 h 542"/>
                <a:gd name="T54" fmla="*/ 13 w 708"/>
                <a:gd name="T55" fmla="*/ 384 h 542"/>
                <a:gd name="T56" fmla="*/ 6 w 708"/>
                <a:gd name="T57" fmla="*/ 485 h 542"/>
                <a:gd name="T58" fmla="*/ 39 w 708"/>
                <a:gd name="T59" fmla="*/ 519 h 542"/>
                <a:gd name="T60" fmla="*/ 62 w 708"/>
                <a:gd name="T61" fmla="*/ 535 h 542"/>
                <a:gd name="T62" fmla="*/ 198 w 708"/>
                <a:gd name="T63" fmla="*/ 535 h 542"/>
                <a:gd name="T64" fmla="*/ 517 w 708"/>
                <a:gd name="T65" fmla="*/ 537 h 542"/>
                <a:gd name="T66" fmla="*/ 200 w 708"/>
                <a:gd name="T67" fmla="*/ 519 h 542"/>
                <a:gd name="T68" fmla="*/ 192 w 708"/>
                <a:gd name="T69" fmla="*/ 537 h 542"/>
                <a:gd name="T70" fmla="*/ 60 w 708"/>
                <a:gd name="T71" fmla="*/ 529 h 542"/>
                <a:gd name="T72" fmla="*/ 24 w 708"/>
                <a:gd name="T73" fmla="*/ 512 h 542"/>
                <a:gd name="T74" fmla="*/ 6 w 708"/>
                <a:gd name="T75" fmla="*/ 408 h 542"/>
                <a:gd name="T76" fmla="*/ 24 w 708"/>
                <a:gd name="T77" fmla="*/ 374 h 542"/>
                <a:gd name="T78" fmla="*/ 121 w 708"/>
                <a:gd name="T79" fmla="*/ 12 h 542"/>
                <a:gd name="T80" fmla="*/ 131 w 708"/>
                <a:gd name="T81" fmla="*/ 4 h 542"/>
                <a:gd name="T82" fmla="*/ 558 w 708"/>
                <a:gd name="T83" fmla="*/ 366 h 542"/>
                <a:gd name="T84" fmla="*/ 577 w 708"/>
                <a:gd name="T85" fmla="*/ 4 h 542"/>
                <a:gd name="T86" fmla="*/ 588 w 708"/>
                <a:gd name="T87" fmla="*/ 12 h 542"/>
                <a:gd name="T88" fmla="*/ 685 w 708"/>
                <a:gd name="T89" fmla="*/ 374 h 542"/>
                <a:gd name="T90" fmla="*/ 703 w 708"/>
                <a:gd name="T91" fmla="*/ 476 h 542"/>
                <a:gd name="T92" fmla="*/ 685 w 708"/>
                <a:gd name="T93" fmla="*/ 512 h 542"/>
                <a:gd name="T94" fmla="*/ 648 w 708"/>
                <a:gd name="T95" fmla="*/ 529 h 542"/>
                <a:gd name="T96" fmla="*/ 196 w 708"/>
                <a:gd name="T97" fmla="*/ 514 h 542"/>
                <a:gd name="T98" fmla="*/ 641 w 708"/>
                <a:gd name="T99" fmla="*/ 533 h 542"/>
                <a:gd name="T100" fmla="*/ 661 w 708"/>
                <a:gd name="T101" fmla="*/ 514 h 542"/>
                <a:gd name="T102" fmla="*/ 695 w 708"/>
                <a:gd name="T103" fmla="*/ 491 h 542"/>
                <a:gd name="T104" fmla="*/ 695 w 708"/>
                <a:gd name="T105" fmla="*/ 393 h 542"/>
                <a:gd name="T106" fmla="*/ 661 w 708"/>
                <a:gd name="T107" fmla="*/ 370 h 542"/>
                <a:gd name="T108" fmla="*/ 577 w 708"/>
                <a:gd name="T109" fmla="*/ 9 h 542"/>
                <a:gd name="T110" fmla="*/ 135 w 708"/>
                <a:gd name="T111" fmla="*/ 12 h 542"/>
                <a:gd name="T112" fmla="*/ 127 w 708"/>
                <a:gd name="T113" fmla="*/ 10 h 542"/>
                <a:gd name="T114" fmla="*/ 33 w 708"/>
                <a:gd name="T115" fmla="*/ 374 h 542"/>
                <a:gd name="T116" fmla="*/ 10 w 708"/>
                <a:gd name="T117" fmla="*/ 408 h 542"/>
                <a:gd name="T118" fmla="*/ 21 w 708"/>
                <a:gd name="T119" fmla="*/ 503 h 542"/>
                <a:gd name="T120" fmla="*/ 65 w 708"/>
                <a:gd name="T121" fmla="*/ 529 h 542"/>
                <a:gd name="T122" fmla="*/ 195 w 708"/>
                <a:gd name="T123" fmla="*/ 53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8" h="542">
                  <a:moveTo>
                    <a:pt x="641" y="542"/>
                  </a:moveTo>
                  <a:lnTo>
                    <a:pt x="517" y="542"/>
                  </a:lnTo>
                  <a:lnTo>
                    <a:pt x="517" y="542"/>
                  </a:lnTo>
                  <a:lnTo>
                    <a:pt x="511" y="541"/>
                  </a:lnTo>
                  <a:lnTo>
                    <a:pt x="506" y="538"/>
                  </a:lnTo>
                  <a:lnTo>
                    <a:pt x="504" y="534"/>
                  </a:lnTo>
                  <a:lnTo>
                    <a:pt x="503" y="529"/>
                  </a:lnTo>
                  <a:lnTo>
                    <a:pt x="503" y="525"/>
                  </a:lnTo>
                  <a:lnTo>
                    <a:pt x="206" y="525"/>
                  </a:lnTo>
                  <a:lnTo>
                    <a:pt x="206" y="529"/>
                  </a:lnTo>
                  <a:lnTo>
                    <a:pt x="206" y="529"/>
                  </a:lnTo>
                  <a:lnTo>
                    <a:pt x="205" y="534"/>
                  </a:lnTo>
                  <a:lnTo>
                    <a:pt x="201" y="538"/>
                  </a:lnTo>
                  <a:lnTo>
                    <a:pt x="198" y="541"/>
                  </a:lnTo>
                  <a:lnTo>
                    <a:pt x="192" y="542"/>
                  </a:lnTo>
                  <a:lnTo>
                    <a:pt x="68" y="542"/>
                  </a:lnTo>
                  <a:lnTo>
                    <a:pt x="68" y="542"/>
                  </a:lnTo>
                  <a:lnTo>
                    <a:pt x="63" y="541"/>
                  </a:lnTo>
                  <a:lnTo>
                    <a:pt x="59" y="538"/>
                  </a:lnTo>
                  <a:lnTo>
                    <a:pt x="57" y="534"/>
                  </a:lnTo>
                  <a:lnTo>
                    <a:pt x="55" y="529"/>
                  </a:lnTo>
                  <a:lnTo>
                    <a:pt x="55" y="525"/>
                  </a:lnTo>
                  <a:lnTo>
                    <a:pt x="48" y="525"/>
                  </a:lnTo>
                  <a:lnTo>
                    <a:pt x="48" y="525"/>
                  </a:lnTo>
                  <a:lnTo>
                    <a:pt x="38" y="523"/>
                  </a:lnTo>
                  <a:lnTo>
                    <a:pt x="29" y="520"/>
                  </a:lnTo>
                  <a:lnTo>
                    <a:pt x="21" y="515"/>
                  </a:lnTo>
                  <a:lnTo>
                    <a:pt x="14" y="510"/>
                  </a:lnTo>
                  <a:lnTo>
                    <a:pt x="8" y="503"/>
                  </a:lnTo>
                  <a:lnTo>
                    <a:pt x="4" y="495"/>
                  </a:lnTo>
                  <a:lnTo>
                    <a:pt x="1" y="487"/>
                  </a:lnTo>
                  <a:lnTo>
                    <a:pt x="0" y="476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" y="399"/>
                  </a:lnTo>
                  <a:lnTo>
                    <a:pt x="4" y="390"/>
                  </a:lnTo>
                  <a:lnTo>
                    <a:pt x="8" y="382"/>
                  </a:lnTo>
                  <a:lnTo>
                    <a:pt x="14" y="375"/>
                  </a:lnTo>
                  <a:lnTo>
                    <a:pt x="21" y="369"/>
                  </a:lnTo>
                  <a:lnTo>
                    <a:pt x="29" y="365"/>
                  </a:lnTo>
                  <a:lnTo>
                    <a:pt x="38" y="362"/>
                  </a:lnTo>
                  <a:lnTo>
                    <a:pt x="48" y="361"/>
                  </a:lnTo>
                  <a:lnTo>
                    <a:pt x="105" y="361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6" y="7"/>
                  </a:lnTo>
                  <a:lnTo>
                    <a:pt x="120" y="3"/>
                  </a:lnTo>
                  <a:lnTo>
                    <a:pt x="123" y="0"/>
                  </a:lnTo>
                  <a:lnTo>
                    <a:pt x="129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7" y="0"/>
                  </a:lnTo>
                  <a:lnTo>
                    <a:pt x="141" y="3"/>
                  </a:lnTo>
                  <a:lnTo>
                    <a:pt x="144" y="7"/>
                  </a:lnTo>
                  <a:lnTo>
                    <a:pt x="145" y="12"/>
                  </a:lnTo>
                  <a:lnTo>
                    <a:pt x="155" y="361"/>
                  </a:lnTo>
                  <a:lnTo>
                    <a:pt x="554" y="361"/>
                  </a:lnTo>
                  <a:lnTo>
                    <a:pt x="564" y="12"/>
                  </a:lnTo>
                  <a:lnTo>
                    <a:pt x="564" y="12"/>
                  </a:lnTo>
                  <a:lnTo>
                    <a:pt x="565" y="7"/>
                  </a:lnTo>
                  <a:lnTo>
                    <a:pt x="567" y="3"/>
                  </a:lnTo>
                  <a:lnTo>
                    <a:pt x="572" y="0"/>
                  </a:lnTo>
                  <a:lnTo>
                    <a:pt x="577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5" y="0"/>
                  </a:lnTo>
                  <a:lnTo>
                    <a:pt x="589" y="3"/>
                  </a:lnTo>
                  <a:lnTo>
                    <a:pt x="592" y="7"/>
                  </a:lnTo>
                  <a:lnTo>
                    <a:pt x="593" y="12"/>
                  </a:lnTo>
                  <a:lnTo>
                    <a:pt x="603" y="361"/>
                  </a:lnTo>
                  <a:lnTo>
                    <a:pt x="661" y="361"/>
                  </a:lnTo>
                  <a:lnTo>
                    <a:pt x="661" y="361"/>
                  </a:lnTo>
                  <a:lnTo>
                    <a:pt x="670" y="362"/>
                  </a:lnTo>
                  <a:lnTo>
                    <a:pt x="679" y="365"/>
                  </a:lnTo>
                  <a:lnTo>
                    <a:pt x="687" y="369"/>
                  </a:lnTo>
                  <a:lnTo>
                    <a:pt x="694" y="375"/>
                  </a:lnTo>
                  <a:lnTo>
                    <a:pt x="700" y="382"/>
                  </a:lnTo>
                  <a:lnTo>
                    <a:pt x="704" y="390"/>
                  </a:lnTo>
                  <a:lnTo>
                    <a:pt x="708" y="399"/>
                  </a:lnTo>
                  <a:lnTo>
                    <a:pt x="708" y="408"/>
                  </a:lnTo>
                  <a:lnTo>
                    <a:pt x="708" y="476"/>
                  </a:lnTo>
                  <a:lnTo>
                    <a:pt x="708" y="476"/>
                  </a:lnTo>
                  <a:lnTo>
                    <a:pt x="708" y="487"/>
                  </a:lnTo>
                  <a:lnTo>
                    <a:pt x="704" y="495"/>
                  </a:lnTo>
                  <a:lnTo>
                    <a:pt x="700" y="503"/>
                  </a:lnTo>
                  <a:lnTo>
                    <a:pt x="694" y="510"/>
                  </a:lnTo>
                  <a:lnTo>
                    <a:pt x="687" y="515"/>
                  </a:lnTo>
                  <a:lnTo>
                    <a:pt x="679" y="520"/>
                  </a:lnTo>
                  <a:lnTo>
                    <a:pt x="670" y="523"/>
                  </a:lnTo>
                  <a:lnTo>
                    <a:pt x="661" y="525"/>
                  </a:lnTo>
                  <a:lnTo>
                    <a:pt x="654" y="525"/>
                  </a:lnTo>
                  <a:lnTo>
                    <a:pt x="654" y="529"/>
                  </a:lnTo>
                  <a:lnTo>
                    <a:pt x="654" y="529"/>
                  </a:lnTo>
                  <a:lnTo>
                    <a:pt x="653" y="534"/>
                  </a:lnTo>
                  <a:lnTo>
                    <a:pt x="650" y="538"/>
                  </a:lnTo>
                  <a:lnTo>
                    <a:pt x="646" y="541"/>
                  </a:lnTo>
                  <a:lnTo>
                    <a:pt x="641" y="542"/>
                  </a:lnTo>
                  <a:lnTo>
                    <a:pt x="641" y="542"/>
                  </a:lnTo>
                  <a:close/>
                  <a:moveTo>
                    <a:pt x="201" y="520"/>
                  </a:moveTo>
                  <a:lnTo>
                    <a:pt x="508" y="520"/>
                  </a:lnTo>
                  <a:lnTo>
                    <a:pt x="508" y="529"/>
                  </a:lnTo>
                  <a:lnTo>
                    <a:pt x="508" y="529"/>
                  </a:lnTo>
                  <a:lnTo>
                    <a:pt x="509" y="533"/>
                  </a:lnTo>
                  <a:lnTo>
                    <a:pt x="510" y="535"/>
                  </a:lnTo>
                  <a:lnTo>
                    <a:pt x="513" y="537"/>
                  </a:lnTo>
                  <a:lnTo>
                    <a:pt x="517" y="537"/>
                  </a:lnTo>
                  <a:lnTo>
                    <a:pt x="641" y="537"/>
                  </a:lnTo>
                  <a:lnTo>
                    <a:pt x="641" y="537"/>
                  </a:lnTo>
                  <a:lnTo>
                    <a:pt x="643" y="537"/>
                  </a:lnTo>
                  <a:lnTo>
                    <a:pt x="647" y="535"/>
                  </a:lnTo>
                  <a:lnTo>
                    <a:pt x="648" y="533"/>
                  </a:lnTo>
                  <a:lnTo>
                    <a:pt x="649" y="529"/>
                  </a:lnTo>
                  <a:lnTo>
                    <a:pt x="649" y="520"/>
                  </a:lnTo>
                  <a:lnTo>
                    <a:pt x="661" y="520"/>
                  </a:lnTo>
                  <a:lnTo>
                    <a:pt x="661" y="520"/>
                  </a:lnTo>
                  <a:lnTo>
                    <a:pt x="670" y="519"/>
                  </a:lnTo>
                  <a:lnTo>
                    <a:pt x="678" y="516"/>
                  </a:lnTo>
                  <a:lnTo>
                    <a:pt x="685" y="512"/>
                  </a:lnTo>
                  <a:lnTo>
                    <a:pt x="692" y="507"/>
                  </a:lnTo>
                  <a:lnTo>
                    <a:pt x="696" y="500"/>
                  </a:lnTo>
                  <a:lnTo>
                    <a:pt x="701" y="493"/>
                  </a:lnTo>
                  <a:lnTo>
                    <a:pt x="703" y="485"/>
                  </a:lnTo>
                  <a:lnTo>
                    <a:pt x="703" y="476"/>
                  </a:lnTo>
                  <a:lnTo>
                    <a:pt x="703" y="408"/>
                  </a:lnTo>
                  <a:lnTo>
                    <a:pt x="703" y="408"/>
                  </a:lnTo>
                  <a:lnTo>
                    <a:pt x="703" y="400"/>
                  </a:lnTo>
                  <a:lnTo>
                    <a:pt x="701" y="392"/>
                  </a:lnTo>
                  <a:lnTo>
                    <a:pt x="696" y="384"/>
                  </a:lnTo>
                  <a:lnTo>
                    <a:pt x="692" y="378"/>
                  </a:lnTo>
                  <a:lnTo>
                    <a:pt x="685" y="373"/>
                  </a:lnTo>
                  <a:lnTo>
                    <a:pt x="678" y="369"/>
                  </a:lnTo>
                  <a:lnTo>
                    <a:pt x="670" y="367"/>
                  </a:lnTo>
                  <a:lnTo>
                    <a:pt x="661" y="366"/>
                  </a:lnTo>
                  <a:lnTo>
                    <a:pt x="598" y="366"/>
                  </a:lnTo>
                  <a:lnTo>
                    <a:pt x="588" y="12"/>
                  </a:lnTo>
                  <a:lnTo>
                    <a:pt x="588" y="12"/>
                  </a:lnTo>
                  <a:lnTo>
                    <a:pt x="588" y="9"/>
                  </a:lnTo>
                  <a:lnTo>
                    <a:pt x="586" y="7"/>
                  </a:lnTo>
                  <a:lnTo>
                    <a:pt x="583" y="4"/>
                  </a:lnTo>
                  <a:lnTo>
                    <a:pt x="580" y="4"/>
                  </a:lnTo>
                  <a:lnTo>
                    <a:pt x="577" y="4"/>
                  </a:lnTo>
                  <a:lnTo>
                    <a:pt x="577" y="4"/>
                  </a:lnTo>
                  <a:lnTo>
                    <a:pt x="573" y="4"/>
                  </a:lnTo>
                  <a:lnTo>
                    <a:pt x="571" y="7"/>
                  </a:lnTo>
                  <a:lnTo>
                    <a:pt x="570" y="9"/>
                  </a:lnTo>
                  <a:lnTo>
                    <a:pt x="569" y="12"/>
                  </a:lnTo>
                  <a:lnTo>
                    <a:pt x="558" y="366"/>
                  </a:lnTo>
                  <a:lnTo>
                    <a:pt x="151" y="366"/>
                  </a:lnTo>
                  <a:lnTo>
                    <a:pt x="141" y="12"/>
                  </a:lnTo>
                  <a:lnTo>
                    <a:pt x="141" y="12"/>
                  </a:lnTo>
                  <a:lnTo>
                    <a:pt x="139" y="9"/>
                  </a:lnTo>
                  <a:lnTo>
                    <a:pt x="138" y="7"/>
                  </a:lnTo>
                  <a:lnTo>
                    <a:pt x="135" y="4"/>
                  </a:lnTo>
                  <a:lnTo>
                    <a:pt x="131" y="4"/>
                  </a:lnTo>
                  <a:lnTo>
                    <a:pt x="129" y="4"/>
                  </a:lnTo>
                  <a:lnTo>
                    <a:pt x="129" y="4"/>
                  </a:lnTo>
                  <a:lnTo>
                    <a:pt x="126" y="4"/>
                  </a:lnTo>
                  <a:lnTo>
                    <a:pt x="123" y="7"/>
                  </a:lnTo>
                  <a:lnTo>
                    <a:pt x="121" y="9"/>
                  </a:lnTo>
                  <a:lnTo>
                    <a:pt x="120" y="12"/>
                  </a:lnTo>
                  <a:lnTo>
                    <a:pt x="109" y="366"/>
                  </a:lnTo>
                  <a:lnTo>
                    <a:pt x="48" y="366"/>
                  </a:lnTo>
                  <a:lnTo>
                    <a:pt x="48" y="366"/>
                  </a:lnTo>
                  <a:lnTo>
                    <a:pt x="39" y="367"/>
                  </a:lnTo>
                  <a:lnTo>
                    <a:pt x="31" y="369"/>
                  </a:lnTo>
                  <a:lnTo>
                    <a:pt x="24" y="373"/>
                  </a:lnTo>
                  <a:lnTo>
                    <a:pt x="17" y="378"/>
                  </a:lnTo>
                  <a:lnTo>
                    <a:pt x="13" y="384"/>
                  </a:lnTo>
                  <a:lnTo>
                    <a:pt x="8" y="392"/>
                  </a:lnTo>
                  <a:lnTo>
                    <a:pt x="6" y="400"/>
                  </a:lnTo>
                  <a:lnTo>
                    <a:pt x="5" y="408"/>
                  </a:lnTo>
                  <a:lnTo>
                    <a:pt x="5" y="476"/>
                  </a:lnTo>
                  <a:lnTo>
                    <a:pt x="5" y="476"/>
                  </a:lnTo>
                  <a:lnTo>
                    <a:pt x="6" y="485"/>
                  </a:lnTo>
                  <a:lnTo>
                    <a:pt x="8" y="493"/>
                  </a:lnTo>
                  <a:lnTo>
                    <a:pt x="13" y="500"/>
                  </a:lnTo>
                  <a:lnTo>
                    <a:pt x="17" y="507"/>
                  </a:lnTo>
                  <a:lnTo>
                    <a:pt x="24" y="512"/>
                  </a:lnTo>
                  <a:lnTo>
                    <a:pt x="31" y="516"/>
                  </a:lnTo>
                  <a:lnTo>
                    <a:pt x="39" y="519"/>
                  </a:lnTo>
                  <a:lnTo>
                    <a:pt x="48" y="520"/>
                  </a:lnTo>
                  <a:lnTo>
                    <a:pt x="60" y="520"/>
                  </a:lnTo>
                  <a:lnTo>
                    <a:pt x="60" y="529"/>
                  </a:lnTo>
                  <a:lnTo>
                    <a:pt x="60" y="529"/>
                  </a:lnTo>
                  <a:lnTo>
                    <a:pt x="60" y="533"/>
                  </a:lnTo>
                  <a:lnTo>
                    <a:pt x="62" y="535"/>
                  </a:lnTo>
                  <a:lnTo>
                    <a:pt x="65" y="537"/>
                  </a:lnTo>
                  <a:lnTo>
                    <a:pt x="68" y="537"/>
                  </a:lnTo>
                  <a:lnTo>
                    <a:pt x="192" y="537"/>
                  </a:lnTo>
                  <a:lnTo>
                    <a:pt x="192" y="537"/>
                  </a:lnTo>
                  <a:lnTo>
                    <a:pt x="196" y="537"/>
                  </a:lnTo>
                  <a:lnTo>
                    <a:pt x="198" y="535"/>
                  </a:lnTo>
                  <a:lnTo>
                    <a:pt x="200" y="533"/>
                  </a:lnTo>
                  <a:lnTo>
                    <a:pt x="201" y="529"/>
                  </a:lnTo>
                  <a:lnTo>
                    <a:pt x="201" y="520"/>
                  </a:lnTo>
                  <a:close/>
                  <a:moveTo>
                    <a:pt x="641" y="537"/>
                  </a:moveTo>
                  <a:lnTo>
                    <a:pt x="517" y="537"/>
                  </a:lnTo>
                  <a:lnTo>
                    <a:pt x="517" y="537"/>
                  </a:lnTo>
                  <a:lnTo>
                    <a:pt x="513" y="536"/>
                  </a:lnTo>
                  <a:lnTo>
                    <a:pt x="511" y="535"/>
                  </a:lnTo>
                  <a:lnTo>
                    <a:pt x="509" y="533"/>
                  </a:lnTo>
                  <a:lnTo>
                    <a:pt x="509" y="529"/>
                  </a:lnTo>
                  <a:lnTo>
                    <a:pt x="509" y="519"/>
                  </a:lnTo>
                  <a:lnTo>
                    <a:pt x="200" y="519"/>
                  </a:lnTo>
                  <a:lnTo>
                    <a:pt x="200" y="529"/>
                  </a:lnTo>
                  <a:lnTo>
                    <a:pt x="200" y="529"/>
                  </a:lnTo>
                  <a:lnTo>
                    <a:pt x="199" y="533"/>
                  </a:lnTo>
                  <a:lnTo>
                    <a:pt x="198" y="535"/>
                  </a:lnTo>
                  <a:lnTo>
                    <a:pt x="196" y="536"/>
                  </a:lnTo>
                  <a:lnTo>
                    <a:pt x="192" y="537"/>
                  </a:lnTo>
                  <a:lnTo>
                    <a:pt x="68" y="537"/>
                  </a:lnTo>
                  <a:lnTo>
                    <a:pt x="68" y="537"/>
                  </a:lnTo>
                  <a:lnTo>
                    <a:pt x="65" y="536"/>
                  </a:lnTo>
                  <a:lnTo>
                    <a:pt x="62" y="535"/>
                  </a:lnTo>
                  <a:lnTo>
                    <a:pt x="61" y="533"/>
                  </a:lnTo>
                  <a:lnTo>
                    <a:pt x="60" y="529"/>
                  </a:lnTo>
                  <a:lnTo>
                    <a:pt x="60" y="519"/>
                  </a:lnTo>
                  <a:lnTo>
                    <a:pt x="48" y="519"/>
                  </a:lnTo>
                  <a:lnTo>
                    <a:pt x="48" y="519"/>
                  </a:lnTo>
                  <a:lnTo>
                    <a:pt x="39" y="518"/>
                  </a:lnTo>
                  <a:lnTo>
                    <a:pt x="31" y="515"/>
                  </a:lnTo>
                  <a:lnTo>
                    <a:pt x="24" y="512"/>
                  </a:lnTo>
                  <a:lnTo>
                    <a:pt x="19" y="506"/>
                  </a:lnTo>
                  <a:lnTo>
                    <a:pt x="13" y="500"/>
                  </a:lnTo>
                  <a:lnTo>
                    <a:pt x="9" y="492"/>
                  </a:lnTo>
                  <a:lnTo>
                    <a:pt x="7" y="485"/>
                  </a:lnTo>
                  <a:lnTo>
                    <a:pt x="6" y="476"/>
                  </a:lnTo>
                  <a:lnTo>
                    <a:pt x="6" y="408"/>
                  </a:lnTo>
                  <a:lnTo>
                    <a:pt x="6" y="408"/>
                  </a:lnTo>
                  <a:lnTo>
                    <a:pt x="7" y="400"/>
                  </a:lnTo>
                  <a:lnTo>
                    <a:pt x="9" y="392"/>
                  </a:lnTo>
                  <a:lnTo>
                    <a:pt x="13" y="385"/>
                  </a:lnTo>
                  <a:lnTo>
                    <a:pt x="19" y="378"/>
                  </a:lnTo>
                  <a:lnTo>
                    <a:pt x="24" y="374"/>
                  </a:lnTo>
                  <a:lnTo>
                    <a:pt x="31" y="369"/>
                  </a:lnTo>
                  <a:lnTo>
                    <a:pt x="39" y="367"/>
                  </a:lnTo>
                  <a:lnTo>
                    <a:pt x="48" y="366"/>
                  </a:lnTo>
                  <a:lnTo>
                    <a:pt x="111" y="366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2" y="9"/>
                  </a:lnTo>
                  <a:lnTo>
                    <a:pt x="123" y="7"/>
                  </a:lnTo>
                  <a:lnTo>
                    <a:pt x="126" y="6"/>
                  </a:lnTo>
                  <a:lnTo>
                    <a:pt x="129" y="4"/>
                  </a:lnTo>
                  <a:lnTo>
                    <a:pt x="131" y="4"/>
                  </a:lnTo>
                  <a:lnTo>
                    <a:pt x="131" y="4"/>
                  </a:lnTo>
                  <a:lnTo>
                    <a:pt x="135" y="6"/>
                  </a:lnTo>
                  <a:lnTo>
                    <a:pt x="137" y="7"/>
                  </a:lnTo>
                  <a:lnTo>
                    <a:pt x="139" y="9"/>
                  </a:lnTo>
                  <a:lnTo>
                    <a:pt x="139" y="12"/>
                  </a:lnTo>
                  <a:lnTo>
                    <a:pt x="150" y="366"/>
                  </a:lnTo>
                  <a:lnTo>
                    <a:pt x="558" y="366"/>
                  </a:lnTo>
                  <a:lnTo>
                    <a:pt x="570" y="12"/>
                  </a:lnTo>
                  <a:lnTo>
                    <a:pt x="570" y="12"/>
                  </a:lnTo>
                  <a:lnTo>
                    <a:pt x="570" y="9"/>
                  </a:lnTo>
                  <a:lnTo>
                    <a:pt x="572" y="7"/>
                  </a:lnTo>
                  <a:lnTo>
                    <a:pt x="574" y="6"/>
                  </a:lnTo>
                  <a:lnTo>
                    <a:pt x="577" y="4"/>
                  </a:lnTo>
                  <a:lnTo>
                    <a:pt x="580" y="4"/>
                  </a:lnTo>
                  <a:lnTo>
                    <a:pt x="580" y="4"/>
                  </a:lnTo>
                  <a:lnTo>
                    <a:pt x="582" y="6"/>
                  </a:lnTo>
                  <a:lnTo>
                    <a:pt x="586" y="7"/>
                  </a:lnTo>
                  <a:lnTo>
                    <a:pt x="587" y="9"/>
                  </a:lnTo>
                  <a:lnTo>
                    <a:pt x="588" y="12"/>
                  </a:lnTo>
                  <a:lnTo>
                    <a:pt x="598" y="366"/>
                  </a:lnTo>
                  <a:lnTo>
                    <a:pt x="661" y="366"/>
                  </a:lnTo>
                  <a:lnTo>
                    <a:pt x="661" y="366"/>
                  </a:lnTo>
                  <a:lnTo>
                    <a:pt x="669" y="367"/>
                  </a:lnTo>
                  <a:lnTo>
                    <a:pt x="677" y="369"/>
                  </a:lnTo>
                  <a:lnTo>
                    <a:pt x="685" y="374"/>
                  </a:lnTo>
                  <a:lnTo>
                    <a:pt x="690" y="378"/>
                  </a:lnTo>
                  <a:lnTo>
                    <a:pt x="696" y="385"/>
                  </a:lnTo>
                  <a:lnTo>
                    <a:pt x="700" y="392"/>
                  </a:lnTo>
                  <a:lnTo>
                    <a:pt x="702" y="400"/>
                  </a:lnTo>
                  <a:lnTo>
                    <a:pt x="703" y="408"/>
                  </a:lnTo>
                  <a:lnTo>
                    <a:pt x="703" y="476"/>
                  </a:lnTo>
                  <a:lnTo>
                    <a:pt x="703" y="476"/>
                  </a:lnTo>
                  <a:lnTo>
                    <a:pt x="702" y="485"/>
                  </a:lnTo>
                  <a:lnTo>
                    <a:pt x="700" y="492"/>
                  </a:lnTo>
                  <a:lnTo>
                    <a:pt x="696" y="500"/>
                  </a:lnTo>
                  <a:lnTo>
                    <a:pt x="690" y="506"/>
                  </a:lnTo>
                  <a:lnTo>
                    <a:pt x="685" y="512"/>
                  </a:lnTo>
                  <a:lnTo>
                    <a:pt x="677" y="515"/>
                  </a:lnTo>
                  <a:lnTo>
                    <a:pt x="669" y="518"/>
                  </a:lnTo>
                  <a:lnTo>
                    <a:pt x="661" y="519"/>
                  </a:lnTo>
                  <a:lnTo>
                    <a:pt x="648" y="519"/>
                  </a:lnTo>
                  <a:lnTo>
                    <a:pt x="648" y="529"/>
                  </a:lnTo>
                  <a:lnTo>
                    <a:pt x="648" y="529"/>
                  </a:lnTo>
                  <a:lnTo>
                    <a:pt x="648" y="533"/>
                  </a:lnTo>
                  <a:lnTo>
                    <a:pt x="646" y="535"/>
                  </a:lnTo>
                  <a:lnTo>
                    <a:pt x="643" y="536"/>
                  </a:lnTo>
                  <a:lnTo>
                    <a:pt x="641" y="537"/>
                  </a:lnTo>
                  <a:lnTo>
                    <a:pt x="641" y="537"/>
                  </a:lnTo>
                  <a:close/>
                  <a:moveTo>
                    <a:pt x="196" y="514"/>
                  </a:moveTo>
                  <a:lnTo>
                    <a:pt x="513" y="514"/>
                  </a:lnTo>
                  <a:lnTo>
                    <a:pt x="513" y="529"/>
                  </a:lnTo>
                  <a:lnTo>
                    <a:pt x="513" y="529"/>
                  </a:lnTo>
                  <a:lnTo>
                    <a:pt x="514" y="531"/>
                  </a:lnTo>
                  <a:lnTo>
                    <a:pt x="517" y="533"/>
                  </a:lnTo>
                  <a:lnTo>
                    <a:pt x="641" y="533"/>
                  </a:lnTo>
                  <a:lnTo>
                    <a:pt x="641" y="533"/>
                  </a:lnTo>
                  <a:lnTo>
                    <a:pt x="643" y="531"/>
                  </a:lnTo>
                  <a:lnTo>
                    <a:pt x="643" y="529"/>
                  </a:lnTo>
                  <a:lnTo>
                    <a:pt x="643" y="514"/>
                  </a:lnTo>
                  <a:lnTo>
                    <a:pt x="661" y="514"/>
                  </a:lnTo>
                  <a:lnTo>
                    <a:pt x="661" y="514"/>
                  </a:lnTo>
                  <a:lnTo>
                    <a:pt x="669" y="513"/>
                  </a:lnTo>
                  <a:lnTo>
                    <a:pt x="676" y="511"/>
                  </a:lnTo>
                  <a:lnTo>
                    <a:pt x="681" y="507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1"/>
                  </a:lnTo>
                  <a:lnTo>
                    <a:pt x="697" y="484"/>
                  </a:lnTo>
                  <a:lnTo>
                    <a:pt x="699" y="476"/>
                  </a:lnTo>
                  <a:lnTo>
                    <a:pt x="699" y="408"/>
                  </a:lnTo>
                  <a:lnTo>
                    <a:pt x="699" y="408"/>
                  </a:lnTo>
                  <a:lnTo>
                    <a:pt x="697" y="401"/>
                  </a:lnTo>
                  <a:lnTo>
                    <a:pt x="695" y="393"/>
                  </a:lnTo>
                  <a:lnTo>
                    <a:pt x="692" y="388"/>
                  </a:lnTo>
                  <a:lnTo>
                    <a:pt x="687" y="382"/>
                  </a:lnTo>
                  <a:lnTo>
                    <a:pt x="681" y="377"/>
                  </a:lnTo>
                  <a:lnTo>
                    <a:pt x="676" y="374"/>
                  </a:lnTo>
                  <a:lnTo>
                    <a:pt x="669" y="371"/>
                  </a:lnTo>
                  <a:lnTo>
                    <a:pt x="661" y="370"/>
                  </a:lnTo>
                  <a:lnTo>
                    <a:pt x="594" y="370"/>
                  </a:lnTo>
                  <a:lnTo>
                    <a:pt x="583" y="12"/>
                  </a:lnTo>
                  <a:lnTo>
                    <a:pt x="583" y="12"/>
                  </a:lnTo>
                  <a:lnTo>
                    <a:pt x="582" y="10"/>
                  </a:lnTo>
                  <a:lnTo>
                    <a:pt x="580" y="9"/>
                  </a:lnTo>
                  <a:lnTo>
                    <a:pt x="577" y="9"/>
                  </a:lnTo>
                  <a:lnTo>
                    <a:pt x="577" y="9"/>
                  </a:lnTo>
                  <a:lnTo>
                    <a:pt x="574" y="10"/>
                  </a:lnTo>
                  <a:lnTo>
                    <a:pt x="574" y="12"/>
                  </a:lnTo>
                  <a:lnTo>
                    <a:pt x="563" y="370"/>
                  </a:lnTo>
                  <a:lnTo>
                    <a:pt x="145" y="370"/>
                  </a:lnTo>
                  <a:lnTo>
                    <a:pt x="135" y="12"/>
                  </a:lnTo>
                  <a:lnTo>
                    <a:pt x="135" y="12"/>
                  </a:lnTo>
                  <a:lnTo>
                    <a:pt x="134" y="10"/>
                  </a:lnTo>
                  <a:lnTo>
                    <a:pt x="131" y="9"/>
                  </a:lnTo>
                  <a:lnTo>
                    <a:pt x="129" y="9"/>
                  </a:lnTo>
                  <a:lnTo>
                    <a:pt x="129" y="9"/>
                  </a:lnTo>
                  <a:lnTo>
                    <a:pt x="127" y="10"/>
                  </a:lnTo>
                  <a:lnTo>
                    <a:pt x="126" y="12"/>
                  </a:lnTo>
                  <a:lnTo>
                    <a:pt x="115" y="370"/>
                  </a:lnTo>
                  <a:lnTo>
                    <a:pt x="48" y="370"/>
                  </a:lnTo>
                  <a:lnTo>
                    <a:pt x="48" y="370"/>
                  </a:lnTo>
                  <a:lnTo>
                    <a:pt x="40" y="371"/>
                  </a:lnTo>
                  <a:lnTo>
                    <a:pt x="33" y="374"/>
                  </a:lnTo>
                  <a:lnTo>
                    <a:pt x="27" y="377"/>
                  </a:lnTo>
                  <a:lnTo>
                    <a:pt x="21" y="382"/>
                  </a:lnTo>
                  <a:lnTo>
                    <a:pt x="16" y="388"/>
                  </a:lnTo>
                  <a:lnTo>
                    <a:pt x="13" y="393"/>
                  </a:lnTo>
                  <a:lnTo>
                    <a:pt x="10" y="401"/>
                  </a:lnTo>
                  <a:lnTo>
                    <a:pt x="10" y="408"/>
                  </a:lnTo>
                  <a:lnTo>
                    <a:pt x="10" y="476"/>
                  </a:lnTo>
                  <a:lnTo>
                    <a:pt x="10" y="476"/>
                  </a:lnTo>
                  <a:lnTo>
                    <a:pt x="10" y="484"/>
                  </a:lnTo>
                  <a:lnTo>
                    <a:pt x="13" y="491"/>
                  </a:lnTo>
                  <a:lnTo>
                    <a:pt x="16" y="497"/>
                  </a:lnTo>
                  <a:lnTo>
                    <a:pt x="21" y="503"/>
                  </a:lnTo>
                  <a:lnTo>
                    <a:pt x="27" y="507"/>
                  </a:lnTo>
                  <a:lnTo>
                    <a:pt x="33" y="511"/>
                  </a:lnTo>
                  <a:lnTo>
                    <a:pt x="40" y="513"/>
                  </a:lnTo>
                  <a:lnTo>
                    <a:pt x="48" y="514"/>
                  </a:lnTo>
                  <a:lnTo>
                    <a:pt x="65" y="514"/>
                  </a:lnTo>
                  <a:lnTo>
                    <a:pt x="65" y="529"/>
                  </a:lnTo>
                  <a:lnTo>
                    <a:pt x="65" y="529"/>
                  </a:lnTo>
                  <a:lnTo>
                    <a:pt x="66" y="531"/>
                  </a:lnTo>
                  <a:lnTo>
                    <a:pt x="68" y="533"/>
                  </a:lnTo>
                  <a:lnTo>
                    <a:pt x="192" y="533"/>
                  </a:lnTo>
                  <a:lnTo>
                    <a:pt x="192" y="533"/>
                  </a:lnTo>
                  <a:lnTo>
                    <a:pt x="195" y="531"/>
                  </a:lnTo>
                  <a:lnTo>
                    <a:pt x="196" y="529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28"/>
            <p:cNvSpPr>
              <a:spLocks noEditPoints="1"/>
            </p:cNvSpPr>
            <p:nvPr userDrawn="1"/>
          </p:nvSpPr>
          <p:spPr bwMode="auto">
            <a:xfrm>
              <a:off x="6251576" y="3446463"/>
              <a:ext cx="528638" cy="88900"/>
            </a:xfrm>
            <a:custGeom>
              <a:avLst/>
              <a:gdLst>
                <a:gd name="T0" fmla="*/ 43 w 665"/>
                <a:gd name="T1" fmla="*/ 112 h 112"/>
                <a:gd name="T2" fmla="*/ 35 w 665"/>
                <a:gd name="T3" fmla="*/ 111 h 112"/>
                <a:gd name="T4" fmla="*/ 18 w 665"/>
                <a:gd name="T5" fmla="*/ 105 h 112"/>
                <a:gd name="T6" fmla="*/ 7 w 665"/>
                <a:gd name="T7" fmla="*/ 94 h 112"/>
                <a:gd name="T8" fmla="*/ 1 w 665"/>
                <a:gd name="T9" fmla="*/ 78 h 112"/>
                <a:gd name="T10" fmla="*/ 0 w 665"/>
                <a:gd name="T11" fmla="*/ 44 h 112"/>
                <a:gd name="T12" fmla="*/ 1 w 665"/>
                <a:gd name="T13" fmla="*/ 35 h 112"/>
                <a:gd name="T14" fmla="*/ 7 w 665"/>
                <a:gd name="T15" fmla="*/ 20 h 112"/>
                <a:gd name="T16" fmla="*/ 18 w 665"/>
                <a:gd name="T17" fmla="*/ 9 h 112"/>
                <a:gd name="T18" fmla="*/ 35 w 665"/>
                <a:gd name="T19" fmla="*/ 2 h 112"/>
                <a:gd name="T20" fmla="*/ 621 w 665"/>
                <a:gd name="T21" fmla="*/ 0 h 112"/>
                <a:gd name="T22" fmla="*/ 631 w 665"/>
                <a:gd name="T23" fmla="*/ 2 h 112"/>
                <a:gd name="T24" fmla="*/ 645 w 665"/>
                <a:gd name="T25" fmla="*/ 9 h 112"/>
                <a:gd name="T26" fmla="*/ 657 w 665"/>
                <a:gd name="T27" fmla="*/ 20 h 112"/>
                <a:gd name="T28" fmla="*/ 664 w 665"/>
                <a:gd name="T29" fmla="*/ 35 h 112"/>
                <a:gd name="T30" fmla="*/ 665 w 665"/>
                <a:gd name="T31" fmla="*/ 69 h 112"/>
                <a:gd name="T32" fmla="*/ 664 w 665"/>
                <a:gd name="T33" fmla="*/ 78 h 112"/>
                <a:gd name="T34" fmla="*/ 657 w 665"/>
                <a:gd name="T35" fmla="*/ 94 h 112"/>
                <a:gd name="T36" fmla="*/ 645 w 665"/>
                <a:gd name="T37" fmla="*/ 105 h 112"/>
                <a:gd name="T38" fmla="*/ 631 w 665"/>
                <a:gd name="T39" fmla="*/ 111 h 112"/>
                <a:gd name="T40" fmla="*/ 621 w 665"/>
                <a:gd name="T41" fmla="*/ 112 h 112"/>
                <a:gd name="T42" fmla="*/ 43 w 665"/>
                <a:gd name="T43" fmla="*/ 6 h 112"/>
                <a:gd name="T44" fmla="*/ 28 w 665"/>
                <a:gd name="T45" fmla="*/ 9 h 112"/>
                <a:gd name="T46" fmla="*/ 16 w 665"/>
                <a:gd name="T47" fmla="*/ 17 h 112"/>
                <a:gd name="T48" fmla="*/ 8 w 665"/>
                <a:gd name="T49" fmla="*/ 29 h 112"/>
                <a:gd name="T50" fmla="*/ 5 w 665"/>
                <a:gd name="T51" fmla="*/ 44 h 112"/>
                <a:gd name="T52" fmla="*/ 5 w 665"/>
                <a:gd name="T53" fmla="*/ 69 h 112"/>
                <a:gd name="T54" fmla="*/ 8 w 665"/>
                <a:gd name="T55" fmla="*/ 83 h 112"/>
                <a:gd name="T56" fmla="*/ 16 w 665"/>
                <a:gd name="T57" fmla="*/ 96 h 112"/>
                <a:gd name="T58" fmla="*/ 28 w 665"/>
                <a:gd name="T59" fmla="*/ 104 h 112"/>
                <a:gd name="T60" fmla="*/ 43 w 665"/>
                <a:gd name="T61" fmla="*/ 107 h 112"/>
                <a:gd name="T62" fmla="*/ 621 w 665"/>
                <a:gd name="T63" fmla="*/ 107 h 112"/>
                <a:gd name="T64" fmla="*/ 636 w 665"/>
                <a:gd name="T65" fmla="*/ 104 h 112"/>
                <a:gd name="T66" fmla="*/ 649 w 665"/>
                <a:gd name="T67" fmla="*/ 96 h 112"/>
                <a:gd name="T68" fmla="*/ 657 w 665"/>
                <a:gd name="T69" fmla="*/ 83 h 112"/>
                <a:gd name="T70" fmla="*/ 659 w 665"/>
                <a:gd name="T71" fmla="*/ 69 h 112"/>
                <a:gd name="T72" fmla="*/ 659 w 665"/>
                <a:gd name="T73" fmla="*/ 44 h 112"/>
                <a:gd name="T74" fmla="*/ 657 w 665"/>
                <a:gd name="T75" fmla="*/ 29 h 112"/>
                <a:gd name="T76" fmla="*/ 649 w 665"/>
                <a:gd name="T77" fmla="*/ 17 h 112"/>
                <a:gd name="T78" fmla="*/ 636 w 665"/>
                <a:gd name="T79" fmla="*/ 9 h 112"/>
                <a:gd name="T80" fmla="*/ 621 w 665"/>
                <a:gd name="T81" fmla="*/ 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5" h="112">
                  <a:moveTo>
                    <a:pt x="621" y="112"/>
                  </a:moveTo>
                  <a:lnTo>
                    <a:pt x="43" y="112"/>
                  </a:lnTo>
                  <a:lnTo>
                    <a:pt x="43" y="112"/>
                  </a:lnTo>
                  <a:lnTo>
                    <a:pt x="35" y="111"/>
                  </a:lnTo>
                  <a:lnTo>
                    <a:pt x="26" y="109"/>
                  </a:lnTo>
                  <a:lnTo>
                    <a:pt x="18" y="105"/>
                  </a:lnTo>
                  <a:lnTo>
                    <a:pt x="13" y="99"/>
                  </a:lnTo>
                  <a:lnTo>
                    <a:pt x="7" y="94"/>
                  </a:lnTo>
                  <a:lnTo>
                    <a:pt x="3" y="86"/>
                  </a:lnTo>
                  <a:lnTo>
                    <a:pt x="1" y="78"/>
                  </a:lnTo>
                  <a:lnTo>
                    <a:pt x="0" y="6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7" y="20"/>
                  </a:lnTo>
                  <a:lnTo>
                    <a:pt x="13" y="13"/>
                  </a:lnTo>
                  <a:lnTo>
                    <a:pt x="18" y="9"/>
                  </a:lnTo>
                  <a:lnTo>
                    <a:pt x="26" y="4"/>
                  </a:lnTo>
                  <a:lnTo>
                    <a:pt x="35" y="2"/>
                  </a:lnTo>
                  <a:lnTo>
                    <a:pt x="43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631" y="2"/>
                  </a:lnTo>
                  <a:lnTo>
                    <a:pt x="639" y="4"/>
                  </a:lnTo>
                  <a:lnTo>
                    <a:pt x="645" y="9"/>
                  </a:lnTo>
                  <a:lnTo>
                    <a:pt x="652" y="13"/>
                  </a:lnTo>
                  <a:lnTo>
                    <a:pt x="657" y="20"/>
                  </a:lnTo>
                  <a:lnTo>
                    <a:pt x="662" y="27"/>
                  </a:lnTo>
                  <a:lnTo>
                    <a:pt x="664" y="35"/>
                  </a:lnTo>
                  <a:lnTo>
                    <a:pt x="665" y="44"/>
                  </a:lnTo>
                  <a:lnTo>
                    <a:pt x="665" y="69"/>
                  </a:lnTo>
                  <a:lnTo>
                    <a:pt x="665" y="69"/>
                  </a:lnTo>
                  <a:lnTo>
                    <a:pt x="664" y="78"/>
                  </a:lnTo>
                  <a:lnTo>
                    <a:pt x="662" y="86"/>
                  </a:lnTo>
                  <a:lnTo>
                    <a:pt x="657" y="94"/>
                  </a:lnTo>
                  <a:lnTo>
                    <a:pt x="652" y="99"/>
                  </a:lnTo>
                  <a:lnTo>
                    <a:pt x="645" y="105"/>
                  </a:lnTo>
                  <a:lnTo>
                    <a:pt x="639" y="109"/>
                  </a:lnTo>
                  <a:lnTo>
                    <a:pt x="631" y="111"/>
                  </a:lnTo>
                  <a:lnTo>
                    <a:pt x="621" y="112"/>
                  </a:lnTo>
                  <a:lnTo>
                    <a:pt x="621" y="112"/>
                  </a:lnTo>
                  <a:close/>
                  <a:moveTo>
                    <a:pt x="43" y="6"/>
                  </a:moveTo>
                  <a:lnTo>
                    <a:pt x="43" y="6"/>
                  </a:lnTo>
                  <a:lnTo>
                    <a:pt x="36" y="7"/>
                  </a:lnTo>
                  <a:lnTo>
                    <a:pt x="28" y="9"/>
                  </a:lnTo>
                  <a:lnTo>
                    <a:pt x="22" y="12"/>
                  </a:lnTo>
                  <a:lnTo>
                    <a:pt x="16" y="17"/>
                  </a:lnTo>
                  <a:lnTo>
                    <a:pt x="11" y="22"/>
                  </a:lnTo>
                  <a:lnTo>
                    <a:pt x="8" y="29"/>
                  </a:lnTo>
                  <a:lnTo>
                    <a:pt x="6" y="36"/>
                  </a:lnTo>
                  <a:lnTo>
                    <a:pt x="5" y="44"/>
                  </a:lnTo>
                  <a:lnTo>
                    <a:pt x="5" y="69"/>
                  </a:lnTo>
                  <a:lnTo>
                    <a:pt x="5" y="69"/>
                  </a:lnTo>
                  <a:lnTo>
                    <a:pt x="6" y="76"/>
                  </a:lnTo>
                  <a:lnTo>
                    <a:pt x="8" y="83"/>
                  </a:lnTo>
                  <a:lnTo>
                    <a:pt x="11" y="90"/>
                  </a:lnTo>
                  <a:lnTo>
                    <a:pt x="16" y="96"/>
                  </a:lnTo>
                  <a:lnTo>
                    <a:pt x="22" y="101"/>
                  </a:lnTo>
                  <a:lnTo>
                    <a:pt x="28" y="104"/>
                  </a:lnTo>
                  <a:lnTo>
                    <a:pt x="36" y="106"/>
                  </a:lnTo>
                  <a:lnTo>
                    <a:pt x="43" y="107"/>
                  </a:lnTo>
                  <a:lnTo>
                    <a:pt x="621" y="107"/>
                  </a:lnTo>
                  <a:lnTo>
                    <a:pt x="621" y="107"/>
                  </a:lnTo>
                  <a:lnTo>
                    <a:pt x="629" y="106"/>
                  </a:lnTo>
                  <a:lnTo>
                    <a:pt x="636" y="104"/>
                  </a:lnTo>
                  <a:lnTo>
                    <a:pt x="643" y="101"/>
                  </a:lnTo>
                  <a:lnTo>
                    <a:pt x="649" y="96"/>
                  </a:lnTo>
                  <a:lnTo>
                    <a:pt x="654" y="90"/>
                  </a:lnTo>
                  <a:lnTo>
                    <a:pt x="657" y="83"/>
                  </a:lnTo>
                  <a:lnTo>
                    <a:pt x="659" y="76"/>
                  </a:lnTo>
                  <a:lnTo>
                    <a:pt x="659" y="69"/>
                  </a:lnTo>
                  <a:lnTo>
                    <a:pt x="659" y="44"/>
                  </a:lnTo>
                  <a:lnTo>
                    <a:pt x="659" y="44"/>
                  </a:lnTo>
                  <a:lnTo>
                    <a:pt x="659" y="36"/>
                  </a:lnTo>
                  <a:lnTo>
                    <a:pt x="657" y="29"/>
                  </a:lnTo>
                  <a:lnTo>
                    <a:pt x="654" y="22"/>
                  </a:lnTo>
                  <a:lnTo>
                    <a:pt x="649" y="17"/>
                  </a:lnTo>
                  <a:lnTo>
                    <a:pt x="643" y="12"/>
                  </a:lnTo>
                  <a:lnTo>
                    <a:pt x="636" y="9"/>
                  </a:lnTo>
                  <a:lnTo>
                    <a:pt x="629" y="7"/>
                  </a:lnTo>
                  <a:lnTo>
                    <a:pt x="621" y="6"/>
                  </a:lnTo>
                  <a:lnTo>
                    <a:pt x="4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29"/>
            <p:cNvSpPr>
              <a:spLocks noEditPoints="1"/>
            </p:cNvSpPr>
            <p:nvPr userDrawn="1"/>
          </p:nvSpPr>
          <p:spPr bwMode="auto">
            <a:xfrm>
              <a:off x="6249988" y="3444875"/>
              <a:ext cx="531813" cy="92075"/>
            </a:xfrm>
            <a:custGeom>
              <a:avLst/>
              <a:gdLst>
                <a:gd name="T0" fmla="*/ 45 w 669"/>
                <a:gd name="T1" fmla="*/ 116 h 116"/>
                <a:gd name="T2" fmla="*/ 19 w 669"/>
                <a:gd name="T3" fmla="*/ 108 h 116"/>
                <a:gd name="T4" fmla="*/ 3 w 669"/>
                <a:gd name="T5" fmla="*/ 89 h 116"/>
                <a:gd name="T6" fmla="*/ 0 w 669"/>
                <a:gd name="T7" fmla="*/ 46 h 116"/>
                <a:gd name="T8" fmla="*/ 3 w 669"/>
                <a:gd name="T9" fmla="*/ 28 h 116"/>
                <a:gd name="T10" fmla="*/ 19 w 669"/>
                <a:gd name="T11" fmla="*/ 8 h 116"/>
                <a:gd name="T12" fmla="*/ 45 w 669"/>
                <a:gd name="T13" fmla="*/ 0 h 116"/>
                <a:gd name="T14" fmla="*/ 633 w 669"/>
                <a:gd name="T15" fmla="*/ 1 h 116"/>
                <a:gd name="T16" fmla="*/ 656 w 669"/>
                <a:gd name="T17" fmla="*/ 14 h 116"/>
                <a:gd name="T18" fmla="*/ 668 w 669"/>
                <a:gd name="T19" fmla="*/ 37 h 116"/>
                <a:gd name="T20" fmla="*/ 669 w 669"/>
                <a:gd name="T21" fmla="*/ 71 h 116"/>
                <a:gd name="T22" fmla="*/ 661 w 669"/>
                <a:gd name="T23" fmla="*/ 97 h 116"/>
                <a:gd name="T24" fmla="*/ 642 w 669"/>
                <a:gd name="T25" fmla="*/ 113 h 116"/>
                <a:gd name="T26" fmla="*/ 623 w 669"/>
                <a:gd name="T27" fmla="*/ 116 h 116"/>
                <a:gd name="T28" fmla="*/ 37 w 669"/>
                <a:gd name="T29" fmla="*/ 6 h 116"/>
                <a:gd name="T30" fmla="*/ 16 w 669"/>
                <a:gd name="T31" fmla="*/ 17 h 116"/>
                <a:gd name="T32" fmla="*/ 5 w 669"/>
                <a:gd name="T33" fmla="*/ 38 h 116"/>
                <a:gd name="T34" fmla="*/ 4 w 669"/>
                <a:gd name="T35" fmla="*/ 71 h 116"/>
                <a:gd name="T36" fmla="*/ 11 w 669"/>
                <a:gd name="T37" fmla="*/ 93 h 116"/>
                <a:gd name="T38" fmla="*/ 30 w 669"/>
                <a:gd name="T39" fmla="*/ 108 h 116"/>
                <a:gd name="T40" fmla="*/ 623 w 669"/>
                <a:gd name="T41" fmla="*/ 112 h 116"/>
                <a:gd name="T42" fmla="*/ 639 w 669"/>
                <a:gd name="T43" fmla="*/ 108 h 116"/>
                <a:gd name="T44" fmla="*/ 658 w 669"/>
                <a:gd name="T45" fmla="*/ 93 h 116"/>
                <a:gd name="T46" fmla="*/ 665 w 669"/>
                <a:gd name="T47" fmla="*/ 71 h 116"/>
                <a:gd name="T48" fmla="*/ 664 w 669"/>
                <a:gd name="T49" fmla="*/ 38 h 116"/>
                <a:gd name="T50" fmla="*/ 652 w 669"/>
                <a:gd name="T51" fmla="*/ 17 h 116"/>
                <a:gd name="T52" fmla="*/ 631 w 669"/>
                <a:gd name="T53" fmla="*/ 6 h 116"/>
                <a:gd name="T54" fmla="*/ 623 w 669"/>
                <a:gd name="T55" fmla="*/ 112 h 116"/>
                <a:gd name="T56" fmla="*/ 37 w 669"/>
                <a:gd name="T57" fmla="*/ 111 h 116"/>
                <a:gd name="T58" fmla="*/ 17 w 669"/>
                <a:gd name="T59" fmla="*/ 99 h 116"/>
                <a:gd name="T60" fmla="*/ 5 w 669"/>
                <a:gd name="T61" fmla="*/ 80 h 116"/>
                <a:gd name="T62" fmla="*/ 4 w 669"/>
                <a:gd name="T63" fmla="*/ 46 h 116"/>
                <a:gd name="T64" fmla="*/ 11 w 669"/>
                <a:gd name="T65" fmla="*/ 23 h 116"/>
                <a:gd name="T66" fmla="*/ 30 w 669"/>
                <a:gd name="T67" fmla="*/ 9 h 116"/>
                <a:gd name="T68" fmla="*/ 623 w 669"/>
                <a:gd name="T69" fmla="*/ 6 h 116"/>
                <a:gd name="T70" fmla="*/ 639 w 669"/>
                <a:gd name="T71" fmla="*/ 9 h 116"/>
                <a:gd name="T72" fmla="*/ 657 w 669"/>
                <a:gd name="T73" fmla="*/ 23 h 116"/>
                <a:gd name="T74" fmla="*/ 664 w 669"/>
                <a:gd name="T75" fmla="*/ 46 h 116"/>
                <a:gd name="T76" fmla="*/ 664 w 669"/>
                <a:gd name="T77" fmla="*/ 80 h 116"/>
                <a:gd name="T78" fmla="*/ 652 w 669"/>
                <a:gd name="T79" fmla="*/ 99 h 116"/>
                <a:gd name="T80" fmla="*/ 631 w 669"/>
                <a:gd name="T81" fmla="*/ 111 h 116"/>
                <a:gd name="T82" fmla="*/ 45 w 669"/>
                <a:gd name="T83" fmla="*/ 11 h 116"/>
                <a:gd name="T84" fmla="*/ 31 w 669"/>
                <a:gd name="T85" fmla="*/ 13 h 116"/>
                <a:gd name="T86" fmla="*/ 16 w 669"/>
                <a:gd name="T87" fmla="*/ 25 h 116"/>
                <a:gd name="T88" fmla="*/ 9 w 669"/>
                <a:gd name="T89" fmla="*/ 46 h 116"/>
                <a:gd name="T90" fmla="*/ 10 w 669"/>
                <a:gd name="T91" fmla="*/ 78 h 116"/>
                <a:gd name="T92" fmla="*/ 19 w 669"/>
                <a:gd name="T93" fmla="*/ 97 h 116"/>
                <a:gd name="T94" fmla="*/ 38 w 669"/>
                <a:gd name="T95" fmla="*/ 106 h 116"/>
                <a:gd name="T96" fmla="*/ 623 w 669"/>
                <a:gd name="T97" fmla="*/ 107 h 116"/>
                <a:gd name="T98" fmla="*/ 644 w 669"/>
                <a:gd name="T99" fmla="*/ 100 h 116"/>
                <a:gd name="T100" fmla="*/ 657 w 669"/>
                <a:gd name="T101" fmla="*/ 85 h 116"/>
                <a:gd name="T102" fmla="*/ 659 w 669"/>
                <a:gd name="T103" fmla="*/ 46 h 116"/>
                <a:gd name="T104" fmla="*/ 657 w 669"/>
                <a:gd name="T105" fmla="*/ 32 h 116"/>
                <a:gd name="T106" fmla="*/ 644 w 669"/>
                <a:gd name="T107" fmla="*/ 16 h 116"/>
                <a:gd name="T108" fmla="*/ 623 w 669"/>
                <a:gd name="T109" fmla="*/ 1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9" h="116">
                  <a:moveTo>
                    <a:pt x="623" y="116"/>
                  </a:moveTo>
                  <a:lnTo>
                    <a:pt x="45" y="116"/>
                  </a:lnTo>
                  <a:lnTo>
                    <a:pt x="45" y="116"/>
                  </a:lnTo>
                  <a:lnTo>
                    <a:pt x="35" y="115"/>
                  </a:lnTo>
                  <a:lnTo>
                    <a:pt x="27" y="113"/>
                  </a:lnTo>
                  <a:lnTo>
                    <a:pt x="19" y="108"/>
                  </a:lnTo>
                  <a:lnTo>
                    <a:pt x="13" y="103"/>
                  </a:lnTo>
                  <a:lnTo>
                    <a:pt x="8" y="97"/>
                  </a:lnTo>
                  <a:lnTo>
                    <a:pt x="3" y="89"/>
                  </a:lnTo>
                  <a:lnTo>
                    <a:pt x="1" y="81"/>
                  </a:lnTo>
                  <a:lnTo>
                    <a:pt x="0" y="71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" y="37"/>
                  </a:lnTo>
                  <a:lnTo>
                    <a:pt x="3" y="28"/>
                  </a:lnTo>
                  <a:lnTo>
                    <a:pt x="8" y="21"/>
                  </a:lnTo>
                  <a:lnTo>
                    <a:pt x="13" y="14"/>
                  </a:lnTo>
                  <a:lnTo>
                    <a:pt x="19" y="8"/>
                  </a:lnTo>
                  <a:lnTo>
                    <a:pt x="27" y="5"/>
                  </a:lnTo>
                  <a:lnTo>
                    <a:pt x="35" y="1"/>
                  </a:lnTo>
                  <a:lnTo>
                    <a:pt x="45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33" y="1"/>
                  </a:lnTo>
                  <a:lnTo>
                    <a:pt x="642" y="5"/>
                  </a:lnTo>
                  <a:lnTo>
                    <a:pt x="649" y="8"/>
                  </a:lnTo>
                  <a:lnTo>
                    <a:pt x="656" y="14"/>
                  </a:lnTo>
                  <a:lnTo>
                    <a:pt x="661" y="21"/>
                  </a:lnTo>
                  <a:lnTo>
                    <a:pt x="666" y="28"/>
                  </a:lnTo>
                  <a:lnTo>
                    <a:pt x="668" y="37"/>
                  </a:lnTo>
                  <a:lnTo>
                    <a:pt x="669" y="46"/>
                  </a:lnTo>
                  <a:lnTo>
                    <a:pt x="669" y="71"/>
                  </a:lnTo>
                  <a:lnTo>
                    <a:pt x="669" y="71"/>
                  </a:lnTo>
                  <a:lnTo>
                    <a:pt x="668" y="81"/>
                  </a:lnTo>
                  <a:lnTo>
                    <a:pt x="666" y="89"/>
                  </a:lnTo>
                  <a:lnTo>
                    <a:pt x="661" y="97"/>
                  </a:lnTo>
                  <a:lnTo>
                    <a:pt x="656" y="103"/>
                  </a:lnTo>
                  <a:lnTo>
                    <a:pt x="649" y="108"/>
                  </a:lnTo>
                  <a:lnTo>
                    <a:pt x="642" y="113"/>
                  </a:lnTo>
                  <a:lnTo>
                    <a:pt x="633" y="115"/>
                  </a:lnTo>
                  <a:lnTo>
                    <a:pt x="623" y="116"/>
                  </a:lnTo>
                  <a:lnTo>
                    <a:pt x="623" y="116"/>
                  </a:lnTo>
                  <a:close/>
                  <a:moveTo>
                    <a:pt x="45" y="5"/>
                  </a:moveTo>
                  <a:lnTo>
                    <a:pt x="45" y="5"/>
                  </a:lnTo>
                  <a:lnTo>
                    <a:pt x="37" y="6"/>
                  </a:lnTo>
                  <a:lnTo>
                    <a:pt x="30" y="8"/>
                  </a:lnTo>
                  <a:lnTo>
                    <a:pt x="23" y="12"/>
                  </a:lnTo>
                  <a:lnTo>
                    <a:pt x="16" y="17"/>
                  </a:lnTo>
                  <a:lnTo>
                    <a:pt x="11" y="23"/>
                  </a:lnTo>
                  <a:lnTo>
                    <a:pt x="8" y="30"/>
                  </a:lnTo>
                  <a:lnTo>
                    <a:pt x="5" y="38"/>
                  </a:lnTo>
                  <a:lnTo>
                    <a:pt x="4" y="46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5" y="80"/>
                  </a:lnTo>
                  <a:lnTo>
                    <a:pt x="8" y="86"/>
                  </a:lnTo>
                  <a:lnTo>
                    <a:pt x="11" y="93"/>
                  </a:lnTo>
                  <a:lnTo>
                    <a:pt x="16" y="100"/>
                  </a:lnTo>
                  <a:lnTo>
                    <a:pt x="23" y="105"/>
                  </a:lnTo>
                  <a:lnTo>
                    <a:pt x="30" y="108"/>
                  </a:lnTo>
                  <a:lnTo>
                    <a:pt x="37" y="111"/>
                  </a:lnTo>
                  <a:lnTo>
                    <a:pt x="45" y="112"/>
                  </a:lnTo>
                  <a:lnTo>
                    <a:pt x="623" y="112"/>
                  </a:lnTo>
                  <a:lnTo>
                    <a:pt x="623" y="112"/>
                  </a:lnTo>
                  <a:lnTo>
                    <a:pt x="631" y="111"/>
                  </a:lnTo>
                  <a:lnTo>
                    <a:pt x="639" y="108"/>
                  </a:lnTo>
                  <a:lnTo>
                    <a:pt x="646" y="105"/>
                  </a:lnTo>
                  <a:lnTo>
                    <a:pt x="652" y="100"/>
                  </a:lnTo>
                  <a:lnTo>
                    <a:pt x="658" y="93"/>
                  </a:lnTo>
                  <a:lnTo>
                    <a:pt x="661" y="86"/>
                  </a:lnTo>
                  <a:lnTo>
                    <a:pt x="664" y="80"/>
                  </a:lnTo>
                  <a:lnTo>
                    <a:pt x="665" y="71"/>
                  </a:lnTo>
                  <a:lnTo>
                    <a:pt x="665" y="46"/>
                  </a:lnTo>
                  <a:lnTo>
                    <a:pt x="665" y="46"/>
                  </a:lnTo>
                  <a:lnTo>
                    <a:pt x="664" y="38"/>
                  </a:lnTo>
                  <a:lnTo>
                    <a:pt x="661" y="30"/>
                  </a:lnTo>
                  <a:lnTo>
                    <a:pt x="658" y="23"/>
                  </a:lnTo>
                  <a:lnTo>
                    <a:pt x="652" y="17"/>
                  </a:lnTo>
                  <a:lnTo>
                    <a:pt x="646" y="12"/>
                  </a:lnTo>
                  <a:lnTo>
                    <a:pt x="639" y="8"/>
                  </a:lnTo>
                  <a:lnTo>
                    <a:pt x="631" y="6"/>
                  </a:lnTo>
                  <a:lnTo>
                    <a:pt x="623" y="5"/>
                  </a:lnTo>
                  <a:lnTo>
                    <a:pt x="45" y="5"/>
                  </a:lnTo>
                  <a:close/>
                  <a:moveTo>
                    <a:pt x="623" y="112"/>
                  </a:moveTo>
                  <a:lnTo>
                    <a:pt x="45" y="112"/>
                  </a:lnTo>
                  <a:lnTo>
                    <a:pt x="45" y="112"/>
                  </a:lnTo>
                  <a:lnTo>
                    <a:pt x="37" y="111"/>
                  </a:lnTo>
                  <a:lnTo>
                    <a:pt x="30" y="108"/>
                  </a:lnTo>
                  <a:lnTo>
                    <a:pt x="23" y="105"/>
                  </a:lnTo>
                  <a:lnTo>
                    <a:pt x="17" y="99"/>
                  </a:lnTo>
                  <a:lnTo>
                    <a:pt x="11" y="93"/>
                  </a:lnTo>
                  <a:lnTo>
                    <a:pt x="8" y="86"/>
                  </a:lnTo>
                  <a:lnTo>
                    <a:pt x="5" y="80"/>
                  </a:lnTo>
                  <a:lnTo>
                    <a:pt x="4" y="71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5" y="38"/>
                  </a:lnTo>
                  <a:lnTo>
                    <a:pt x="8" y="30"/>
                  </a:lnTo>
                  <a:lnTo>
                    <a:pt x="11" y="23"/>
                  </a:lnTo>
                  <a:lnTo>
                    <a:pt x="17" y="17"/>
                  </a:lnTo>
                  <a:lnTo>
                    <a:pt x="23" y="13"/>
                  </a:lnTo>
                  <a:lnTo>
                    <a:pt x="30" y="9"/>
                  </a:lnTo>
                  <a:lnTo>
                    <a:pt x="37" y="7"/>
                  </a:lnTo>
                  <a:lnTo>
                    <a:pt x="45" y="6"/>
                  </a:lnTo>
                  <a:lnTo>
                    <a:pt x="623" y="6"/>
                  </a:lnTo>
                  <a:lnTo>
                    <a:pt x="623" y="6"/>
                  </a:lnTo>
                  <a:lnTo>
                    <a:pt x="631" y="7"/>
                  </a:lnTo>
                  <a:lnTo>
                    <a:pt x="639" y="9"/>
                  </a:lnTo>
                  <a:lnTo>
                    <a:pt x="646" y="13"/>
                  </a:lnTo>
                  <a:lnTo>
                    <a:pt x="652" y="17"/>
                  </a:lnTo>
                  <a:lnTo>
                    <a:pt x="657" y="23"/>
                  </a:lnTo>
                  <a:lnTo>
                    <a:pt x="661" y="30"/>
                  </a:lnTo>
                  <a:lnTo>
                    <a:pt x="664" y="38"/>
                  </a:lnTo>
                  <a:lnTo>
                    <a:pt x="664" y="46"/>
                  </a:lnTo>
                  <a:lnTo>
                    <a:pt x="664" y="71"/>
                  </a:lnTo>
                  <a:lnTo>
                    <a:pt x="664" y="71"/>
                  </a:lnTo>
                  <a:lnTo>
                    <a:pt x="664" y="80"/>
                  </a:lnTo>
                  <a:lnTo>
                    <a:pt x="661" y="86"/>
                  </a:lnTo>
                  <a:lnTo>
                    <a:pt x="657" y="93"/>
                  </a:lnTo>
                  <a:lnTo>
                    <a:pt x="652" y="99"/>
                  </a:lnTo>
                  <a:lnTo>
                    <a:pt x="646" y="105"/>
                  </a:lnTo>
                  <a:lnTo>
                    <a:pt x="639" y="108"/>
                  </a:lnTo>
                  <a:lnTo>
                    <a:pt x="631" y="111"/>
                  </a:lnTo>
                  <a:lnTo>
                    <a:pt x="623" y="112"/>
                  </a:lnTo>
                  <a:lnTo>
                    <a:pt x="623" y="112"/>
                  </a:lnTo>
                  <a:close/>
                  <a:moveTo>
                    <a:pt x="45" y="11"/>
                  </a:moveTo>
                  <a:lnTo>
                    <a:pt x="45" y="11"/>
                  </a:lnTo>
                  <a:lnTo>
                    <a:pt x="38" y="11"/>
                  </a:lnTo>
                  <a:lnTo>
                    <a:pt x="31" y="13"/>
                  </a:lnTo>
                  <a:lnTo>
                    <a:pt x="25" y="16"/>
                  </a:lnTo>
                  <a:lnTo>
                    <a:pt x="19" y="21"/>
                  </a:lnTo>
                  <a:lnTo>
                    <a:pt x="16" y="25"/>
                  </a:lnTo>
                  <a:lnTo>
                    <a:pt x="12" y="32"/>
                  </a:lnTo>
                  <a:lnTo>
                    <a:pt x="10" y="38"/>
                  </a:lnTo>
                  <a:lnTo>
                    <a:pt x="9" y="46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0" y="78"/>
                  </a:lnTo>
                  <a:lnTo>
                    <a:pt x="12" y="85"/>
                  </a:lnTo>
                  <a:lnTo>
                    <a:pt x="16" y="91"/>
                  </a:lnTo>
                  <a:lnTo>
                    <a:pt x="19" y="97"/>
                  </a:lnTo>
                  <a:lnTo>
                    <a:pt x="25" y="100"/>
                  </a:lnTo>
                  <a:lnTo>
                    <a:pt x="31" y="104"/>
                  </a:lnTo>
                  <a:lnTo>
                    <a:pt x="38" y="106"/>
                  </a:lnTo>
                  <a:lnTo>
                    <a:pt x="45" y="107"/>
                  </a:lnTo>
                  <a:lnTo>
                    <a:pt x="623" y="107"/>
                  </a:lnTo>
                  <a:lnTo>
                    <a:pt x="623" y="107"/>
                  </a:lnTo>
                  <a:lnTo>
                    <a:pt x="631" y="106"/>
                  </a:lnTo>
                  <a:lnTo>
                    <a:pt x="637" y="104"/>
                  </a:lnTo>
                  <a:lnTo>
                    <a:pt x="644" y="100"/>
                  </a:lnTo>
                  <a:lnTo>
                    <a:pt x="649" y="97"/>
                  </a:lnTo>
                  <a:lnTo>
                    <a:pt x="653" y="91"/>
                  </a:lnTo>
                  <a:lnTo>
                    <a:pt x="657" y="85"/>
                  </a:lnTo>
                  <a:lnTo>
                    <a:pt x="659" y="78"/>
                  </a:lnTo>
                  <a:lnTo>
                    <a:pt x="659" y="71"/>
                  </a:lnTo>
                  <a:lnTo>
                    <a:pt x="659" y="46"/>
                  </a:lnTo>
                  <a:lnTo>
                    <a:pt x="659" y="46"/>
                  </a:lnTo>
                  <a:lnTo>
                    <a:pt x="659" y="38"/>
                  </a:lnTo>
                  <a:lnTo>
                    <a:pt x="657" y="32"/>
                  </a:lnTo>
                  <a:lnTo>
                    <a:pt x="653" y="25"/>
                  </a:lnTo>
                  <a:lnTo>
                    <a:pt x="649" y="21"/>
                  </a:lnTo>
                  <a:lnTo>
                    <a:pt x="644" y="16"/>
                  </a:lnTo>
                  <a:lnTo>
                    <a:pt x="637" y="13"/>
                  </a:lnTo>
                  <a:lnTo>
                    <a:pt x="631" y="11"/>
                  </a:lnTo>
                  <a:lnTo>
                    <a:pt x="623" y="11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30"/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30 w 59"/>
                <a:gd name="T1" fmla="*/ 59 h 59"/>
                <a:gd name="T2" fmla="*/ 18 w 59"/>
                <a:gd name="T3" fmla="*/ 56 h 59"/>
                <a:gd name="T4" fmla="*/ 8 w 59"/>
                <a:gd name="T5" fmla="*/ 51 h 59"/>
                <a:gd name="T6" fmla="*/ 2 w 59"/>
                <a:gd name="T7" fmla="*/ 41 h 59"/>
                <a:gd name="T8" fmla="*/ 0 w 59"/>
                <a:gd name="T9" fmla="*/ 30 h 59"/>
                <a:gd name="T10" fmla="*/ 0 w 59"/>
                <a:gd name="T11" fmla="*/ 23 h 59"/>
                <a:gd name="T12" fmla="*/ 4 w 59"/>
                <a:gd name="T13" fmla="*/ 13 h 59"/>
                <a:gd name="T14" fmla="*/ 12 w 59"/>
                <a:gd name="T15" fmla="*/ 5 h 59"/>
                <a:gd name="T16" fmla="*/ 23 w 59"/>
                <a:gd name="T17" fmla="*/ 0 h 59"/>
                <a:gd name="T18" fmla="*/ 30 w 59"/>
                <a:gd name="T19" fmla="*/ 0 h 59"/>
                <a:gd name="T20" fmla="*/ 41 w 59"/>
                <a:gd name="T21" fmla="*/ 2 h 59"/>
                <a:gd name="T22" fmla="*/ 50 w 59"/>
                <a:gd name="T23" fmla="*/ 8 h 59"/>
                <a:gd name="T24" fmla="*/ 56 w 59"/>
                <a:gd name="T25" fmla="*/ 18 h 59"/>
                <a:gd name="T26" fmla="*/ 59 w 59"/>
                <a:gd name="T27" fmla="*/ 30 h 59"/>
                <a:gd name="T28" fmla="*/ 59 w 59"/>
                <a:gd name="T29" fmla="*/ 36 h 59"/>
                <a:gd name="T30" fmla="*/ 54 w 59"/>
                <a:gd name="T31" fmla="*/ 46 h 59"/>
                <a:gd name="T32" fmla="*/ 46 w 59"/>
                <a:gd name="T33" fmla="*/ 54 h 59"/>
                <a:gd name="T34" fmla="*/ 36 w 59"/>
                <a:gd name="T35" fmla="*/ 59 h 59"/>
                <a:gd name="T36" fmla="*/ 30 w 59"/>
                <a:gd name="T37" fmla="*/ 59 h 59"/>
                <a:gd name="T38" fmla="*/ 30 w 59"/>
                <a:gd name="T39" fmla="*/ 6 h 59"/>
                <a:gd name="T40" fmla="*/ 19 w 59"/>
                <a:gd name="T41" fmla="*/ 7 h 59"/>
                <a:gd name="T42" fmla="*/ 12 w 59"/>
                <a:gd name="T43" fmla="*/ 13 h 59"/>
                <a:gd name="T44" fmla="*/ 7 w 59"/>
                <a:gd name="T45" fmla="*/ 19 h 59"/>
                <a:gd name="T46" fmla="*/ 6 w 59"/>
                <a:gd name="T47" fmla="*/ 30 h 59"/>
                <a:gd name="T48" fmla="*/ 6 w 59"/>
                <a:gd name="T49" fmla="*/ 34 h 59"/>
                <a:gd name="T50" fmla="*/ 9 w 59"/>
                <a:gd name="T51" fmla="*/ 42 h 59"/>
                <a:gd name="T52" fmla="*/ 16 w 59"/>
                <a:gd name="T53" fmla="*/ 49 h 59"/>
                <a:gd name="T54" fmla="*/ 24 w 59"/>
                <a:gd name="T55" fmla="*/ 53 h 59"/>
                <a:gd name="T56" fmla="*/ 30 w 59"/>
                <a:gd name="T57" fmla="*/ 54 h 59"/>
                <a:gd name="T58" fmla="*/ 39 w 59"/>
                <a:gd name="T59" fmla="*/ 52 h 59"/>
                <a:gd name="T60" fmla="*/ 46 w 59"/>
                <a:gd name="T61" fmla="*/ 46 h 59"/>
                <a:gd name="T62" fmla="*/ 52 w 59"/>
                <a:gd name="T63" fmla="*/ 39 h 59"/>
                <a:gd name="T64" fmla="*/ 54 w 59"/>
                <a:gd name="T65" fmla="*/ 30 h 59"/>
                <a:gd name="T66" fmla="*/ 53 w 59"/>
                <a:gd name="T67" fmla="*/ 24 h 59"/>
                <a:gd name="T68" fmla="*/ 49 w 59"/>
                <a:gd name="T69" fmla="*/ 16 h 59"/>
                <a:gd name="T70" fmla="*/ 42 w 59"/>
                <a:gd name="T71" fmla="*/ 9 h 59"/>
                <a:gd name="T72" fmla="*/ 34 w 59"/>
                <a:gd name="T73" fmla="*/ 6 h 59"/>
                <a:gd name="T74" fmla="*/ 30 w 59"/>
                <a:gd name="T75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" h="59">
                  <a:moveTo>
                    <a:pt x="30" y="59"/>
                  </a:moveTo>
                  <a:lnTo>
                    <a:pt x="30" y="59"/>
                  </a:lnTo>
                  <a:lnTo>
                    <a:pt x="23" y="59"/>
                  </a:lnTo>
                  <a:lnTo>
                    <a:pt x="18" y="56"/>
                  </a:lnTo>
                  <a:lnTo>
                    <a:pt x="12" y="54"/>
                  </a:lnTo>
                  <a:lnTo>
                    <a:pt x="8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4" y="13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2"/>
                  </a:lnTo>
                  <a:lnTo>
                    <a:pt x="46" y="5"/>
                  </a:lnTo>
                  <a:lnTo>
                    <a:pt x="50" y="8"/>
                  </a:lnTo>
                  <a:lnTo>
                    <a:pt x="54" y="13"/>
                  </a:lnTo>
                  <a:lnTo>
                    <a:pt x="56" y="18"/>
                  </a:lnTo>
                  <a:lnTo>
                    <a:pt x="59" y="2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36"/>
                  </a:lnTo>
                  <a:lnTo>
                    <a:pt x="56" y="41"/>
                  </a:lnTo>
                  <a:lnTo>
                    <a:pt x="54" y="46"/>
                  </a:lnTo>
                  <a:lnTo>
                    <a:pt x="50" y="51"/>
                  </a:lnTo>
                  <a:lnTo>
                    <a:pt x="46" y="54"/>
                  </a:lnTo>
                  <a:lnTo>
                    <a:pt x="41" y="56"/>
                  </a:lnTo>
                  <a:lnTo>
                    <a:pt x="36" y="59"/>
                  </a:lnTo>
                  <a:lnTo>
                    <a:pt x="30" y="59"/>
                  </a:lnTo>
                  <a:lnTo>
                    <a:pt x="30" y="59"/>
                  </a:lnTo>
                  <a:close/>
                  <a:moveTo>
                    <a:pt x="30" y="6"/>
                  </a:moveTo>
                  <a:lnTo>
                    <a:pt x="30" y="6"/>
                  </a:lnTo>
                  <a:lnTo>
                    <a:pt x="24" y="6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7" y="19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4"/>
                  </a:lnTo>
                  <a:lnTo>
                    <a:pt x="7" y="39"/>
                  </a:lnTo>
                  <a:lnTo>
                    <a:pt x="9" y="42"/>
                  </a:lnTo>
                  <a:lnTo>
                    <a:pt x="12" y="46"/>
                  </a:lnTo>
                  <a:lnTo>
                    <a:pt x="16" y="49"/>
                  </a:lnTo>
                  <a:lnTo>
                    <a:pt x="19" y="52"/>
                  </a:lnTo>
                  <a:lnTo>
                    <a:pt x="24" y="53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34" y="53"/>
                  </a:lnTo>
                  <a:lnTo>
                    <a:pt x="39" y="52"/>
                  </a:lnTo>
                  <a:lnTo>
                    <a:pt x="42" y="49"/>
                  </a:lnTo>
                  <a:lnTo>
                    <a:pt x="46" y="46"/>
                  </a:lnTo>
                  <a:lnTo>
                    <a:pt x="49" y="42"/>
                  </a:lnTo>
                  <a:lnTo>
                    <a:pt x="52" y="39"/>
                  </a:lnTo>
                  <a:lnTo>
                    <a:pt x="53" y="3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3" y="24"/>
                  </a:lnTo>
                  <a:lnTo>
                    <a:pt x="52" y="19"/>
                  </a:lnTo>
                  <a:lnTo>
                    <a:pt x="49" y="16"/>
                  </a:lnTo>
                  <a:lnTo>
                    <a:pt x="46" y="13"/>
                  </a:lnTo>
                  <a:lnTo>
                    <a:pt x="42" y="9"/>
                  </a:lnTo>
                  <a:lnTo>
                    <a:pt x="39" y="7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31"/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24 w 61"/>
                <a:gd name="T1" fmla="*/ 61 h 61"/>
                <a:gd name="T2" fmla="*/ 9 w 61"/>
                <a:gd name="T3" fmla="*/ 52 h 61"/>
                <a:gd name="T4" fmla="*/ 0 w 61"/>
                <a:gd name="T5" fmla="*/ 37 h 61"/>
                <a:gd name="T6" fmla="*/ 0 w 61"/>
                <a:gd name="T7" fmla="*/ 24 h 61"/>
                <a:gd name="T8" fmla="*/ 9 w 61"/>
                <a:gd name="T9" fmla="*/ 9 h 61"/>
                <a:gd name="T10" fmla="*/ 24 w 61"/>
                <a:gd name="T11" fmla="*/ 0 h 61"/>
                <a:gd name="T12" fmla="*/ 37 w 61"/>
                <a:gd name="T13" fmla="*/ 0 h 61"/>
                <a:gd name="T14" fmla="*/ 51 w 61"/>
                <a:gd name="T15" fmla="*/ 9 h 61"/>
                <a:gd name="T16" fmla="*/ 61 w 61"/>
                <a:gd name="T17" fmla="*/ 24 h 61"/>
                <a:gd name="T18" fmla="*/ 61 w 61"/>
                <a:gd name="T19" fmla="*/ 37 h 61"/>
                <a:gd name="T20" fmla="*/ 51 w 61"/>
                <a:gd name="T21" fmla="*/ 52 h 61"/>
                <a:gd name="T22" fmla="*/ 37 w 61"/>
                <a:gd name="T23" fmla="*/ 61 h 61"/>
                <a:gd name="T24" fmla="*/ 31 w 61"/>
                <a:gd name="T25" fmla="*/ 2 h 61"/>
                <a:gd name="T26" fmla="*/ 19 w 61"/>
                <a:gd name="T27" fmla="*/ 4 h 61"/>
                <a:gd name="T28" fmla="*/ 7 w 61"/>
                <a:gd name="T29" fmla="*/ 15 h 61"/>
                <a:gd name="T30" fmla="*/ 2 w 61"/>
                <a:gd name="T31" fmla="*/ 31 h 61"/>
                <a:gd name="T32" fmla="*/ 4 w 61"/>
                <a:gd name="T33" fmla="*/ 41 h 61"/>
                <a:gd name="T34" fmla="*/ 15 w 61"/>
                <a:gd name="T35" fmla="*/ 54 h 61"/>
                <a:gd name="T36" fmla="*/ 31 w 61"/>
                <a:gd name="T37" fmla="*/ 58 h 61"/>
                <a:gd name="T38" fmla="*/ 41 w 61"/>
                <a:gd name="T39" fmla="*/ 56 h 61"/>
                <a:gd name="T40" fmla="*/ 54 w 61"/>
                <a:gd name="T41" fmla="*/ 46 h 61"/>
                <a:gd name="T42" fmla="*/ 58 w 61"/>
                <a:gd name="T43" fmla="*/ 31 h 61"/>
                <a:gd name="T44" fmla="*/ 56 w 61"/>
                <a:gd name="T45" fmla="*/ 19 h 61"/>
                <a:gd name="T46" fmla="*/ 46 w 61"/>
                <a:gd name="T47" fmla="*/ 7 h 61"/>
                <a:gd name="T48" fmla="*/ 31 w 61"/>
                <a:gd name="T49" fmla="*/ 2 h 61"/>
                <a:gd name="T50" fmla="*/ 31 w 61"/>
                <a:gd name="T51" fmla="*/ 56 h 61"/>
                <a:gd name="T52" fmla="*/ 16 w 61"/>
                <a:gd name="T53" fmla="*/ 52 h 61"/>
                <a:gd name="T54" fmla="*/ 7 w 61"/>
                <a:gd name="T55" fmla="*/ 40 h 61"/>
                <a:gd name="T56" fmla="*/ 5 w 61"/>
                <a:gd name="T57" fmla="*/ 31 h 61"/>
                <a:gd name="T58" fmla="*/ 9 w 61"/>
                <a:gd name="T59" fmla="*/ 16 h 61"/>
                <a:gd name="T60" fmla="*/ 20 w 61"/>
                <a:gd name="T61" fmla="*/ 7 h 61"/>
                <a:gd name="T62" fmla="*/ 31 w 61"/>
                <a:gd name="T63" fmla="*/ 6 h 61"/>
                <a:gd name="T64" fmla="*/ 45 w 61"/>
                <a:gd name="T65" fmla="*/ 9 h 61"/>
                <a:gd name="T66" fmla="*/ 54 w 61"/>
                <a:gd name="T67" fmla="*/ 20 h 61"/>
                <a:gd name="T68" fmla="*/ 56 w 61"/>
                <a:gd name="T69" fmla="*/ 31 h 61"/>
                <a:gd name="T70" fmla="*/ 51 w 61"/>
                <a:gd name="T71" fmla="*/ 45 h 61"/>
                <a:gd name="T72" fmla="*/ 40 w 61"/>
                <a:gd name="T73" fmla="*/ 54 h 61"/>
                <a:gd name="T74" fmla="*/ 31 w 61"/>
                <a:gd name="T75" fmla="*/ 56 h 61"/>
                <a:gd name="T76" fmla="*/ 26 w 61"/>
                <a:gd name="T77" fmla="*/ 8 h 61"/>
                <a:gd name="T78" fmla="*/ 13 w 61"/>
                <a:gd name="T79" fmla="*/ 14 h 61"/>
                <a:gd name="T80" fmla="*/ 8 w 61"/>
                <a:gd name="T81" fmla="*/ 26 h 61"/>
                <a:gd name="T82" fmla="*/ 8 w 61"/>
                <a:gd name="T83" fmla="*/ 35 h 61"/>
                <a:gd name="T84" fmla="*/ 13 w 61"/>
                <a:gd name="T85" fmla="*/ 47 h 61"/>
                <a:gd name="T86" fmla="*/ 26 w 61"/>
                <a:gd name="T87" fmla="*/ 53 h 61"/>
                <a:gd name="T88" fmla="*/ 35 w 61"/>
                <a:gd name="T89" fmla="*/ 53 h 61"/>
                <a:gd name="T90" fmla="*/ 47 w 61"/>
                <a:gd name="T91" fmla="*/ 47 h 61"/>
                <a:gd name="T92" fmla="*/ 53 w 61"/>
                <a:gd name="T93" fmla="*/ 35 h 61"/>
                <a:gd name="T94" fmla="*/ 53 w 61"/>
                <a:gd name="T95" fmla="*/ 26 h 61"/>
                <a:gd name="T96" fmla="*/ 47 w 61"/>
                <a:gd name="T97" fmla="*/ 14 h 61"/>
                <a:gd name="T98" fmla="*/ 35 w 61"/>
                <a:gd name="T99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lnTo>
                    <a:pt x="31" y="61"/>
                  </a:lnTo>
                  <a:lnTo>
                    <a:pt x="24" y="61"/>
                  </a:lnTo>
                  <a:lnTo>
                    <a:pt x="18" y="58"/>
                  </a:lnTo>
                  <a:lnTo>
                    <a:pt x="13" y="56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1" y="9"/>
                  </a:lnTo>
                  <a:lnTo>
                    <a:pt x="56" y="14"/>
                  </a:lnTo>
                  <a:lnTo>
                    <a:pt x="58" y="18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1" y="37"/>
                  </a:lnTo>
                  <a:lnTo>
                    <a:pt x="58" y="42"/>
                  </a:lnTo>
                  <a:lnTo>
                    <a:pt x="56" y="48"/>
                  </a:lnTo>
                  <a:lnTo>
                    <a:pt x="51" y="52"/>
                  </a:lnTo>
                  <a:lnTo>
                    <a:pt x="48" y="56"/>
                  </a:lnTo>
                  <a:lnTo>
                    <a:pt x="42" y="58"/>
                  </a:lnTo>
                  <a:lnTo>
                    <a:pt x="37" y="61"/>
                  </a:lnTo>
                  <a:lnTo>
                    <a:pt x="31" y="61"/>
                  </a:lnTo>
                  <a:lnTo>
                    <a:pt x="31" y="61"/>
                  </a:lnTo>
                  <a:close/>
                  <a:moveTo>
                    <a:pt x="31" y="2"/>
                  </a:moveTo>
                  <a:lnTo>
                    <a:pt x="31" y="2"/>
                  </a:lnTo>
                  <a:lnTo>
                    <a:pt x="25" y="2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4" y="19"/>
                  </a:lnTo>
                  <a:lnTo>
                    <a:pt x="2" y="25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4" y="41"/>
                  </a:lnTo>
                  <a:lnTo>
                    <a:pt x="7" y="46"/>
                  </a:lnTo>
                  <a:lnTo>
                    <a:pt x="10" y="50"/>
                  </a:lnTo>
                  <a:lnTo>
                    <a:pt x="15" y="54"/>
                  </a:lnTo>
                  <a:lnTo>
                    <a:pt x="19" y="56"/>
                  </a:lnTo>
                  <a:lnTo>
                    <a:pt x="25" y="58"/>
                  </a:lnTo>
                  <a:lnTo>
                    <a:pt x="31" y="58"/>
                  </a:lnTo>
                  <a:lnTo>
                    <a:pt x="31" y="58"/>
                  </a:lnTo>
                  <a:lnTo>
                    <a:pt x="37" y="58"/>
                  </a:lnTo>
                  <a:lnTo>
                    <a:pt x="41" y="56"/>
                  </a:lnTo>
                  <a:lnTo>
                    <a:pt x="46" y="54"/>
                  </a:lnTo>
                  <a:lnTo>
                    <a:pt x="50" y="50"/>
                  </a:lnTo>
                  <a:lnTo>
                    <a:pt x="54" y="46"/>
                  </a:lnTo>
                  <a:lnTo>
                    <a:pt x="56" y="41"/>
                  </a:lnTo>
                  <a:lnTo>
                    <a:pt x="58" y="37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58" y="25"/>
                  </a:lnTo>
                  <a:lnTo>
                    <a:pt x="56" y="19"/>
                  </a:lnTo>
                  <a:lnTo>
                    <a:pt x="54" y="15"/>
                  </a:lnTo>
                  <a:lnTo>
                    <a:pt x="50" y="10"/>
                  </a:lnTo>
                  <a:lnTo>
                    <a:pt x="46" y="7"/>
                  </a:lnTo>
                  <a:lnTo>
                    <a:pt x="41" y="4"/>
                  </a:lnTo>
                  <a:lnTo>
                    <a:pt x="37" y="2"/>
                  </a:lnTo>
                  <a:lnTo>
                    <a:pt x="31" y="2"/>
                  </a:lnTo>
                  <a:lnTo>
                    <a:pt x="31" y="2"/>
                  </a:lnTo>
                  <a:close/>
                  <a:moveTo>
                    <a:pt x="31" y="56"/>
                  </a:moveTo>
                  <a:lnTo>
                    <a:pt x="31" y="56"/>
                  </a:lnTo>
                  <a:lnTo>
                    <a:pt x="25" y="55"/>
                  </a:lnTo>
                  <a:lnTo>
                    <a:pt x="20" y="54"/>
                  </a:lnTo>
                  <a:lnTo>
                    <a:pt x="16" y="52"/>
                  </a:lnTo>
                  <a:lnTo>
                    <a:pt x="12" y="48"/>
                  </a:lnTo>
                  <a:lnTo>
                    <a:pt x="9" y="45"/>
                  </a:lnTo>
                  <a:lnTo>
                    <a:pt x="7" y="40"/>
                  </a:lnTo>
                  <a:lnTo>
                    <a:pt x="5" y="35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25"/>
                  </a:lnTo>
                  <a:lnTo>
                    <a:pt x="7" y="20"/>
                  </a:lnTo>
                  <a:lnTo>
                    <a:pt x="9" y="16"/>
                  </a:lnTo>
                  <a:lnTo>
                    <a:pt x="12" y="12"/>
                  </a:lnTo>
                  <a:lnTo>
                    <a:pt x="16" y="9"/>
                  </a:lnTo>
                  <a:lnTo>
                    <a:pt x="20" y="7"/>
                  </a:lnTo>
                  <a:lnTo>
                    <a:pt x="25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5" y="6"/>
                  </a:lnTo>
                  <a:lnTo>
                    <a:pt x="40" y="7"/>
                  </a:lnTo>
                  <a:lnTo>
                    <a:pt x="45" y="9"/>
                  </a:lnTo>
                  <a:lnTo>
                    <a:pt x="48" y="12"/>
                  </a:lnTo>
                  <a:lnTo>
                    <a:pt x="51" y="16"/>
                  </a:lnTo>
                  <a:lnTo>
                    <a:pt x="54" y="20"/>
                  </a:lnTo>
                  <a:lnTo>
                    <a:pt x="55" y="25"/>
                  </a:lnTo>
                  <a:lnTo>
                    <a:pt x="56" y="31"/>
                  </a:lnTo>
                  <a:lnTo>
                    <a:pt x="56" y="31"/>
                  </a:lnTo>
                  <a:lnTo>
                    <a:pt x="55" y="35"/>
                  </a:lnTo>
                  <a:lnTo>
                    <a:pt x="54" y="40"/>
                  </a:lnTo>
                  <a:lnTo>
                    <a:pt x="51" y="45"/>
                  </a:lnTo>
                  <a:lnTo>
                    <a:pt x="48" y="48"/>
                  </a:lnTo>
                  <a:lnTo>
                    <a:pt x="45" y="52"/>
                  </a:lnTo>
                  <a:lnTo>
                    <a:pt x="40" y="54"/>
                  </a:lnTo>
                  <a:lnTo>
                    <a:pt x="35" y="55"/>
                  </a:lnTo>
                  <a:lnTo>
                    <a:pt x="31" y="56"/>
                  </a:lnTo>
                  <a:lnTo>
                    <a:pt x="31" y="56"/>
                  </a:lnTo>
                  <a:close/>
                  <a:moveTo>
                    <a:pt x="31" y="8"/>
                  </a:moveTo>
                  <a:lnTo>
                    <a:pt x="31" y="8"/>
                  </a:lnTo>
                  <a:lnTo>
                    <a:pt x="26" y="8"/>
                  </a:lnTo>
                  <a:lnTo>
                    <a:pt x="22" y="9"/>
                  </a:lnTo>
                  <a:lnTo>
                    <a:pt x="17" y="11"/>
                  </a:lnTo>
                  <a:lnTo>
                    <a:pt x="13" y="14"/>
                  </a:lnTo>
                  <a:lnTo>
                    <a:pt x="11" y="17"/>
                  </a:lnTo>
                  <a:lnTo>
                    <a:pt x="9" y="22"/>
                  </a:lnTo>
                  <a:lnTo>
                    <a:pt x="8" y="26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5"/>
                  </a:lnTo>
                  <a:lnTo>
                    <a:pt x="9" y="39"/>
                  </a:lnTo>
                  <a:lnTo>
                    <a:pt x="11" y="43"/>
                  </a:lnTo>
                  <a:lnTo>
                    <a:pt x="13" y="47"/>
                  </a:lnTo>
                  <a:lnTo>
                    <a:pt x="17" y="49"/>
                  </a:lnTo>
                  <a:lnTo>
                    <a:pt x="22" y="52"/>
                  </a:lnTo>
                  <a:lnTo>
                    <a:pt x="26" y="53"/>
                  </a:lnTo>
                  <a:lnTo>
                    <a:pt x="31" y="54"/>
                  </a:lnTo>
                  <a:lnTo>
                    <a:pt x="31" y="54"/>
                  </a:lnTo>
                  <a:lnTo>
                    <a:pt x="35" y="53"/>
                  </a:lnTo>
                  <a:lnTo>
                    <a:pt x="39" y="52"/>
                  </a:lnTo>
                  <a:lnTo>
                    <a:pt x="43" y="49"/>
                  </a:lnTo>
                  <a:lnTo>
                    <a:pt x="47" y="47"/>
                  </a:lnTo>
                  <a:lnTo>
                    <a:pt x="49" y="43"/>
                  </a:lnTo>
                  <a:lnTo>
                    <a:pt x="51" y="39"/>
                  </a:lnTo>
                  <a:lnTo>
                    <a:pt x="53" y="35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3" y="26"/>
                  </a:lnTo>
                  <a:lnTo>
                    <a:pt x="51" y="22"/>
                  </a:lnTo>
                  <a:lnTo>
                    <a:pt x="49" y="17"/>
                  </a:lnTo>
                  <a:lnTo>
                    <a:pt x="47" y="14"/>
                  </a:lnTo>
                  <a:lnTo>
                    <a:pt x="43" y="11"/>
                  </a:lnTo>
                  <a:lnTo>
                    <a:pt x="39" y="9"/>
                  </a:lnTo>
                  <a:lnTo>
                    <a:pt x="35" y="8"/>
                  </a:lnTo>
                  <a:lnTo>
                    <a:pt x="31" y="8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32"/>
            <p:cNvSpPr/>
            <p:nvPr userDrawn="1"/>
          </p:nvSpPr>
          <p:spPr bwMode="auto">
            <a:xfrm>
              <a:off x="6327776" y="3482975"/>
              <a:ext cx="25400" cy="20638"/>
            </a:xfrm>
            <a:custGeom>
              <a:avLst/>
              <a:gdLst>
                <a:gd name="T0" fmla="*/ 18 w 34"/>
                <a:gd name="T1" fmla="*/ 27 h 27"/>
                <a:gd name="T2" fmla="*/ 18 w 34"/>
                <a:gd name="T3" fmla="*/ 27 h 27"/>
                <a:gd name="T4" fmla="*/ 11 w 34"/>
                <a:gd name="T5" fmla="*/ 26 h 27"/>
                <a:gd name="T6" fmla="*/ 5 w 34"/>
                <a:gd name="T7" fmla="*/ 22 h 27"/>
                <a:gd name="T8" fmla="*/ 2 w 34"/>
                <a:gd name="T9" fmla="*/ 17 h 27"/>
                <a:gd name="T10" fmla="*/ 0 w 34"/>
                <a:gd name="T11" fmla="*/ 11 h 27"/>
                <a:gd name="T12" fmla="*/ 0 w 34"/>
                <a:gd name="T13" fmla="*/ 11 h 27"/>
                <a:gd name="T14" fmla="*/ 2 w 34"/>
                <a:gd name="T15" fmla="*/ 5 h 27"/>
                <a:gd name="T16" fmla="*/ 4 w 34"/>
                <a:gd name="T17" fmla="*/ 0 h 27"/>
                <a:gd name="T18" fmla="*/ 4 w 34"/>
                <a:gd name="T19" fmla="*/ 0 h 27"/>
                <a:gd name="T20" fmla="*/ 5 w 34"/>
                <a:gd name="T21" fmla="*/ 0 h 27"/>
                <a:gd name="T22" fmla="*/ 5 w 34"/>
                <a:gd name="T23" fmla="*/ 0 h 27"/>
                <a:gd name="T24" fmla="*/ 5 w 34"/>
                <a:gd name="T25" fmla="*/ 2 h 27"/>
                <a:gd name="T26" fmla="*/ 5 w 34"/>
                <a:gd name="T27" fmla="*/ 2 h 27"/>
                <a:gd name="T28" fmla="*/ 3 w 34"/>
                <a:gd name="T29" fmla="*/ 5 h 27"/>
                <a:gd name="T30" fmla="*/ 3 w 34"/>
                <a:gd name="T31" fmla="*/ 11 h 27"/>
                <a:gd name="T32" fmla="*/ 3 w 34"/>
                <a:gd name="T33" fmla="*/ 11 h 27"/>
                <a:gd name="T34" fmla="*/ 4 w 34"/>
                <a:gd name="T35" fmla="*/ 17 h 27"/>
                <a:gd name="T36" fmla="*/ 6 w 34"/>
                <a:gd name="T37" fmla="*/ 21 h 27"/>
                <a:gd name="T38" fmla="*/ 12 w 34"/>
                <a:gd name="T39" fmla="*/ 25 h 27"/>
                <a:gd name="T40" fmla="*/ 18 w 34"/>
                <a:gd name="T41" fmla="*/ 26 h 27"/>
                <a:gd name="T42" fmla="*/ 18 w 34"/>
                <a:gd name="T43" fmla="*/ 26 h 27"/>
                <a:gd name="T44" fmla="*/ 24 w 34"/>
                <a:gd name="T45" fmla="*/ 25 h 27"/>
                <a:gd name="T46" fmla="*/ 28 w 34"/>
                <a:gd name="T47" fmla="*/ 21 h 27"/>
                <a:gd name="T48" fmla="*/ 32 w 34"/>
                <a:gd name="T49" fmla="*/ 17 h 27"/>
                <a:gd name="T50" fmla="*/ 33 w 34"/>
                <a:gd name="T51" fmla="*/ 11 h 27"/>
                <a:gd name="T52" fmla="*/ 33 w 34"/>
                <a:gd name="T53" fmla="*/ 11 h 27"/>
                <a:gd name="T54" fmla="*/ 32 w 34"/>
                <a:gd name="T55" fmla="*/ 5 h 27"/>
                <a:gd name="T56" fmla="*/ 29 w 34"/>
                <a:gd name="T57" fmla="*/ 2 h 27"/>
                <a:gd name="T58" fmla="*/ 29 w 34"/>
                <a:gd name="T59" fmla="*/ 2 h 27"/>
                <a:gd name="T60" fmla="*/ 29 w 34"/>
                <a:gd name="T61" fmla="*/ 0 h 27"/>
                <a:gd name="T62" fmla="*/ 29 w 34"/>
                <a:gd name="T63" fmla="*/ 0 h 27"/>
                <a:gd name="T64" fmla="*/ 30 w 34"/>
                <a:gd name="T65" fmla="*/ 0 h 27"/>
                <a:gd name="T66" fmla="*/ 30 w 34"/>
                <a:gd name="T67" fmla="*/ 0 h 27"/>
                <a:gd name="T68" fmla="*/ 33 w 34"/>
                <a:gd name="T69" fmla="*/ 5 h 27"/>
                <a:gd name="T70" fmla="*/ 34 w 34"/>
                <a:gd name="T71" fmla="*/ 11 h 27"/>
                <a:gd name="T72" fmla="*/ 34 w 34"/>
                <a:gd name="T73" fmla="*/ 11 h 27"/>
                <a:gd name="T74" fmla="*/ 33 w 34"/>
                <a:gd name="T75" fmla="*/ 17 h 27"/>
                <a:gd name="T76" fmla="*/ 29 w 34"/>
                <a:gd name="T77" fmla="*/ 22 h 27"/>
                <a:gd name="T78" fmla="*/ 24 w 34"/>
                <a:gd name="T79" fmla="*/ 26 h 27"/>
                <a:gd name="T80" fmla="*/ 18 w 34"/>
                <a:gd name="T81" fmla="*/ 27 h 27"/>
                <a:gd name="T82" fmla="*/ 18 w 34"/>
                <a:gd name="T8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27">
                  <a:moveTo>
                    <a:pt x="18" y="27"/>
                  </a:moveTo>
                  <a:lnTo>
                    <a:pt x="18" y="27"/>
                  </a:lnTo>
                  <a:lnTo>
                    <a:pt x="11" y="26"/>
                  </a:lnTo>
                  <a:lnTo>
                    <a:pt x="5" y="22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7"/>
                  </a:lnTo>
                  <a:lnTo>
                    <a:pt x="6" y="21"/>
                  </a:lnTo>
                  <a:lnTo>
                    <a:pt x="12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2" y="17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2" y="5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3" y="5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33" y="17"/>
                  </a:lnTo>
                  <a:lnTo>
                    <a:pt x="29" y="22"/>
                  </a:lnTo>
                  <a:lnTo>
                    <a:pt x="24" y="26"/>
                  </a:lnTo>
                  <a:lnTo>
                    <a:pt x="18" y="2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33"/>
            <p:cNvSpPr/>
            <p:nvPr userDrawn="1"/>
          </p:nvSpPr>
          <p:spPr bwMode="auto">
            <a:xfrm>
              <a:off x="6326188" y="3481388"/>
              <a:ext cx="28575" cy="23813"/>
            </a:xfrm>
            <a:custGeom>
              <a:avLst/>
              <a:gdLst>
                <a:gd name="T0" fmla="*/ 19 w 36"/>
                <a:gd name="T1" fmla="*/ 30 h 30"/>
                <a:gd name="T2" fmla="*/ 19 w 36"/>
                <a:gd name="T3" fmla="*/ 30 h 30"/>
                <a:gd name="T4" fmla="*/ 14 w 36"/>
                <a:gd name="T5" fmla="*/ 30 h 30"/>
                <a:gd name="T6" fmla="*/ 12 w 36"/>
                <a:gd name="T7" fmla="*/ 29 h 30"/>
                <a:gd name="T8" fmla="*/ 6 w 36"/>
                <a:gd name="T9" fmla="*/ 25 h 30"/>
                <a:gd name="T10" fmla="*/ 1 w 36"/>
                <a:gd name="T11" fmla="*/ 20 h 30"/>
                <a:gd name="T12" fmla="*/ 0 w 36"/>
                <a:gd name="T13" fmla="*/ 16 h 30"/>
                <a:gd name="T14" fmla="*/ 0 w 36"/>
                <a:gd name="T15" fmla="*/ 13 h 30"/>
                <a:gd name="T16" fmla="*/ 0 w 36"/>
                <a:gd name="T17" fmla="*/ 13 h 30"/>
                <a:gd name="T18" fmla="*/ 1 w 36"/>
                <a:gd name="T19" fmla="*/ 7 h 30"/>
                <a:gd name="T20" fmla="*/ 4 w 36"/>
                <a:gd name="T21" fmla="*/ 1 h 30"/>
                <a:gd name="T22" fmla="*/ 4 w 36"/>
                <a:gd name="T23" fmla="*/ 1 h 30"/>
                <a:gd name="T24" fmla="*/ 6 w 36"/>
                <a:gd name="T25" fmla="*/ 0 h 30"/>
                <a:gd name="T26" fmla="*/ 7 w 36"/>
                <a:gd name="T27" fmla="*/ 1 h 30"/>
                <a:gd name="T28" fmla="*/ 7 w 36"/>
                <a:gd name="T29" fmla="*/ 1 h 30"/>
                <a:gd name="T30" fmla="*/ 8 w 36"/>
                <a:gd name="T31" fmla="*/ 2 h 30"/>
                <a:gd name="T32" fmla="*/ 8 w 36"/>
                <a:gd name="T33" fmla="*/ 2 h 30"/>
                <a:gd name="T34" fmla="*/ 7 w 36"/>
                <a:gd name="T35" fmla="*/ 4 h 30"/>
                <a:gd name="T36" fmla="*/ 7 w 36"/>
                <a:gd name="T37" fmla="*/ 4 h 30"/>
                <a:gd name="T38" fmla="*/ 5 w 36"/>
                <a:gd name="T39" fmla="*/ 8 h 30"/>
                <a:gd name="T40" fmla="*/ 5 w 36"/>
                <a:gd name="T41" fmla="*/ 13 h 30"/>
                <a:gd name="T42" fmla="*/ 5 w 36"/>
                <a:gd name="T43" fmla="*/ 13 h 30"/>
                <a:gd name="T44" fmla="*/ 6 w 36"/>
                <a:gd name="T45" fmla="*/ 17 h 30"/>
                <a:gd name="T46" fmla="*/ 8 w 36"/>
                <a:gd name="T47" fmla="*/ 22 h 30"/>
                <a:gd name="T48" fmla="*/ 13 w 36"/>
                <a:gd name="T49" fmla="*/ 25 h 30"/>
                <a:gd name="T50" fmla="*/ 19 w 36"/>
                <a:gd name="T51" fmla="*/ 27 h 30"/>
                <a:gd name="T52" fmla="*/ 19 w 36"/>
                <a:gd name="T53" fmla="*/ 27 h 30"/>
                <a:gd name="T54" fmla="*/ 23 w 36"/>
                <a:gd name="T55" fmla="*/ 25 h 30"/>
                <a:gd name="T56" fmla="*/ 28 w 36"/>
                <a:gd name="T57" fmla="*/ 22 h 30"/>
                <a:gd name="T58" fmla="*/ 31 w 36"/>
                <a:gd name="T59" fmla="*/ 17 h 30"/>
                <a:gd name="T60" fmla="*/ 33 w 36"/>
                <a:gd name="T61" fmla="*/ 13 h 30"/>
                <a:gd name="T62" fmla="*/ 33 w 36"/>
                <a:gd name="T63" fmla="*/ 13 h 30"/>
                <a:gd name="T64" fmla="*/ 31 w 36"/>
                <a:gd name="T65" fmla="*/ 8 h 30"/>
                <a:gd name="T66" fmla="*/ 29 w 36"/>
                <a:gd name="T67" fmla="*/ 4 h 30"/>
                <a:gd name="T68" fmla="*/ 29 w 36"/>
                <a:gd name="T69" fmla="*/ 4 h 30"/>
                <a:gd name="T70" fmla="*/ 29 w 36"/>
                <a:gd name="T71" fmla="*/ 2 h 30"/>
                <a:gd name="T72" fmla="*/ 29 w 36"/>
                <a:gd name="T73" fmla="*/ 1 h 30"/>
                <a:gd name="T74" fmla="*/ 29 w 36"/>
                <a:gd name="T75" fmla="*/ 1 h 30"/>
                <a:gd name="T76" fmla="*/ 31 w 36"/>
                <a:gd name="T77" fmla="*/ 0 h 30"/>
                <a:gd name="T78" fmla="*/ 33 w 36"/>
                <a:gd name="T79" fmla="*/ 1 h 30"/>
                <a:gd name="T80" fmla="*/ 33 w 36"/>
                <a:gd name="T81" fmla="*/ 1 h 30"/>
                <a:gd name="T82" fmla="*/ 35 w 36"/>
                <a:gd name="T83" fmla="*/ 7 h 30"/>
                <a:gd name="T84" fmla="*/ 36 w 36"/>
                <a:gd name="T85" fmla="*/ 13 h 30"/>
                <a:gd name="T86" fmla="*/ 36 w 36"/>
                <a:gd name="T87" fmla="*/ 13 h 30"/>
                <a:gd name="T88" fmla="*/ 36 w 36"/>
                <a:gd name="T89" fmla="*/ 16 h 30"/>
                <a:gd name="T90" fmla="*/ 35 w 36"/>
                <a:gd name="T91" fmla="*/ 20 h 30"/>
                <a:gd name="T92" fmla="*/ 31 w 36"/>
                <a:gd name="T93" fmla="*/ 25 h 30"/>
                <a:gd name="T94" fmla="*/ 26 w 36"/>
                <a:gd name="T95" fmla="*/ 29 h 30"/>
                <a:gd name="T96" fmla="*/ 22 w 36"/>
                <a:gd name="T97" fmla="*/ 30 h 30"/>
                <a:gd name="T98" fmla="*/ 19 w 36"/>
                <a:gd name="T99" fmla="*/ 30 h 30"/>
                <a:gd name="T100" fmla="*/ 19 w 36"/>
                <a:gd name="T10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" h="30">
                  <a:moveTo>
                    <a:pt x="19" y="30"/>
                  </a:moveTo>
                  <a:lnTo>
                    <a:pt x="19" y="30"/>
                  </a:lnTo>
                  <a:lnTo>
                    <a:pt x="14" y="30"/>
                  </a:lnTo>
                  <a:lnTo>
                    <a:pt x="12" y="29"/>
                  </a:lnTo>
                  <a:lnTo>
                    <a:pt x="6" y="25"/>
                  </a:lnTo>
                  <a:lnTo>
                    <a:pt x="1" y="20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4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5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6" y="17"/>
                  </a:lnTo>
                  <a:lnTo>
                    <a:pt x="8" y="22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3" y="25"/>
                  </a:lnTo>
                  <a:lnTo>
                    <a:pt x="28" y="22"/>
                  </a:lnTo>
                  <a:lnTo>
                    <a:pt x="31" y="17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1" y="8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31" y="0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5" y="7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16"/>
                  </a:lnTo>
                  <a:lnTo>
                    <a:pt x="35" y="20"/>
                  </a:lnTo>
                  <a:lnTo>
                    <a:pt x="31" y="25"/>
                  </a:lnTo>
                  <a:lnTo>
                    <a:pt x="26" y="29"/>
                  </a:lnTo>
                  <a:lnTo>
                    <a:pt x="22" y="30"/>
                  </a:lnTo>
                  <a:lnTo>
                    <a:pt x="19" y="30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7" name="Freeform 34"/>
            <p:cNvSpPr>
              <a:spLocks noEditPoints="1"/>
            </p:cNvSpPr>
            <p:nvPr userDrawn="1"/>
          </p:nvSpPr>
          <p:spPr bwMode="auto">
            <a:xfrm>
              <a:off x="64500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35"/>
            <p:cNvSpPr>
              <a:spLocks noEditPoints="1"/>
            </p:cNvSpPr>
            <p:nvPr userDrawn="1"/>
          </p:nvSpPr>
          <p:spPr bwMode="auto">
            <a:xfrm>
              <a:off x="6448426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6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1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6 w 34"/>
                <a:gd name="T79" fmla="*/ 17 h 34"/>
                <a:gd name="T80" fmla="*/ 8 w 34"/>
                <a:gd name="T81" fmla="*/ 20 h 34"/>
                <a:gd name="T82" fmla="*/ 13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6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6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1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1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3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36"/>
            <p:cNvSpPr>
              <a:spLocks noEditPoints="1"/>
            </p:cNvSpPr>
            <p:nvPr userDrawn="1"/>
          </p:nvSpPr>
          <p:spPr bwMode="auto">
            <a:xfrm>
              <a:off x="6478588" y="3478213"/>
              <a:ext cx="25400" cy="25400"/>
            </a:xfrm>
            <a:custGeom>
              <a:avLst/>
              <a:gdLst>
                <a:gd name="T0" fmla="*/ 16 w 33"/>
                <a:gd name="T1" fmla="*/ 32 h 32"/>
                <a:gd name="T2" fmla="*/ 16 w 33"/>
                <a:gd name="T3" fmla="*/ 32 h 32"/>
                <a:gd name="T4" fmla="*/ 11 w 33"/>
                <a:gd name="T5" fmla="*/ 31 h 32"/>
                <a:gd name="T6" fmla="*/ 5 w 33"/>
                <a:gd name="T7" fmla="*/ 27 h 32"/>
                <a:gd name="T8" fmla="*/ 1 w 33"/>
                <a:gd name="T9" fmla="*/ 22 h 32"/>
                <a:gd name="T10" fmla="*/ 0 w 33"/>
                <a:gd name="T11" fmla="*/ 16 h 32"/>
                <a:gd name="T12" fmla="*/ 0 w 33"/>
                <a:gd name="T13" fmla="*/ 16 h 32"/>
                <a:gd name="T14" fmla="*/ 1 w 33"/>
                <a:gd name="T15" fmla="*/ 9 h 32"/>
                <a:gd name="T16" fmla="*/ 5 w 33"/>
                <a:gd name="T17" fmla="*/ 4 h 32"/>
                <a:gd name="T18" fmla="*/ 11 w 33"/>
                <a:gd name="T19" fmla="*/ 1 h 32"/>
                <a:gd name="T20" fmla="*/ 16 w 33"/>
                <a:gd name="T21" fmla="*/ 0 h 32"/>
                <a:gd name="T22" fmla="*/ 16 w 33"/>
                <a:gd name="T23" fmla="*/ 0 h 32"/>
                <a:gd name="T24" fmla="*/ 23 w 33"/>
                <a:gd name="T25" fmla="*/ 1 h 32"/>
                <a:gd name="T26" fmla="*/ 28 w 33"/>
                <a:gd name="T27" fmla="*/ 4 h 32"/>
                <a:gd name="T28" fmla="*/ 31 w 33"/>
                <a:gd name="T29" fmla="*/ 9 h 32"/>
                <a:gd name="T30" fmla="*/ 33 w 33"/>
                <a:gd name="T31" fmla="*/ 16 h 32"/>
                <a:gd name="T32" fmla="*/ 33 w 33"/>
                <a:gd name="T33" fmla="*/ 16 h 32"/>
                <a:gd name="T34" fmla="*/ 31 w 33"/>
                <a:gd name="T35" fmla="*/ 22 h 32"/>
                <a:gd name="T36" fmla="*/ 28 w 33"/>
                <a:gd name="T37" fmla="*/ 27 h 32"/>
                <a:gd name="T38" fmla="*/ 23 w 33"/>
                <a:gd name="T39" fmla="*/ 31 h 32"/>
                <a:gd name="T40" fmla="*/ 16 w 33"/>
                <a:gd name="T41" fmla="*/ 32 h 32"/>
                <a:gd name="T42" fmla="*/ 16 w 33"/>
                <a:gd name="T43" fmla="*/ 32 h 32"/>
                <a:gd name="T44" fmla="*/ 16 w 33"/>
                <a:gd name="T45" fmla="*/ 4 h 32"/>
                <a:gd name="T46" fmla="*/ 16 w 33"/>
                <a:gd name="T47" fmla="*/ 4 h 32"/>
                <a:gd name="T48" fmla="*/ 12 w 33"/>
                <a:gd name="T49" fmla="*/ 5 h 32"/>
                <a:gd name="T50" fmla="*/ 8 w 33"/>
                <a:gd name="T51" fmla="*/ 8 h 32"/>
                <a:gd name="T52" fmla="*/ 6 w 33"/>
                <a:gd name="T53" fmla="*/ 11 h 32"/>
                <a:gd name="T54" fmla="*/ 6 w 33"/>
                <a:gd name="T55" fmla="*/ 16 h 32"/>
                <a:gd name="T56" fmla="*/ 6 w 33"/>
                <a:gd name="T57" fmla="*/ 16 h 32"/>
                <a:gd name="T58" fmla="*/ 6 w 33"/>
                <a:gd name="T59" fmla="*/ 19 h 32"/>
                <a:gd name="T60" fmla="*/ 8 w 33"/>
                <a:gd name="T61" fmla="*/ 23 h 32"/>
                <a:gd name="T62" fmla="*/ 12 w 33"/>
                <a:gd name="T63" fmla="*/ 25 h 32"/>
                <a:gd name="T64" fmla="*/ 16 w 33"/>
                <a:gd name="T65" fmla="*/ 26 h 32"/>
                <a:gd name="T66" fmla="*/ 16 w 33"/>
                <a:gd name="T67" fmla="*/ 26 h 32"/>
                <a:gd name="T68" fmla="*/ 21 w 33"/>
                <a:gd name="T69" fmla="*/ 25 h 32"/>
                <a:gd name="T70" fmla="*/ 25 w 33"/>
                <a:gd name="T71" fmla="*/ 23 h 32"/>
                <a:gd name="T72" fmla="*/ 27 w 33"/>
                <a:gd name="T73" fmla="*/ 19 h 32"/>
                <a:gd name="T74" fmla="*/ 28 w 33"/>
                <a:gd name="T75" fmla="*/ 16 h 32"/>
                <a:gd name="T76" fmla="*/ 28 w 33"/>
                <a:gd name="T77" fmla="*/ 16 h 32"/>
                <a:gd name="T78" fmla="*/ 27 w 33"/>
                <a:gd name="T79" fmla="*/ 11 h 32"/>
                <a:gd name="T80" fmla="*/ 25 w 33"/>
                <a:gd name="T81" fmla="*/ 8 h 32"/>
                <a:gd name="T82" fmla="*/ 21 w 33"/>
                <a:gd name="T83" fmla="*/ 5 h 32"/>
                <a:gd name="T84" fmla="*/ 16 w 33"/>
                <a:gd name="T85" fmla="*/ 4 h 32"/>
                <a:gd name="T86" fmla="*/ 16 w 33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lnTo>
                    <a:pt x="16" y="32"/>
                  </a:lnTo>
                  <a:lnTo>
                    <a:pt x="11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2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2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5" y="23"/>
                  </a:lnTo>
                  <a:lnTo>
                    <a:pt x="27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37"/>
            <p:cNvSpPr>
              <a:spLocks noEditPoints="1"/>
            </p:cNvSpPr>
            <p:nvPr userDrawn="1"/>
          </p:nvSpPr>
          <p:spPr bwMode="auto">
            <a:xfrm>
              <a:off x="6477001" y="3478213"/>
              <a:ext cx="26988" cy="26988"/>
            </a:xfrm>
            <a:custGeom>
              <a:avLst/>
              <a:gdLst>
                <a:gd name="T0" fmla="*/ 17 w 35"/>
                <a:gd name="T1" fmla="*/ 34 h 34"/>
                <a:gd name="T2" fmla="*/ 11 w 35"/>
                <a:gd name="T3" fmla="*/ 33 h 34"/>
                <a:gd name="T4" fmla="*/ 1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7 w 35"/>
                <a:gd name="T15" fmla="*/ 0 h 34"/>
                <a:gd name="T16" fmla="*/ 24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7 w 35"/>
                <a:gd name="T29" fmla="*/ 34 h 34"/>
                <a:gd name="T30" fmla="*/ 17 w 35"/>
                <a:gd name="T31" fmla="*/ 2 h 34"/>
                <a:gd name="T32" fmla="*/ 7 w 35"/>
                <a:gd name="T33" fmla="*/ 5 h 34"/>
                <a:gd name="T34" fmla="*/ 2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7 w 35"/>
                <a:gd name="T41" fmla="*/ 32 h 34"/>
                <a:gd name="T42" fmla="*/ 28 w 35"/>
                <a:gd name="T43" fmla="*/ 27 h 34"/>
                <a:gd name="T44" fmla="*/ 32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7 w 35"/>
                <a:gd name="T51" fmla="*/ 2 h 34"/>
                <a:gd name="T52" fmla="*/ 17 w 35"/>
                <a:gd name="T53" fmla="*/ 28 h 34"/>
                <a:gd name="T54" fmla="*/ 9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7 w 35"/>
                <a:gd name="T63" fmla="*/ 4 h 34"/>
                <a:gd name="T64" fmla="*/ 26 w 35"/>
                <a:gd name="T65" fmla="*/ 8 h 34"/>
                <a:gd name="T66" fmla="*/ 30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7 w 35"/>
                <a:gd name="T73" fmla="*/ 28 h 34"/>
                <a:gd name="T74" fmla="*/ 17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7 w 35"/>
                <a:gd name="T85" fmla="*/ 26 h 34"/>
                <a:gd name="T86" fmla="*/ 24 w 35"/>
                <a:gd name="T87" fmla="*/ 24 h 34"/>
                <a:gd name="T88" fmla="*/ 28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7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1" y="25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12"/>
                  </a:lnTo>
                  <a:lnTo>
                    <a:pt x="24" y="10"/>
                  </a:lnTo>
                  <a:lnTo>
                    <a:pt x="21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38"/>
            <p:cNvSpPr>
              <a:spLocks noEditPoints="1"/>
            </p:cNvSpPr>
            <p:nvPr userDrawn="1"/>
          </p:nvSpPr>
          <p:spPr bwMode="auto">
            <a:xfrm>
              <a:off x="650716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10 w 32"/>
                <a:gd name="T5" fmla="*/ 31 h 32"/>
                <a:gd name="T6" fmla="*/ 5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5 w 32"/>
                <a:gd name="T17" fmla="*/ 4 h 32"/>
                <a:gd name="T18" fmla="*/ 10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3 w 32"/>
                <a:gd name="T25" fmla="*/ 1 h 32"/>
                <a:gd name="T26" fmla="*/ 28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8 w 32"/>
                <a:gd name="T37" fmla="*/ 27 h 32"/>
                <a:gd name="T38" fmla="*/ 23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3 w 32"/>
                <a:gd name="T49" fmla="*/ 5 h 32"/>
                <a:gd name="T50" fmla="*/ 9 w 32"/>
                <a:gd name="T51" fmla="*/ 8 h 32"/>
                <a:gd name="T52" fmla="*/ 7 w 32"/>
                <a:gd name="T53" fmla="*/ 11 h 32"/>
                <a:gd name="T54" fmla="*/ 6 w 32"/>
                <a:gd name="T55" fmla="*/ 16 h 32"/>
                <a:gd name="T56" fmla="*/ 6 w 32"/>
                <a:gd name="T57" fmla="*/ 16 h 32"/>
                <a:gd name="T58" fmla="*/ 7 w 32"/>
                <a:gd name="T59" fmla="*/ 19 h 32"/>
                <a:gd name="T60" fmla="*/ 9 w 32"/>
                <a:gd name="T61" fmla="*/ 23 h 32"/>
                <a:gd name="T62" fmla="*/ 13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1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8 w 32"/>
                <a:gd name="T75" fmla="*/ 16 h 32"/>
                <a:gd name="T76" fmla="*/ 28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1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10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3" y="5"/>
                  </a:lnTo>
                  <a:lnTo>
                    <a:pt x="9" y="8"/>
                  </a:lnTo>
                  <a:lnTo>
                    <a:pt x="7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7" y="19"/>
                  </a:lnTo>
                  <a:lnTo>
                    <a:pt x="9" y="23"/>
                  </a:lnTo>
                  <a:lnTo>
                    <a:pt x="13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39"/>
            <p:cNvSpPr>
              <a:spLocks noEditPoints="1"/>
            </p:cNvSpPr>
            <p:nvPr userDrawn="1"/>
          </p:nvSpPr>
          <p:spPr bwMode="auto">
            <a:xfrm>
              <a:off x="6505576" y="3478213"/>
              <a:ext cx="26988" cy="26988"/>
            </a:xfrm>
            <a:custGeom>
              <a:avLst/>
              <a:gdLst>
                <a:gd name="T0" fmla="*/ 17 w 34"/>
                <a:gd name="T1" fmla="*/ 34 h 34"/>
                <a:gd name="T2" fmla="*/ 11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1 w 34"/>
                <a:gd name="T9" fmla="*/ 13 h 34"/>
                <a:gd name="T10" fmla="*/ 6 w 34"/>
                <a:gd name="T11" fmla="*/ 4 h 34"/>
                <a:gd name="T12" fmla="*/ 14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30 w 34"/>
                <a:gd name="T25" fmla="*/ 28 h 34"/>
                <a:gd name="T26" fmla="*/ 21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7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9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9 w 34"/>
                <a:gd name="T55" fmla="*/ 25 h 34"/>
                <a:gd name="T56" fmla="*/ 6 w 34"/>
                <a:gd name="T57" fmla="*/ 17 h 34"/>
                <a:gd name="T58" fmla="*/ 7 w 34"/>
                <a:gd name="T59" fmla="*/ 12 h 34"/>
                <a:gd name="T60" fmla="*/ 13 w 34"/>
                <a:gd name="T61" fmla="*/ 5 h 34"/>
                <a:gd name="T62" fmla="*/ 17 w 34"/>
                <a:gd name="T63" fmla="*/ 4 h 34"/>
                <a:gd name="T64" fmla="*/ 26 w 34"/>
                <a:gd name="T65" fmla="*/ 8 h 34"/>
                <a:gd name="T66" fmla="*/ 30 w 34"/>
                <a:gd name="T67" fmla="*/ 17 h 34"/>
                <a:gd name="T68" fmla="*/ 29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8 w 34"/>
                <a:gd name="T79" fmla="*/ 17 h 34"/>
                <a:gd name="T80" fmla="*/ 9 w 34"/>
                <a:gd name="T81" fmla="*/ 20 h 34"/>
                <a:gd name="T82" fmla="*/ 14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7 w 34"/>
                <a:gd name="T89" fmla="*/ 17 h 34"/>
                <a:gd name="T90" fmla="*/ 26 w 34"/>
                <a:gd name="T91" fmla="*/ 12 h 34"/>
                <a:gd name="T92" fmla="*/ 22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6" y="28"/>
                  </a:lnTo>
                  <a:lnTo>
                    <a:pt x="1" y="23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0"/>
                  </a:lnTo>
                  <a:lnTo>
                    <a:pt x="6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7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7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9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9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7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7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0" y="10"/>
                  </a:lnTo>
                  <a:lnTo>
                    <a:pt x="9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20"/>
                  </a:lnTo>
                  <a:lnTo>
                    <a:pt x="10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2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40"/>
            <p:cNvSpPr>
              <a:spLocks noEditPoints="1"/>
            </p:cNvSpPr>
            <p:nvPr userDrawn="1"/>
          </p:nvSpPr>
          <p:spPr bwMode="auto">
            <a:xfrm>
              <a:off x="6535738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6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6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41"/>
            <p:cNvSpPr>
              <a:spLocks noEditPoints="1"/>
            </p:cNvSpPr>
            <p:nvPr userDrawn="1"/>
          </p:nvSpPr>
          <p:spPr bwMode="auto">
            <a:xfrm>
              <a:off x="6534151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3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5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7 w 34"/>
                <a:gd name="T79" fmla="*/ 17 h 34"/>
                <a:gd name="T80" fmla="*/ 8 w 34"/>
                <a:gd name="T81" fmla="*/ 20 h 34"/>
                <a:gd name="T82" fmla="*/ 12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5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3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3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5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5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2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5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5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42"/>
            <p:cNvSpPr>
              <a:spLocks noEditPoints="1"/>
            </p:cNvSpPr>
            <p:nvPr userDrawn="1"/>
          </p:nvSpPr>
          <p:spPr bwMode="auto">
            <a:xfrm>
              <a:off x="65643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1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1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5 w 32"/>
                <a:gd name="T55" fmla="*/ 16 h 32"/>
                <a:gd name="T56" fmla="*/ 5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0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0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1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0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0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Freeform 43"/>
            <p:cNvSpPr>
              <a:spLocks noEditPoints="1"/>
            </p:cNvSpPr>
            <p:nvPr userDrawn="1"/>
          </p:nvSpPr>
          <p:spPr bwMode="auto">
            <a:xfrm>
              <a:off x="6562726" y="3478213"/>
              <a:ext cx="26988" cy="26988"/>
            </a:xfrm>
            <a:custGeom>
              <a:avLst/>
              <a:gdLst>
                <a:gd name="T0" fmla="*/ 18 w 35"/>
                <a:gd name="T1" fmla="*/ 34 h 34"/>
                <a:gd name="T2" fmla="*/ 11 w 35"/>
                <a:gd name="T3" fmla="*/ 33 h 34"/>
                <a:gd name="T4" fmla="*/ 2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8 w 35"/>
                <a:gd name="T15" fmla="*/ 0 h 34"/>
                <a:gd name="T16" fmla="*/ 25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8 w 35"/>
                <a:gd name="T29" fmla="*/ 34 h 34"/>
                <a:gd name="T30" fmla="*/ 18 w 35"/>
                <a:gd name="T31" fmla="*/ 2 h 34"/>
                <a:gd name="T32" fmla="*/ 7 w 35"/>
                <a:gd name="T33" fmla="*/ 5 h 34"/>
                <a:gd name="T34" fmla="*/ 3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8 w 35"/>
                <a:gd name="T41" fmla="*/ 32 h 34"/>
                <a:gd name="T42" fmla="*/ 28 w 35"/>
                <a:gd name="T43" fmla="*/ 27 h 34"/>
                <a:gd name="T44" fmla="*/ 33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8 w 35"/>
                <a:gd name="T51" fmla="*/ 2 h 34"/>
                <a:gd name="T52" fmla="*/ 18 w 35"/>
                <a:gd name="T53" fmla="*/ 28 h 34"/>
                <a:gd name="T54" fmla="*/ 10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8 w 35"/>
                <a:gd name="T63" fmla="*/ 4 h 34"/>
                <a:gd name="T64" fmla="*/ 26 w 35"/>
                <a:gd name="T65" fmla="*/ 8 h 34"/>
                <a:gd name="T66" fmla="*/ 29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8 w 35"/>
                <a:gd name="T73" fmla="*/ 28 h 34"/>
                <a:gd name="T74" fmla="*/ 18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8 w 35"/>
                <a:gd name="T85" fmla="*/ 26 h 34"/>
                <a:gd name="T86" fmla="*/ 25 w 35"/>
                <a:gd name="T87" fmla="*/ 24 h 34"/>
                <a:gd name="T88" fmla="*/ 27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8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8" y="34"/>
                  </a:moveTo>
                  <a:lnTo>
                    <a:pt x="18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3"/>
                  </a:lnTo>
                  <a:lnTo>
                    <a:pt x="18" y="34"/>
                  </a:lnTo>
                  <a:lnTo>
                    <a:pt x="18" y="34"/>
                  </a:lnTo>
                  <a:close/>
                  <a:moveTo>
                    <a:pt x="18" y="2"/>
                  </a:moveTo>
                  <a:lnTo>
                    <a:pt x="18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8" y="2"/>
                  </a:lnTo>
                  <a:lnTo>
                    <a:pt x="18" y="2"/>
                  </a:lnTo>
                  <a:close/>
                  <a:moveTo>
                    <a:pt x="18" y="28"/>
                  </a:moveTo>
                  <a:lnTo>
                    <a:pt x="18" y="28"/>
                  </a:lnTo>
                  <a:lnTo>
                    <a:pt x="13" y="27"/>
                  </a:lnTo>
                  <a:lnTo>
                    <a:pt x="10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3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8" y="28"/>
                  </a:lnTo>
                  <a:lnTo>
                    <a:pt x="18" y="28"/>
                  </a:lnTo>
                  <a:close/>
                  <a:moveTo>
                    <a:pt x="18" y="6"/>
                  </a:moveTo>
                  <a:lnTo>
                    <a:pt x="18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1" y="25"/>
                  </a:lnTo>
                  <a:lnTo>
                    <a:pt x="25" y="24"/>
                  </a:lnTo>
                  <a:lnTo>
                    <a:pt x="27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2"/>
                  </a:lnTo>
                  <a:lnTo>
                    <a:pt x="25" y="10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44"/>
            <p:cNvSpPr/>
            <p:nvPr userDrawn="1"/>
          </p:nvSpPr>
          <p:spPr bwMode="auto">
            <a:xfrm>
              <a:off x="6340476" y="3478213"/>
              <a:ext cx="0" cy="19050"/>
            </a:xfrm>
            <a:custGeom>
              <a:avLst/>
              <a:gdLst>
                <a:gd name="T0" fmla="*/ 1 w 1"/>
                <a:gd name="T1" fmla="*/ 23 h 23"/>
                <a:gd name="T2" fmla="*/ 1 w 1"/>
                <a:gd name="T3" fmla="*/ 23 h 23"/>
                <a:gd name="T4" fmla="*/ 0 w 1"/>
                <a:gd name="T5" fmla="*/ 23 h 23"/>
                <a:gd name="T6" fmla="*/ 0 w 1"/>
                <a:gd name="T7" fmla="*/ 1 h 23"/>
                <a:gd name="T8" fmla="*/ 0 w 1"/>
                <a:gd name="T9" fmla="*/ 1 h 23"/>
                <a:gd name="T10" fmla="*/ 1 w 1"/>
                <a:gd name="T11" fmla="*/ 0 h 23"/>
                <a:gd name="T12" fmla="*/ 1 w 1"/>
                <a:gd name="T13" fmla="*/ 0 h 23"/>
                <a:gd name="T14" fmla="*/ 1 w 1"/>
                <a:gd name="T15" fmla="*/ 1 h 23"/>
                <a:gd name="T16" fmla="*/ 1 w 1"/>
                <a:gd name="T17" fmla="*/ 23 h 23"/>
                <a:gd name="T18" fmla="*/ 1 w 1"/>
                <a:gd name="T19" fmla="*/ 23 h 23"/>
                <a:gd name="T20" fmla="*/ 1 w 1"/>
                <a:gd name="T21" fmla="*/ 23 h 23"/>
                <a:gd name="T22" fmla="*/ 1 w 1"/>
                <a:gd name="T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23">
                  <a:moveTo>
                    <a:pt x="1" y="23"/>
                  </a:moveTo>
                  <a:lnTo>
                    <a:pt x="1" y="23"/>
                  </a:lnTo>
                  <a:lnTo>
                    <a:pt x="0" y="2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45"/>
            <p:cNvSpPr/>
            <p:nvPr userDrawn="1"/>
          </p:nvSpPr>
          <p:spPr bwMode="auto">
            <a:xfrm>
              <a:off x="6338888" y="3478213"/>
              <a:ext cx="3175" cy="19050"/>
            </a:xfrm>
            <a:custGeom>
              <a:avLst/>
              <a:gdLst>
                <a:gd name="T0" fmla="*/ 3 w 4"/>
                <a:gd name="T1" fmla="*/ 25 h 25"/>
                <a:gd name="T2" fmla="*/ 3 w 4"/>
                <a:gd name="T3" fmla="*/ 25 h 25"/>
                <a:gd name="T4" fmla="*/ 0 w 4"/>
                <a:gd name="T5" fmla="*/ 25 h 25"/>
                <a:gd name="T6" fmla="*/ 0 w 4"/>
                <a:gd name="T7" fmla="*/ 24 h 25"/>
                <a:gd name="T8" fmla="*/ 0 w 4"/>
                <a:gd name="T9" fmla="*/ 2 h 25"/>
                <a:gd name="T10" fmla="*/ 0 w 4"/>
                <a:gd name="T11" fmla="*/ 2 h 25"/>
                <a:gd name="T12" fmla="*/ 0 w 4"/>
                <a:gd name="T13" fmla="*/ 0 h 25"/>
                <a:gd name="T14" fmla="*/ 3 w 4"/>
                <a:gd name="T15" fmla="*/ 0 h 25"/>
                <a:gd name="T16" fmla="*/ 3 w 4"/>
                <a:gd name="T17" fmla="*/ 0 h 25"/>
                <a:gd name="T18" fmla="*/ 4 w 4"/>
                <a:gd name="T19" fmla="*/ 0 h 25"/>
                <a:gd name="T20" fmla="*/ 4 w 4"/>
                <a:gd name="T21" fmla="*/ 2 h 25"/>
                <a:gd name="T22" fmla="*/ 4 w 4"/>
                <a:gd name="T23" fmla="*/ 24 h 25"/>
                <a:gd name="T24" fmla="*/ 4 w 4"/>
                <a:gd name="T25" fmla="*/ 24 h 25"/>
                <a:gd name="T26" fmla="*/ 4 w 4"/>
                <a:gd name="T27" fmla="*/ 25 h 25"/>
                <a:gd name="T28" fmla="*/ 3 w 4"/>
                <a:gd name="T29" fmla="*/ 25 h 25"/>
                <a:gd name="T30" fmla="*/ 3 w 4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46"/>
            <p:cNvSpPr/>
            <p:nvPr userDrawn="1"/>
          </p:nvSpPr>
          <p:spPr bwMode="auto">
            <a:xfrm>
              <a:off x="6413501" y="3219450"/>
              <a:ext cx="204788" cy="52388"/>
            </a:xfrm>
            <a:custGeom>
              <a:avLst/>
              <a:gdLst>
                <a:gd name="T0" fmla="*/ 131 w 257"/>
                <a:gd name="T1" fmla="*/ 0 h 65"/>
                <a:gd name="T2" fmla="*/ 106 w 257"/>
                <a:gd name="T3" fmla="*/ 1 h 65"/>
                <a:gd name="T4" fmla="*/ 79 w 257"/>
                <a:gd name="T5" fmla="*/ 8 h 65"/>
                <a:gd name="T6" fmla="*/ 63 w 257"/>
                <a:gd name="T7" fmla="*/ 14 h 65"/>
                <a:gd name="T8" fmla="*/ 35 w 257"/>
                <a:gd name="T9" fmla="*/ 28 h 65"/>
                <a:gd name="T10" fmla="*/ 9 w 257"/>
                <a:gd name="T11" fmla="*/ 46 h 65"/>
                <a:gd name="T12" fmla="*/ 2 w 257"/>
                <a:gd name="T13" fmla="*/ 51 h 65"/>
                <a:gd name="T14" fmla="*/ 0 w 257"/>
                <a:gd name="T15" fmla="*/ 57 h 65"/>
                <a:gd name="T16" fmla="*/ 2 w 257"/>
                <a:gd name="T17" fmla="*/ 63 h 65"/>
                <a:gd name="T18" fmla="*/ 5 w 257"/>
                <a:gd name="T19" fmla="*/ 64 h 65"/>
                <a:gd name="T20" fmla="*/ 8 w 257"/>
                <a:gd name="T21" fmla="*/ 65 h 65"/>
                <a:gd name="T22" fmla="*/ 13 w 257"/>
                <a:gd name="T23" fmla="*/ 63 h 65"/>
                <a:gd name="T24" fmla="*/ 19 w 257"/>
                <a:gd name="T25" fmla="*/ 59 h 65"/>
                <a:gd name="T26" fmla="*/ 43 w 257"/>
                <a:gd name="T27" fmla="*/ 41 h 65"/>
                <a:gd name="T28" fmla="*/ 70 w 257"/>
                <a:gd name="T29" fmla="*/ 29 h 65"/>
                <a:gd name="T30" fmla="*/ 85 w 257"/>
                <a:gd name="T31" fmla="*/ 23 h 65"/>
                <a:gd name="T32" fmla="*/ 109 w 257"/>
                <a:gd name="T33" fmla="*/ 18 h 65"/>
                <a:gd name="T34" fmla="*/ 132 w 257"/>
                <a:gd name="T35" fmla="*/ 16 h 65"/>
                <a:gd name="T36" fmla="*/ 146 w 257"/>
                <a:gd name="T37" fmla="*/ 17 h 65"/>
                <a:gd name="T38" fmla="*/ 175 w 257"/>
                <a:gd name="T39" fmla="*/ 23 h 65"/>
                <a:gd name="T40" fmla="*/ 202 w 257"/>
                <a:gd name="T41" fmla="*/ 34 h 65"/>
                <a:gd name="T42" fmla="*/ 230 w 257"/>
                <a:gd name="T43" fmla="*/ 53 h 65"/>
                <a:gd name="T44" fmla="*/ 242 w 257"/>
                <a:gd name="T45" fmla="*/ 63 h 65"/>
                <a:gd name="T46" fmla="*/ 248 w 257"/>
                <a:gd name="T47" fmla="*/ 65 h 65"/>
                <a:gd name="T48" fmla="*/ 252 w 257"/>
                <a:gd name="T49" fmla="*/ 64 h 65"/>
                <a:gd name="T50" fmla="*/ 255 w 257"/>
                <a:gd name="T51" fmla="*/ 63 h 65"/>
                <a:gd name="T52" fmla="*/ 257 w 257"/>
                <a:gd name="T53" fmla="*/ 56 h 65"/>
                <a:gd name="T54" fmla="*/ 254 w 257"/>
                <a:gd name="T55" fmla="*/ 51 h 65"/>
                <a:gd name="T56" fmla="*/ 244 w 257"/>
                <a:gd name="T57" fmla="*/ 41 h 65"/>
                <a:gd name="T58" fmla="*/ 221 w 257"/>
                <a:gd name="T59" fmla="*/ 25 h 65"/>
                <a:gd name="T60" fmla="*/ 196 w 257"/>
                <a:gd name="T61" fmla="*/ 14 h 65"/>
                <a:gd name="T62" fmla="*/ 172 w 257"/>
                <a:gd name="T63" fmla="*/ 5 h 65"/>
                <a:gd name="T64" fmla="*/ 161 w 257"/>
                <a:gd name="T65" fmla="*/ 2 h 65"/>
                <a:gd name="T66" fmla="*/ 131 w 257"/>
                <a:gd name="T6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65">
                  <a:moveTo>
                    <a:pt x="131" y="0"/>
                  </a:moveTo>
                  <a:lnTo>
                    <a:pt x="131" y="0"/>
                  </a:lnTo>
                  <a:lnTo>
                    <a:pt x="118" y="0"/>
                  </a:lnTo>
                  <a:lnTo>
                    <a:pt x="106" y="1"/>
                  </a:lnTo>
                  <a:lnTo>
                    <a:pt x="93" y="5"/>
                  </a:lnTo>
                  <a:lnTo>
                    <a:pt x="79" y="8"/>
                  </a:lnTo>
                  <a:lnTo>
                    <a:pt x="79" y="8"/>
                  </a:lnTo>
                  <a:lnTo>
                    <a:pt x="63" y="14"/>
                  </a:lnTo>
                  <a:lnTo>
                    <a:pt x="48" y="21"/>
                  </a:lnTo>
                  <a:lnTo>
                    <a:pt x="35" y="28"/>
                  </a:lnTo>
                  <a:lnTo>
                    <a:pt x="24" y="34"/>
                  </a:lnTo>
                  <a:lnTo>
                    <a:pt x="9" y="46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1" y="54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5" y="64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1" y="64"/>
                  </a:lnTo>
                  <a:lnTo>
                    <a:pt x="13" y="63"/>
                  </a:lnTo>
                  <a:lnTo>
                    <a:pt x="13" y="63"/>
                  </a:lnTo>
                  <a:lnTo>
                    <a:pt x="19" y="59"/>
                  </a:lnTo>
                  <a:lnTo>
                    <a:pt x="34" y="48"/>
                  </a:lnTo>
                  <a:lnTo>
                    <a:pt x="43" y="41"/>
                  </a:lnTo>
                  <a:lnTo>
                    <a:pt x="56" y="36"/>
                  </a:lnTo>
                  <a:lnTo>
                    <a:pt x="70" y="29"/>
                  </a:lnTo>
                  <a:lnTo>
                    <a:pt x="85" y="23"/>
                  </a:lnTo>
                  <a:lnTo>
                    <a:pt x="85" y="23"/>
                  </a:lnTo>
                  <a:lnTo>
                    <a:pt x="96" y="21"/>
                  </a:lnTo>
                  <a:lnTo>
                    <a:pt x="109" y="18"/>
                  </a:lnTo>
                  <a:lnTo>
                    <a:pt x="120" y="17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46" y="17"/>
                  </a:lnTo>
                  <a:lnTo>
                    <a:pt x="161" y="19"/>
                  </a:lnTo>
                  <a:lnTo>
                    <a:pt x="175" y="23"/>
                  </a:lnTo>
                  <a:lnTo>
                    <a:pt x="188" y="28"/>
                  </a:lnTo>
                  <a:lnTo>
                    <a:pt x="202" y="34"/>
                  </a:lnTo>
                  <a:lnTo>
                    <a:pt x="216" y="42"/>
                  </a:lnTo>
                  <a:lnTo>
                    <a:pt x="230" y="53"/>
                  </a:lnTo>
                  <a:lnTo>
                    <a:pt x="242" y="63"/>
                  </a:lnTo>
                  <a:lnTo>
                    <a:pt x="242" y="63"/>
                  </a:lnTo>
                  <a:lnTo>
                    <a:pt x="246" y="65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52" y="64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56" y="60"/>
                  </a:lnTo>
                  <a:lnTo>
                    <a:pt x="257" y="56"/>
                  </a:lnTo>
                  <a:lnTo>
                    <a:pt x="256" y="54"/>
                  </a:lnTo>
                  <a:lnTo>
                    <a:pt x="254" y="51"/>
                  </a:lnTo>
                  <a:lnTo>
                    <a:pt x="254" y="51"/>
                  </a:lnTo>
                  <a:lnTo>
                    <a:pt x="244" y="41"/>
                  </a:lnTo>
                  <a:lnTo>
                    <a:pt x="232" y="33"/>
                  </a:lnTo>
                  <a:lnTo>
                    <a:pt x="221" y="25"/>
                  </a:lnTo>
                  <a:lnTo>
                    <a:pt x="209" y="19"/>
                  </a:lnTo>
                  <a:lnTo>
                    <a:pt x="196" y="14"/>
                  </a:lnTo>
                  <a:lnTo>
                    <a:pt x="185" y="9"/>
                  </a:lnTo>
                  <a:lnTo>
                    <a:pt x="172" y="5"/>
                  </a:lnTo>
                  <a:lnTo>
                    <a:pt x="161" y="2"/>
                  </a:lnTo>
                  <a:lnTo>
                    <a:pt x="161" y="2"/>
                  </a:lnTo>
                  <a:lnTo>
                    <a:pt x="146" y="0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47"/>
            <p:cNvSpPr/>
            <p:nvPr userDrawn="1"/>
          </p:nvSpPr>
          <p:spPr bwMode="auto">
            <a:xfrm>
              <a:off x="6437313" y="3257550"/>
              <a:ext cx="155575" cy="42863"/>
            </a:xfrm>
            <a:custGeom>
              <a:avLst/>
              <a:gdLst>
                <a:gd name="T0" fmla="*/ 100 w 194"/>
                <a:gd name="T1" fmla="*/ 0 h 54"/>
                <a:gd name="T2" fmla="*/ 100 w 194"/>
                <a:gd name="T3" fmla="*/ 0 h 54"/>
                <a:gd name="T4" fmla="*/ 88 w 194"/>
                <a:gd name="T5" fmla="*/ 1 h 54"/>
                <a:gd name="T6" fmla="*/ 79 w 194"/>
                <a:gd name="T7" fmla="*/ 3 h 54"/>
                <a:gd name="T8" fmla="*/ 61 w 194"/>
                <a:gd name="T9" fmla="*/ 7 h 54"/>
                <a:gd name="T10" fmla="*/ 61 w 194"/>
                <a:gd name="T11" fmla="*/ 7 h 54"/>
                <a:gd name="T12" fmla="*/ 48 w 194"/>
                <a:gd name="T13" fmla="*/ 12 h 54"/>
                <a:gd name="T14" fmla="*/ 37 w 194"/>
                <a:gd name="T15" fmla="*/ 16 h 54"/>
                <a:gd name="T16" fmla="*/ 27 w 194"/>
                <a:gd name="T17" fmla="*/ 22 h 54"/>
                <a:gd name="T18" fmla="*/ 19 w 194"/>
                <a:gd name="T19" fmla="*/ 27 h 54"/>
                <a:gd name="T20" fmla="*/ 8 w 194"/>
                <a:gd name="T21" fmla="*/ 36 h 54"/>
                <a:gd name="T22" fmla="*/ 3 w 194"/>
                <a:gd name="T23" fmla="*/ 39 h 54"/>
                <a:gd name="T24" fmla="*/ 3 w 194"/>
                <a:gd name="T25" fmla="*/ 39 h 54"/>
                <a:gd name="T26" fmla="*/ 1 w 194"/>
                <a:gd name="T27" fmla="*/ 42 h 54"/>
                <a:gd name="T28" fmla="*/ 0 w 194"/>
                <a:gd name="T29" fmla="*/ 45 h 54"/>
                <a:gd name="T30" fmla="*/ 1 w 194"/>
                <a:gd name="T31" fmla="*/ 49 h 54"/>
                <a:gd name="T32" fmla="*/ 2 w 194"/>
                <a:gd name="T33" fmla="*/ 51 h 54"/>
                <a:gd name="T34" fmla="*/ 2 w 194"/>
                <a:gd name="T35" fmla="*/ 51 h 54"/>
                <a:gd name="T36" fmla="*/ 5 w 194"/>
                <a:gd name="T37" fmla="*/ 53 h 54"/>
                <a:gd name="T38" fmla="*/ 9 w 194"/>
                <a:gd name="T39" fmla="*/ 54 h 54"/>
                <a:gd name="T40" fmla="*/ 9 w 194"/>
                <a:gd name="T41" fmla="*/ 54 h 54"/>
                <a:gd name="T42" fmla="*/ 11 w 194"/>
                <a:gd name="T43" fmla="*/ 53 h 54"/>
                <a:gd name="T44" fmla="*/ 15 w 194"/>
                <a:gd name="T45" fmla="*/ 52 h 54"/>
                <a:gd name="T46" fmla="*/ 15 w 194"/>
                <a:gd name="T47" fmla="*/ 52 h 54"/>
                <a:gd name="T48" fmla="*/ 18 w 194"/>
                <a:gd name="T49" fmla="*/ 49 h 54"/>
                <a:gd name="T50" fmla="*/ 28 w 194"/>
                <a:gd name="T51" fmla="*/ 41 h 54"/>
                <a:gd name="T52" fmla="*/ 45 w 194"/>
                <a:gd name="T53" fmla="*/ 31 h 54"/>
                <a:gd name="T54" fmla="*/ 55 w 194"/>
                <a:gd name="T55" fmla="*/ 27 h 54"/>
                <a:gd name="T56" fmla="*/ 66 w 194"/>
                <a:gd name="T57" fmla="*/ 22 h 54"/>
                <a:gd name="T58" fmla="*/ 66 w 194"/>
                <a:gd name="T59" fmla="*/ 22 h 54"/>
                <a:gd name="T60" fmla="*/ 83 w 194"/>
                <a:gd name="T61" fmla="*/ 19 h 54"/>
                <a:gd name="T62" fmla="*/ 100 w 194"/>
                <a:gd name="T63" fmla="*/ 17 h 54"/>
                <a:gd name="T64" fmla="*/ 100 w 194"/>
                <a:gd name="T65" fmla="*/ 17 h 54"/>
                <a:gd name="T66" fmla="*/ 110 w 194"/>
                <a:gd name="T67" fmla="*/ 17 h 54"/>
                <a:gd name="T68" fmla="*/ 121 w 194"/>
                <a:gd name="T69" fmla="*/ 20 h 54"/>
                <a:gd name="T70" fmla="*/ 131 w 194"/>
                <a:gd name="T71" fmla="*/ 22 h 54"/>
                <a:gd name="T72" fmla="*/ 141 w 194"/>
                <a:gd name="T73" fmla="*/ 26 h 54"/>
                <a:gd name="T74" fmla="*/ 152 w 194"/>
                <a:gd name="T75" fmla="*/ 31 h 54"/>
                <a:gd name="T76" fmla="*/ 161 w 194"/>
                <a:gd name="T77" fmla="*/ 37 h 54"/>
                <a:gd name="T78" fmla="*/ 171 w 194"/>
                <a:gd name="T79" fmla="*/ 44 h 54"/>
                <a:gd name="T80" fmla="*/ 180 w 194"/>
                <a:gd name="T81" fmla="*/ 52 h 54"/>
                <a:gd name="T82" fmla="*/ 180 w 194"/>
                <a:gd name="T83" fmla="*/ 52 h 54"/>
                <a:gd name="T84" fmla="*/ 184 w 194"/>
                <a:gd name="T85" fmla="*/ 53 h 54"/>
                <a:gd name="T86" fmla="*/ 186 w 194"/>
                <a:gd name="T87" fmla="*/ 54 h 54"/>
                <a:gd name="T88" fmla="*/ 186 w 194"/>
                <a:gd name="T89" fmla="*/ 54 h 54"/>
                <a:gd name="T90" fmla="*/ 190 w 194"/>
                <a:gd name="T91" fmla="*/ 53 h 54"/>
                <a:gd name="T92" fmla="*/ 193 w 194"/>
                <a:gd name="T93" fmla="*/ 51 h 54"/>
                <a:gd name="T94" fmla="*/ 193 w 194"/>
                <a:gd name="T95" fmla="*/ 51 h 54"/>
                <a:gd name="T96" fmla="*/ 194 w 194"/>
                <a:gd name="T97" fmla="*/ 49 h 54"/>
                <a:gd name="T98" fmla="*/ 194 w 194"/>
                <a:gd name="T99" fmla="*/ 45 h 54"/>
                <a:gd name="T100" fmla="*/ 194 w 194"/>
                <a:gd name="T101" fmla="*/ 42 h 54"/>
                <a:gd name="T102" fmla="*/ 192 w 194"/>
                <a:gd name="T103" fmla="*/ 39 h 54"/>
                <a:gd name="T104" fmla="*/ 192 w 194"/>
                <a:gd name="T105" fmla="*/ 39 h 54"/>
                <a:gd name="T106" fmla="*/ 179 w 194"/>
                <a:gd name="T107" fmla="*/ 29 h 54"/>
                <a:gd name="T108" fmla="*/ 168 w 194"/>
                <a:gd name="T109" fmla="*/ 21 h 54"/>
                <a:gd name="T110" fmla="*/ 155 w 194"/>
                <a:gd name="T111" fmla="*/ 14 h 54"/>
                <a:gd name="T112" fmla="*/ 144 w 194"/>
                <a:gd name="T113" fmla="*/ 9 h 54"/>
                <a:gd name="T114" fmla="*/ 132 w 194"/>
                <a:gd name="T115" fmla="*/ 5 h 54"/>
                <a:gd name="T116" fmla="*/ 121 w 194"/>
                <a:gd name="T117" fmla="*/ 3 h 54"/>
                <a:gd name="T118" fmla="*/ 110 w 194"/>
                <a:gd name="T119" fmla="*/ 1 h 54"/>
                <a:gd name="T120" fmla="*/ 100 w 194"/>
                <a:gd name="T121" fmla="*/ 0 h 54"/>
                <a:gd name="T122" fmla="*/ 100 w 194"/>
                <a:gd name="T12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4" h="54">
                  <a:moveTo>
                    <a:pt x="100" y="0"/>
                  </a:moveTo>
                  <a:lnTo>
                    <a:pt x="100" y="0"/>
                  </a:lnTo>
                  <a:lnTo>
                    <a:pt x="88" y="1"/>
                  </a:lnTo>
                  <a:lnTo>
                    <a:pt x="79" y="3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48" y="12"/>
                  </a:lnTo>
                  <a:lnTo>
                    <a:pt x="37" y="16"/>
                  </a:lnTo>
                  <a:lnTo>
                    <a:pt x="27" y="22"/>
                  </a:lnTo>
                  <a:lnTo>
                    <a:pt x="19" y="27"/>
                  </a:lnTo>
                  <a:lnTo>
                    <a:pt x="8" y="36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1" y="42"/>
                  </a:lnTo>
                  <a:lnTo>
                    <a:pt x="0" y="45"/>
                  </a:lnTo>
                  <a:lnTo>
                    <a:pt x="1" y="49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5" y="53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11" y="53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8" y="49"/>
                  </a:lnTo>
                  <a:lnTo>
                    <a:pt x="28" y="41"/>
                  </a:lnTo>
                  <a:lnTo>
                    <a:pt x="45" y="31"/>
                  </a:lnTo>
                  <a:lnTo>
                    <a:pt x="55" y="27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83" y="19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10" y="17"/>
                  </a:lnTo>
                  <a:lnTo>
                    <a:pt x="121" y="20"/>
                  </a:lnTo>
                  <a:lnTo>
                    <a:pt x="131" y="22"/>
                  </a:lnTo>
                  <a:lnTo>
                    <a:pt x="141" y="26"/>
                  </a:lnTo>
                  <a:lnTo>
                    <a:pt x="152" y="31"/>
                  </a:lnTo>
                  <a:lnTo>
                    <a:pt x="161" y="37"/>
                  </a:lnTo>
                  <a:lnTo>
                    <a:pt x="171" y="44"/>
                  </a:lnTo>
                  <a:lnTo>
                    <a:pt x="180" y="52"/>
                  </a:lnTo>
                  <a:lnTo>
                    <a:pt x="180" y="52"/>
                  </a:lnTo>
                  <a:lnTo>
                    <a:pt x="184" y="53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90" y="53"/>
                  </a:lnTo>
                  <a:lnTo>
                    <a:pt x="193" y="51"/>
                  </a:lnTo>
                  <a:lnTo>
                    <a:pt x="193" y="51"/>
                  </a:lnTo>
                  <a:lnTo>
                    <a:pt x="194" y="49"/>
                  </a:lnTo>
                  <a:lnTo>
                    <a:pt x="194" y="45"/>
                  </a:lnTo>
                  <a:lnTo>
                    <a:pt x="194" y="42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79" y="29"/>
                  </a:lnTo>
                  <a:lnTo>
                    <a:pt x="168" y="21"/>
                  </a:lnTo>
                  <a:lnTo>
                    <a:pt x="155" y="14"/>
                  </a:lnTo>
                  <a:lnTo>
                    <a:pt x="144" y="9"/>
                  </a:lnTo>
                  <a:lnTo>
                    <a:pt x="132" y="5"/>
                  </a:lnTo>
                  <a:lnTo>
                    <a:pt x="121" y="3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48"/>
            <p:cNvSpPr/>
            <p:nvPr userDrawn="1"/>
          </p:nvSpPr>
          <p:spPr bwMode="auto">
            <a:xfrm>
              <a:off x="6465888" y="3297238"/>
              <a:ext cx="100013" cy="30163"/>
            </a:xfrm>
            <a:custGeom>
              <a:avLst/>
              <a:gdLst>
                <a:gd name="T0" fmla="*/ 65 w 127"/>
                <a:gd name="T1" fmla="*/ 0 h 39"/>
                <a:gd name="T2" fmla="*/ 65 w 127"/>
                <a:gd name="T3" fmla="*/ 0 h 39"/>
                <a:gd name="T4" fmla="*/ 51 w 127"/>
                <a:gd name="T5" fmla="*/ 1 h 39"/>
                <a:gd name="T6" fmla="*/ 39 w 127"/>
                <a:gd name="T7" fmla="*/ 4 h 39"/>
                <a:gd name="T8" fmla="*/ 39 w 127"/>
                <a:gd name="T9" fmla="*/ 4 h 39"/>
                <a:gd name="T10" fmla="*/ 31 w 127"/>
                <a:gd name="T11" fmla="*/ 7 h 39"/>
                <a:gd name="T12" fmla="*/ 24 w 127"/>
                <a:gd name="T13" fmla="*/ 10 h 39"/>
                <a:gd name="T14" fmla="*/ 13 w 127"/>
                <a:gd name="T15" fmla="*/ 17 h 39"/>
                <a:gd name="T16" fmla="*/ 6 w 127"/>
                <a:gd name="T17" fmla="*/ 23 h 39"/>
                <a:gd name="T18" fmla="*/ 3 w 127"/>
                <a:gd name="T19" fmla="*/ 25 h 39"/>
                <a:gd name="T20" fmla="*/ 3 w 127"/>
                <a:gd name="T21" fmla="*/ 25 h 39"/>
                <a:gd name="T22" fmla="*/ 0 w 127"/>
                <a:gd name="T23" fmla="*/ 27 h 39"/>
                <a:gd name="T24" fmla="*/ 0 w 127"/>
                <a:gd name="T25" fmla="*/ 31 h 39"/>
                <a:gd name="T26" fmla="*/ 0 w 127"/>
                <a:gd name="T27" fmla="*/ 34 h 39"/>
                <a:gd name="T28" fmla="*/ 3 w 127"/>
                <a:gd name="T29" fmla="*/ 37 h 39"/>
                <a:gd name="T30" fmla="*/ 3 w 127"/>
                <a:gd name="T31" fmla="*/ 37 h 39"/>
                <a:gd name="T32" fmla="*/ 5 w 127"/>
                <a:gd name="T33" fmla="*/ 39 h 39"/>
                <a:gd name="T34" fmla="*/ 8 w 127"/>
                <a:gd name="T35" fmla="*/ 39 h 39"/>
                <a:gd name="T36" fmla="*/ 8 w 127"/>
                <a:gd name="T37" fmla="*/ 39 h 39"/>
                <a:gd name="T38" fmla="*/ 12 w 127"/>
                <a:gd name="T39" fmla="*/ 39 h 39"/>
                <a:gd name="T40" fmla="*/ 14 w 127"/>
                <a:gd name="T41" fmla="*/ 37 h 39"/>
                <a:gd name="T42" fmla="*/ 14 w 127"/>
                <a:gd name="T43" fmla="*/ 37 h 39"/>
                <a:gd name="T44" fmla="*/ 22 w 127"/>
                <a:gd name="T45" fmla="*/ 31 h 39"/>
                <a:gd name="T46" fmla="*/ 32 w 127"/>
                <a:gd name="T47" fmla="*/ 25 h 39"/>
                <a:gd name="T48" fmla="*/ 45 w 127"/>
                <a:gd name="T49" fmla="*/ 20 h 39"/>
                <a:gd name="T50" fmla="*/ 45 w 127"/>
                <a:gd name="T51" fmla="*/ 20 h 39"/>
                <a:gd name="T52" fmla="*/ 54 w 127"/>
                <a:gd name="T53" fmla="*/ 17 h 39"/>
                <a:gd name="T54" fmla="*/ 65 w 127"/>
                <a:gd name="T55" fmla="*/ 17 h 39"/>
                <a:gd name="T56" fmla="*/ 65 w 127"/>
                <a:gd name="T57" fmla="*/ 17 h 39"/>
                <a:gd name="T58" fmla="*/ 77 w 127"/>
                <a:gd name="T59" fmla="*/ 18 h 39"/>
                <a:gd name="T60" fmla="*/ 89 w 127"/>
                <a:gd name="T61" fmla="*/ 22 h 39"/>
                <a:gd name="T62" fmla="*/ 101 w 127"/>
                <a:gd name="T63" fmla="*/ 28 h 39"/>
                <a:gd name="T64" fmla="*/ 113 w 127"/>
                <a:gd name="T65" fmla="*/ 38 h 39"/>
                <a:gd name="T66" fmla="*/ 113 w 127"/>
                <a:gd name="T67" fmla="*/ 38 h 39"/>
                <a:gd name="T68" fmla="*/ 115 w 127"/>
                <a:gd name="T69" fmla="*/ 39 h 39"/>
                <a:gd name="T70" fmla="*/ 119 w 127"/>
                <a:gd name="T71" fmla="*/ 39 h 39"/>
                <a:gd name="T72" fmla="*/ 119 w 127"/>
                <a:gd name="T73" fmla="*/ 39 h 39"/>
                <a:gd name="T74" fmla="*/ 122 w 127"/>
                <a:gd name="T75" fmla="*/ 39 h 39"/>
                <a:gd name="T76" fmla="*/ 125 w 127"/>
                <a:gd name="T77" fmla="*/ 37 h 39"/>
                <a:gd name="T78" fmla="*/ 125 w 127"/>
                <a:gd name="T79" fmla="*/ 37 h 39"/>
                <a:gd name="T80" fmla="*/ 127 w 127"/>
                <a:gd name="T81" fmla="*/ 33 h 39"/>
                <a:gd name="T82" fmla="*/ 127 w 127"/>
                <a:gd name="T83" fmla="*/ 31 h 39"/>
                <a:gd name="T84" fmla="*/ 126 w 127"/>
                <a:gd name="T85" fmla="*/ 27 h 39"/>
                <a:gd name="T86" fmla="*/ 123 w 127"/>
                <a:gd name="T87" fmla="*/ 25 h 39"/>
                <a:gd name="T88" fmla="*/ 123 w 127"/>
                <a:gd name="T89" fmla="*/ 25 h 39"/>
                <a:gd name="T90" fmla="*/ 116 w 127"/>
                <a:gd name="T91" fmla="*/ 18 h 39"/>
                <a:gd name="T92" fmla="*/ 108 w 127"/>
                <a:gd name="T93" fmla="*/ 12 h 39"/>
                <a:gd name="T94" fmla="*/ 100 w 127"/>
                <a:gd name="T95" fmla="*/ 9 h 39"/>
                <a:gd name="T96" fmla="*/ 93 w 127"/>
                <a:gd name="T97" fmla="*/ 5 h 39"/>
                <a:gd name="T98" fmla="*/ 85 w 127"/>
                <a:gd name="T99" fmla="*/ 3 h 39"/>
                <a:gd name="T100" fmla="*/ 78 w 127"/>
                <a:gd name="T101" fmla="*/ 1 h 39"/>
                <a:gd name="T102" fmla="*/ 65 w 127"/>
                <a:gd name="T103" fmla="*/ 0 h 39"/>
                <a:gd name="T104" fmla="*/ 65 w 127"/>
                <a:gd name="T10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" h="39">
                  <a:moveTo>
                    <a:pt x="65" y="0"/>
                  </a:moveTo>
                  <a:lnTo>
                    <a:pt x="65" y="0"/>
                  </a:lnTo>
                  <a:lnTo>
                    <a:pt x="51" y="1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1" y="7"/>
                  </a:lnTo>
                  <a:lnTo>
                    <a:pt x="24" y="10"/>
                  </a:lnTo>
                  <a:lnTo>
                    <a:pt x="13" y="17"/>
                  </a:lnTo>
                  <a:lnTo>
                    <a:pt x="6" y="23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5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12" y="39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22" y="31"/>
                  </a:lnTo>
                  <a:lnTo>
                    <a:pt x="32" y="25"/>
                  </a:lnTo>
                  <a:lnTo>
                    <a:pt x="45" y="20"/>
                  </a:lnTo>
                  <a:lnTo>
                    <a:pt x="45" y="20"/>
                  </a:lnTo>
                  <a:lnTo>
                    <a:pt x="54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77" y="18"/>
                  </a:lnTo>
                  <a:lnTo>
                    <a:pt x="89" y="22"/>
                  </a:lnTo>
                  <a:lnTo>
                    <a:pt x="101" y="28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15" y="39"/>
                  </a:lnTo>
                  <a:lnTo>
                    <a:pt x="119" y="39"/>
                  </a:lnTo>
                  <a:lnTo>
                    <a:pt x="119" y="39"/>
                  </a:lnTo>
                  <a:lnTo>
                    <a:pt x="122" y="39"/>
                  </a:lnTo>
                  <a:lnTo>
                    <a:pt x="125" y="37"/>
                  </a:lnTo>
                  <a:lnTo>
                    <a:pt x="125" y="37"/>
                  </a:lnTo>
                  <a:lnTo>
                    <a:pt x="127" y="33"/>
                  </a:lnTo>
                  <a:lnTo>
                    <a:pt x="127" y="31"/>
                  </a:lnTo>
                  <a:lnTo>
                    <a:pt x="126" y="27"/>
                  </a:lnTo>
                  <a:lnTo>
                    <a:pt x="123" y="25"/>
                  </a:lnTo>
                  <a:lnTo>
                    <a:pt x="123" y="25"/>
                  </a:lnTo>
                  <a:lnTo>
                    <a:pt x="116" y="18"/>
                  </a:lnTo>
                  <a:lnTo>
                    <a:pt x="108" y="12"/>
                  </a:lnTo>
                  <a:lnTo>
                    <a:pt x="100" y="9"/>
                  </a:lnTo>
                  <a:lnTo>
                    <a:pt x="93" y="5"/>
                  </a:lnTo>
                  <a:lnTo>
                    <a:pt x="85" y="3"/>
                  </a:lnTo>
                  <a:lnTo>
                    <a:pt x="78" y="1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49"/>
            <p:cNvSpPr>
              <a:spLocks noEditPoints="1"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14 h 46"/>
                <a:gd name="T2" fmla="*/ 23 w 46"/>
                <a:gd name="T3" fmla="*/ 14 h 46"/>
                <a:gd name="T4" fmla="*/ 26 w 46"/>
                <a:gd name="T5" fmla="*/ 15 h 46"/>
                <a:gd name="T6" fmla="*/ 28 w 46"/>
                <a:gd name="T7" fmla="*/ 17 h 46"/>
                <a:gd name="T8" fmla="*/ 31 w 46"/>
                <a:gd name="T9" fmla="*/ 19 h 46"/>
                <a:gd name="T10" fmla="*/ 32 w 46"/>
                <a:gd name="T11" fmla="*/ 23 h 46"/>
                <a:gd name="T12" fmla="*/ 32 w 46"/>
                <a:gd name="T13" fmla="*/ 23 h 46"/>
                <a:gd name="T14" fmla="*/ 31 w 46"/>
                <a:gd name="T15" fmla="*/ 26 h 46"/>
                <a:gd name="T16" fmla="*/ 28 w 46"/>
                <a:gd name="T17" fmla="*/ 30 h 46"/>
                <a:gd name="T18" fmla="*/ 26 w 46"/>
                <a:gd name="T19" fmla="*/ 32 h 46"/>
                <a:gd name="T20" fmla="*/ 23 w 46"/>
                <a:gd name="T21" fmla="*/ 32 h 46"/>
                <a:gd name="T22" fmla="*/ 23 w 46"/>
                <a:gd name="T23" fmla="*/ 32 h 46"/>
                <a:gd name="T24" fmla="*/ 19 w 46"/>
                <a:gd name="T25" fmla="*/ 32 h 46"/>
                <a:gd name="T26" fmla="*/ 16 w 46"/>
                <a:gd name="T27" fmla="*/ 30 h 46"/>
                <a:gd name="T28" fmla="*/ 13 w 46"/>
                <a:gd name="T29" fmla="*/ 26 h 46"/>
                <a:gd name="T30" fmla="*/ 13 w 46"/>
                <a:gd name="T31" fmla="*/ 23 h 46"/>
                <a:gd name="T32" fmla="*/ 13 w 46"/>
                <a:gd name="T33" fmla="*/ 23 h 46"/>
                <a:gd name="T34" fmla="*/ 13 w 46"/>
                <a:gd name="T35" fmla="*/ 19 h 46"/>
                <a:gd name="T36" fmla="*/ 16 w 46"/>
                <a:gd name="T37" fmla="*/ 17 h 46"/>
                <a:gd name="T38" fmla="*/ 19 w 46"/>
                <a:gd name="T39" fmla="*/ 15 h 46"/>
                <a:gd name="T40" fmla="*/ 23 w 46"/>
                <a:gd name="T41" fmla="*/ 14 h 46"/>
                <a:gd name="T42" fmla="*/ 23 w 46"/>
                <a:gd name="T43" fmla="*/ 0 h 46"/>
                <a:gd name="T44" fmla="*/ 23 w 46"/>
                <a:gd name="T45" fmla="*/ 0 h 46"/>
                <a:gd name="T46" fmla="*/ 18 w 46"/>
                <a:gd name="T47" fmla="*/ 1 h 46"/>
                <a:gd name="T48" fmla="*/ 13 w 46"/>
                <a:gd name="T49" fmla="*/ 2 h 46"/>
                <a:gd name="T50" fmla="*/ 10 w 46"/>
                <a:gd name="T51" fmla="*/ 4 h 46"/>
                <a:gd name="T52" fmla="*/ 6 w 46"/>
                <a:gd name="T53" fmla="*/ 7 h 46"/>
                <a:gd name="T54" fmla="*/ 3 w 46"/>
                <a:gd name="T55" fmla="*/ 10 h 46"/>
                <a:gd name="T56" fmla="*/ 1 w 46"/>
                <a:gd name="T57" fmla="*/ 15 h 46"/>
                <a:gd name="T58" fmla="*/ 0 w 46"/>
                <a:gd name="T59" fmla="*/ 18 h 46"/>
                <a:gd name="T60" fmla="*/ 0 w 46"/>
                <a:gd name="T61" fmla="*/ 23 h 46"/>
                <a:gd name="T62" fmla="*/ 0 w 46"/>
                <a:gd name="T63" fmla="*/ 23 h 46"/>
                <a:gd name="T64" fmla="*/ 0 w 46"/>
                <a:gd name="T65" fmla="*/ 27 h 46"/>
                <a:gd name="T66" fmla="*/ 1 w 46"/>
                <a:gd name="T67" fmla="*/ 32 h 46"/>
                <a:gd name="T68" fmla="*/ 3 w 46"/>
                <a:gd name="T69" fmla="*/ 37 h 46"/>
                <a:gd name="T70" fmla="*/ 6 w 46"/>
                <a:gd name="T71" fmla="*/ 39 h 46"/>
                <a:gd name="T72" fmla="*/ 10 w 46"/>
                <a:gd name="T73" fmla="*/ 42 h 46"/>
                <a:gd name="T74" fmla="*/ 13 w 46"/>
                <a:gd name="T75" fmla="*/ 45 h 46"/>
                <a:gd name="T76" fmla="*/ 18 w 46"/>
                <a:gd name="T77" fmla="*/ 46 h 46"/>
                <a:gd name="T78" fmla="*/ 23 w 46"/>
                <a:gd name="T79" fmla="*/ 46 h 46"/>
                <a:gd name="T80" fmla="*/ 23 w 46"/>
                <a:gd name="T81" fmla="*/ 46 h 46"/>
                <a:gd name="T82" fmla="*/ 27 w 46"/>
                <a:gd name="T83" fmla="*/ 46 h 46"/>
                <a:gd name="T84" fmla="*/ 32 w 46"/>
                <a:gd name="T85" fmla="*/ 45 h 46"/>
                <a:gd name="T86" fmla="*/ 35 w 46"/>
                <a:gd name="T87" fmla="*/ 42 h 46"/>
                <a:gd name="T88" fmla="*/ 39 w 46"/>
                <a:gd name="T89" fmla="*/ 39 h 46"/>
                <a:gd name="T90" fmla="*/ 41 w 46"/>
                <a:gd name="T91" fmla="*/ 37 h 46"/>
                <a:gd name="T92" fmla="*/ 43 w 46"/>
                <a:gd name="T93" fmla="*/ 32 h 46"/>
                <a:gd name="T94" fmla="*/ 44 w 46"/>
                <a:gd name="T95" fmla="*/ 27 h 46"/>
                <a:gd name="T96" fmla="*/ 46 w 46"/>
                <a:gd name="T97" fmla="*/ 23 h 46"/>
                <a:gd name="T98" fmla="*/ 46 w 46"/>
                <a:gd name="T99" fmla="*/ 23 h 46"/>
                <a:gd name="T100" fmla="*/ 44 w 46"/>
                <a:gd name="T101" fmla="*/ 18 h 46"/>
                <a:gd name="T102" fmla="*/ 43 w 46"/>
                <a:gd name="T103" fmla="*/ 15 h 46"/>
                <a:gd name="T104" fmla="*/ 41 w 46"/>
                <a:gd name="T105" fmla="*/ 10 h 46"/>
                <a:gd name="T106" fmla="*/ 39 w 46"/>
                <a:gd name="T107" fmla="*/ 7 h 46"/>
                <a:gd name="T108" fmla="*/ 35 w 46"/>
                <a:gd name="T109" fmla="*/ 4 h 46"/>
                <a:gd name="T110" fmla="*/ 32 w 46"/>
                <a:gd name="T111" fmla="*/ 2 h 46"/>
                <a:gd name="T112" fmla="*/ 27 w 46"/>
                <a:gd name="T113" fmla="*/ 1 h 46"/>
                <a:gd name="T114" fmla="*/ 23 w 46"/>
                <a:gd name="T115" fmla="*/ 0 h 46"/>
                <a:gd name="T116" fmla="*/ 23 w 46"/>
                <a:gd name="T1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46">
                  <a:moveTo>
                    <a:pt x="23" y="14"/>
                  </a:moveTo>
                  <a:lnTo>
                    <a:pt x="23" y="14"/>
                  </a:lnTo>
                  <a:lnTo>
                    <a:pt x="26" y="15"/>
                  </a:lnTo>
                  <a:lnTo>
                    <a:pt x="28" y="17"/>
                  </a:lnTo>
                  <a:lnTo>
                    <a:pt x="31" y="19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1" y="26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6" y="30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6" y="17"/>
                  </a:lnTo>
                  <a:lnTo>
                    <a:pt x="19" y="15"/>
                  </a:lnTo>
                  <a:lnTo>
                    <a:pt x="23" y="14"/>
                  </a:lnTo>
                  <a:close/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" name="Freeform 50"/>
            <p:cNvSpPr/>
            <p:nvPr userDrawn="1"/>
          </p:nvSpPr>
          <p:spPr bwMode="auto">
            <a:xfrm>
              <a:off x="6508751" y="3344863"/>
              <a:ext cx="14288" cy="14288"/>
            </a:xfrm>
            <a:custGeom>
              <a:avLst/>
              <a:gdLst>
                <a:gd name="T0" fmla="*/ 10 w 19"/>
                <a:gd name="T1" fmla="*/ 0 h 18"/>
                <a:gd name="T2" fmla="*/ 10 w 19"/>
                <a:gd name="T3" fmla="*/ 0 h 18"/>
                <a:gd name="T4" fmla="*/ 13 w 19"/>
                <a:gd name="T5" fmla="*/ 1 h 18"/>
                <a:gd name="T6" fmla="*/ 15 w 19"/>
                <a:gd name="T7" fmla="*/ 3 h 18"/>
                <a:gd name="T8" fmla="*/ 18 w 19"/>
                <a:gd name="T9" fmla="*/ 5 h 18"/>
                <a:gd name="T10" fmla="*/ 19 w 19"/>
                <a:gd name="T11" fmla="*/ 9 h 18"/>
                <a:gd name="T12" fmla="*/ 19 w 19"/>
                <a:gd name="T13" fmla="*/ 9 h 18"/>
                <a:gd name="T14" fmla="*/ 18 w 19"/>
                <a:gd name="T15" fmla="*/ 12 h 18"/>
                <a:gd name="T16" fmla="*/ 15 w 19"/>
                <a:gd name="T17" fmla="*/ 16 h 18"/>
                <a:gd name="T18" fmla="*/ 13 w 19"/>
                <a:gd name="T19" fmla="*/ 18 h 18"/>
                <a:gd name="T20" fmla="*/ 10 w 19"/>
                <a:gd name="T21" fmla="*/ 18 h 18"/>
                <a:gd name="T22" fmla="*/ 10 w 19"/>
                <a:gd name="T23" fmla="*/ 18 h 18"/>
                <a:gd name="T24" fmla="*/ 6 w 19"/>
                <a:gd name="T25" fmla="*/ 18 h 18"/>
                <a:gd name="T26" fmla="*/ 3 w 19"/>
                <a:gd name="T27" fmla="*/ 16 h 18"/>
                <a:gd name="T28" fmla="*/ 0 w 19"/>
                <a:gd name="T29" fmla="*/ 12 h 18"/>
                <a:gd name="T30" fmla="*/ 0 w 19"/>
                <a:gd name="T31" fmla="*/ 9 h 18"/>
                <a:gd name="T32" fmla="*/ 0 w 19"/>
                <a:gd name="T33" fmla="*/ 9 h 18"/>
                <a:gd name="T34" fmla="*/ 0 w 19"/>
                <a:gd name="T35" fmla="*/ 5 h 18"/>
                <a:gd name="T36" fmla="*/ 3 w 19"/>
                <a:gd name="T37" fmla="*/ 3 h 18"/>
                <a:gd name="T38" fmla="*/ 6 w 19"/>
                <a:gd name="T39" fmla="*/ 1 h 18"/>
                <a:gd name="T40" fmla="*/ 10 w 19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18">
                  <a:moveTo>
                    <a:pt x="10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8" y="12"/>
                  </a:lnTo>
                  <a:lnTo>
                    <a:pt x="15" y="16"/>
                  </a:lnTo>
                  <a:lnTo>
                    <a:pt x="13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4" name="Freeform 51"/>
            <p:cNvSpPr/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0 h 46"/>
                <a:gd name="T2" fmla="*/ 23 w 46"/>
                <a:gd name="T3" fmla="*/ 0 h 46"/>
                <a:gd name="T4" fmla="*/ 18 w 46"/>
                <a:gd name="T5" fmla="*/ 1 h 46"/>
                <a:gd name="T6" fmla="*/ 13 w 46"/>
                <a:gd name="T7" fmla="*/ 2 h 46"/>
                <a:gd name="T8" fmla="*/ 10 w 46"/>
                <a:gd name="T9" fmla="*/ 4 h 46"/>
                <a:gd name="T10" fmla="*/ 6 w 46"/>
                <a:gd name="T11" fmla="*/ 7 h 46"/>
                <a:gd name="T12" fmla="*/ 3 w 46"/>
                <a:gd name="T13" fmla="*/ 10 h 46"/>
                <a:gd name="T14" fmla="*/ 1 w 46"/>
                <a:gd name="T15" fmla="*/ 15 h 46"/>
                <a:gd name="T16" fmla="*/ 0 w 46"/>
                <a:gd name="T17" fmla="*/ 18 h 46"/>
                <a:gd name="T18" fmla="*/ 0 w 46"/>
                <a:gd name="T19" fmla="*/ 23 h 46"/>
                <a:gd name="T20" fmla="*/ 0 w 46"/>
                <a:gd name="T21" fmla="*/ 23 h 46"/>
                <a:gd name="T22" fmla="*/ 0 w 46"/>
                <a:gd name="T23" fmla="*/ 27 h 46"/>
                <a:gd name="T24" fmla="*/ 1 w 46"/>
                <a:gd name="T25" fmla="*/ 32 h 46"/>
                <a:gd name="T26" fmla="*/ 3 w 46"/>
                <a:gd name="T27" fmla="*/ 37 h 46"/>
                <a:gd name="T28" fmla="*/ 6 w 46"/>
                <a:gd name="T29" fmla="*/ 39 h 46"/>
                <a:gd name="T30" fmla="*/ 10 w 46"/>
                <a:gd name="T31" fmla="*/ 42 h 46"/>
                <a:gd name="T32" fmla="*/ 13 w 46"/>
                <a:gd name="T33" fmla="*/ 45 h 46"/>
                <a:gd name="T34" fmla="*/ 18 w 46"/>
                <a:gd name="T35" fmla="*/ 46 h 46"/>
                <a:gd name="T36" fmla="*/ 23 w 46"/>
                <a:gd name="T37" fmla="*/ 46 h 46"/>
                <a:gd name="T38" fmla="*/ 23 w 46"/>
                <a:gd name="T39" fmla="*/ 46 h 46"/>
                <a:gd name="T40" fmla="*/ 27 w 46"/>
                <a:gd name="T41" fmla="*/ 46 h 46"/>
                <a:gd name="T42" fmla="*/ 32 w 46"/>
                <a:gd name="T43" fmla="*/ 45 h 46"/>
                <a:gd name="T44" fmla="*/ 35 w 46"/>
                <a:gd name="T45" fmla="*/ 42 h 46"/>
                <a:gd name="T46" fmla="*/ 39 w 46"/>
                <a:gd name="T47" fmla="*/ 39 h 46"/>
                <a:gd name="T48" fmla="*/ 41 w 46"/>
                <a:gd name="T49" fmla="*/ 37 h 46"/>
                <a:gd name="T50" fmla="*/ 43 w 46"/>
                <a:gd name="T51" fmla="*/ 32 h 46"/>
                <a:gd name="T52" fmla="*/ 44 w 46"/>
                <a:gd name="T53" fmla="*/ 27 h 46"/>
                <a:gd name="T54" fmla="*/ 46 w 46"/>
                <a:gd name="T55" fmla="*/ 23 h 46"/>
                <a:gd name="T56" fmla="*/ 46 w 46"/>
                <a:gd name="T57" fmla="*/ 23 h 46"/>
                <a:gd name="T58" fmla="*/ 44 w 46"/>
                <a:gd name="T59" fmla="*/ 18 h 46"/>
                <a:gd name="T60" fmla="*/ 43 w 46"/>
                <a:gd name="T61" fmla="*/ 15 h 46"/>
                <a:gd name="T62" fmla="*/ 41 w 46"/>
                <a:gd name="T63" fmla="*/ 10 h 46"/>
                <a:gd name="T64" fmla="*/ 39 w 46"/>
                <a:gd name="T65" fmla="*/ 7 h 46"/>
                <a:gd name="T66" fmla="*/ 35 w 46"/>
                <a:gd name="T67" fmla="*/ 4 h 46"/>
                <a:gd name="T68" fmla="*/ 32 w 46"/>
                <a:gd name="T69" fmla="*/ 2 h 46"/>
                <a:gd name="T70" fmla="*/ 27 w 46"/>
                <a:gd name="T71" fmla="*/ 1 h 46"/>
                <a:gd name="T72" fmla="*/ 23 w 46"/>
                <a:gd name="T73" fmla="*/ 0 h 46"/>
                <a:gd name="T74" fmla="*/ 23 w 46"/>
                <a:gd name="T7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2" name="Group 131"/>
          <p:cNvGrpSpPr/>
          <p:nvPr userDrawn="1"/>
        </p:nvGrpSpPr>
        <p:grpSpPr>
          <a:xfrm>
            <a:off x="725488" y="1358900"/>
            <a:ext cx="3781425" cy="2967038"/>
            <a:chOff x="725488" y="1358900"/>
            <a:chExt cx="3781425" cy="2967038"/>
          </a:xfrm>
        </p:grpSpPr>
        <p:sp>
          <p:nvSpPr>
            <p:cNvPr id="69" name="Freeform 16"/>
            <p:cNvSpPr/>
            <p:nvPr userDrawn="1"/>
          </p:nvSpPr>
          <p:spPr bwMode="auto">
            <a:xfrm>
              <a:off x="1870076" y="4181475"/>
              <a:ext cx="1504950" cy="107950"/>
            </a:xfrm>
            <a:custGeom>
              <a:avLst/>
              <a:gdLst>
                <a:gd name="T0" fmla="*/ 1898 w 1898"/>
                <a:gd name="T1" fmla="*/ 134 h 134"/>
                <a:gd name="T2" fmla="*/ 0 w 1898"/>
                <a:gd name="T3" fmla="*/ 134 h 134"/>
                <a:gd name="T4" fmla="*/ 133 w 1898"/>
                <a:gd name="T5" fmla="*/ 0 h 134"/>
                <a:gd name="T6" fmla="*/ 1765 w 1898"/>
                <a:gd name="T7" fmla="*/ 0 h 134"/>
                <a:gd name="T8" fmla="*/ 1898 w 189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34">
                  <a:moveTo>
                    <a:pt x="1898" y="134"/>
                  </a:moveTo>
                  <a:lnTo>
                    <a:pt x="0" y="134"/>
                  </a:lnTo>
                  <a:lnTo>
                    <a:pt x="133" y="0"/>
                  </a:lnTo>
                  <a:lnTo>
                    <a:pt x="1765" y="0"/>
                  </a:lnTo>
                  <a:lnTo>
                    <a:pt x="1898" y="134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Rectangle 17"/>
            <p:cNvSpPr>
              <a:spLocks noChangeArrowheads="1"/>
            </p:cNvSpPr>
            <p:nvPr userDrawn="1"/>
          </p:nvSpPr>
          <p:spPr bwMode="auto">
            <a:xfrm>
              <a:off x="2397126" y="3519488"/>
              <a:ext cx="450850" cy="700088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Rectangle 18"/>
            <p:cNvSpPr>
              <a:spLocks noChangeArrowheads="1"/>
            </p:cNvSpPr>
            <p:nvPr userDrawn="1"/>
          </p:nvSpPr>
          <p:spPr bwMode="auto">
            <a:xfrm>
              <a:off x="1870076" y="4289425"/>
              <a:ext cx="1504950" cy="3651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Freeform 19"/>
            <p:cNvSpPr/>
            <p:nvPr userDrawn="1"/>
          </p:nvSpPr>
          <p:spPr bwMode="auto">
            <a:xfrm>
              <a:off x="725488" y="1490663"/>
              <a:ext cx="3781425" cy="2289175"/>
            </a:xfrm>
            <a:custGeom>
              <a:avLst/>
              <a:gdLst>
                <a:gd name="T0" fmla="*/ 4762 w 4762"/>
                <a:gd name="T1" fmla="*/ 2805 h 2882"/>
                <a:gd name="T2" fmla="*/ 4761 w 4762"/>
                <a:gd name="T3" fmla="*/ 2821 h 2882"/>
                <a:gd name="T4" fmla="*/ 4756 w 4762"/>
                <a:gd name="T5" fmla="*/ 2835 h 2882"/>
                <a:gd name="T6" fmla="*/ 4749 w 4762"/>
                <a:gd name="T7" fmla="*/ 2849 h 2882"/>
                <a:gd name="T8" fmla="*/ 4739 w 4762"/>
                <a:gd name="T9" fmla="*/ 2860 h 2882"/>
                <a:gd name="T10" fmla="*/ 4729 w 4762"/>
                <a:gd name="T11" fmla="*/ 2870 h 2882"/>
                <a:gd name="T12" fmla="*/ 4715 w 4762"/>
                <a:gd name="T13" fmla="*/ 2877 h 2882"/>
                <a:gd name="T14" fmla="*/ 4701 w 4762"/>
                <a:gd name="T15" fmla="*/ 2881 h 2882"/>
                <a:gd name="T16" fmla="*/ 4685 w 4762"/>
                <a:gd name="T17" fmla="*/ 2882 h 2882"/>
                <a:gd name="T18" fmla="*/ 77 w 4762"/>
                <a:gd name="T19" fmla="*/ 2882 h 2882"/>
                <a:gd name="T20" fmla="*/ 62 w 4762"/>
                <a:gd name="T21" fmla="*/ 2881 h 2882"/>
                <a:gd name="T22" fmla="*/ 47 w 4762"/>
                <a:gd name="T23" fmla="*/ 2877 h 2882"/>
                <a:gd name="T24" fmla="*/ 34 w 4762"/>
                <a:gd name="T25" fmla="*/ 2870 h 2882"/>
                <a:gd name="T26" fmla="*/ 23 w 4762"/>
                <a:gd name="T27" fmla="*/ 2860 h 2882"/>
                <a:gd name="T28" fmla="*/ 14 w 4762"/>
                <a:gd name="T29" fmla="*/ 2849 h 2882"/>
                <a:gd name="T30" fmla="*/ 7 w 4762"/>
                <a:gd name="T31" fmla="*/ 2835 h 2882"/>
                <a:gd name="T32" fmla="*/ 2 w 4762"/>
                <a:gd name="T33" fmla="*/ 2821 h 2882"/>
                <a:gd name="T34" fmla="*/ 0 w 4762"/>
                <a:gd name="T35" fmla="*/ 2805 h 2882"/>
                <a:gd name="T36" fmla="*/ 0 w 4762"/>
                <a:gd name="T37" fmla="*/ 77 h 2882"/>
                <a:gd name="T38" fmla="*/ 2 w 4762"/>
                <a:gd name="T39" fmla="*/ 62 h 2882"/>
                <a:gd name="T40" fmla="*/ 7 w 4762"/>
                <a:gd name="T41" fmla="*/ 47 h 2882"/>
                <a:gd name="T42" fmla="*/ 14 w 4762"/>
                <a:gd name="T43" fmla="*/ 34 h 2882"/>
                <a:gd name="T44" fmla="*/ 23 w 4762"/>
                <a:gd name="T45" fmla="*/ 23 h 2882"/>
                <a:gd name="T46" fmla="*/ 34 w 4762"/>
                <a:gd name="T47" fmla="*/ 13 h 2882"/>
                <a:gd name="T48" fmla="*/ 47 w 4762"/>
                <a:gd name="T49" fmla="*/ 7 h 2882"/>
                <a:gd name="T50" fmla="*/ 62 w 4762"/>
                <a:gd name="T51" fmla="*/ 2 h 2882"/>
                <a:gd name="T52" fmla="*/ 77 w 4762"/>
                <a:gd name="T53" fmla="*/ 0 h 2882"/>
                <a:gd name="T54" fmla="*/ 4685 w 4762"/>
                <a:gd name="T55" fmla="*/ 0 h 2882"/>
                <a:gd name="T56" fmla="*/ 4701 w 4762"/>
                <a:gd name="T57" fmla="*/ 2 h 2882"/>
                <a:gd name="T58" fmla="*/ 4715 w 4762"/>
                <a:gd name="T59" fmla="*/ 7 h 2882"/>
                <a:gd name="T60" fmla="*/ 4729 w 4762"/>
                <a:gd name="T61" fmla="*/ 13 h 2882"/>
                <a:gd name="T62" fmla="*/ 4739 w 4762"/>
                <a:gd name="T63" fmla="*/ 23 h 2882"/>
                <a:gd name="T64" fmla="*/ 4749 w 4762"/>
                <a:gd name="T65" fmla="*/ 34 h 2882"/>
                <a:gd name="T66" fmla="*/ 4756 w 4762"/>
                <a:gd name="T67" fmla="*/ 47 h 2882"/>
                <a:gd name="T68" fmla="*/ 4761 w 4762"/>
                <a:gd name="T69" fmla="*/ 62 h 2882"/>
                <a:gd name="T70" fmla="*/ 4762 w 4762"/>
                <a:gd name="T71" fmla="*/ 77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2">
                  <a:moveTo>
                    <a:pt x="4762" y="2805"/>
                  </a:moveTo>
                  <a:lnTo>
                    <a:pt x="4762" y="2805"/>
                  </a:lnTo>
                  <a:lnTo>
                    <a:pt x="4762" y="2813"/>
                  </a:lnTo>
                  <a:lnTo>
                    <a:pt x="4761" y="2821"/>
                  </a:lnTo>
                  <a:lnTo>
                    <a:pt x="4759" y="2828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9"/>
                  </a:lnTo>
                  <a:lnTo>
                    <a:pt x="4745" y="2855"/>
                  </a:lnTo>
                  <a:lnTo>
                    <a:pt x="4739" y="2860"/>
                  </a:lnTo>
                  <a:lnTo>
                    <a:pt x="4735" y="2865"/>
                  </a:lnTo>
                  <a:lnTo>
                    <a:pt x="4729" y="2870"/>
                  </a:lnTo>
                  <a:lnTo>
                    <a:pt x="4722" y="2873"/>
                  </a:lnTo>
                  <a:lnTo>
                    <a:pt x="4715" y="2877"/>
                  </a:lnTo>
                  <a:lnTo>
                    <a:pt x="4708" y="2879"/>
                  </a:lnTo>
                  <a:lnTo>
                    <a:pt x="4701" y="2881"/>
                  </a:lnTo>
                  <a:lnTo>
                    <a:pt x="4693" y="2882"/>
                  </a:lnTo>
                  <a:lnTo>
                    <a:pt x="4685" y="2882"/>
                  </a:lnTo>
                  <a:lnTo>
                    <a:pt x="77" y="2882"/>
                  </a:lnTo>
                  <a:lnTo>
                    <a:pt x="77" y="2882"/>
                  </a:lnTo>
                  <a:lnTo>
                    <a:pt x="69" y="2882"/>
                  </a:lnTo>
                  <a:lnTo>
                    <a:pt x="62" y="2881"/>
                  </a:lnTo>
                  <a:lnTo>
                    <a:pt x="54" y="2879"/>
                  </a:lnTo>
                  <a:lnTo>
                    <a:pt x="47" y="2877"/>
                  </a:lnTo>
                  <a:lnTo>
                    <a:pt x="40" y="2873"/>
                  </a:lnTo>
                  <a:lnTo>
                    <a:pt x="34" y="2870"/>
                  </a:lnTo>
                  <a:lnTo>
                    <a:pt x="29" y="2865"/>
                  </a:lnTo>
                  <a:lnTo>
                    <a:pt x="23" y="2860"/>
                  </a:lnTo>
                  <a:lnTo>
                    <a:pt x="18" y="2855"/>
                  </a:lnTo>
                  <a:lnTo>
                    <a:pt x="14" y="2849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8"/>
                  </a:lnTo>
                  <a:lnTo>
                    <a:pt x="2" y="2821"/>
                  </a:lnTo>
                  <a:lnTo>
                    <a:pt x="1" y="2813"/>
                  </a:lnTo>
                  <a:lnTo>
                    <a:pt x="0" y="280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2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7"/>
                  </a:lnTo>
                  <a:lnTo>
                    <a:pt x="54" y="3"/>
                  </a:lnTo>
                  <a:lnTo>
                    <a:pt x="62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1"/>
                  </a:lnTo>
                  <a:lnTo>
                    <a:pt x="4701" y="2"/>
                  </a:lnTo>
                  <a:lnTo>
                    <a:pt x="4708" y="3"/>
                  </a:lnTo>
                  <a:lnTo>
                    <a:pt x="4715" y="7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8"/>
                  </a:lnTo>
                  <a:lnTo>
                    <a:pt x="4739" y="23"/>
                  </a:lnTo>
                  <a:lnTo>
                    <a:pt x="4745" y="28"/>
                  </a:lnTo>
                  <a:lnTo>
                    <a:pt x="4749" y="34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2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20"/>
            <p:cNvSpPr/>
            <p:nvPr userDrawn="1"/>
          </p:nvSpPr>
          <p:spPr bwMode="auto">
            <a:xfrm>
              <a:off x="725488" y="1358900"/>
              <a:ext cx="3781425" cy="2289175"/>
            </a:xfrm>
            <a:custGeom>
              <a:avLst/>
              <a:gdLst>
                <a:gd name="T0" fmla="*/ 4762 w 4762"/>
                <a:gd name="T1" fmla="*/ 2806 h 2883"/>
                <a:gd name="T2" fmla="*/ 4761 w 4762"/>
                <a:gd name="T3" fmla="*/ 2820 h 2883"/>
                <a:gd name="T4" fmla="*/ 4756 w 4762"/>
                <a:gd name="T5" fmla="*/ 2835 h 2883"/>
                <a:gd name="T6" fmla="*/ 4749 w 4762"/>
                <a:gd name="T7" fmla="*/ 2848 h 2883"/>
                <a:gd name="T8" fmla="*/ 4739 w 4762"/>
                <a:gd name="T9" fmla="*/ 2860 h 2883"/>
                <a:gd name="T10" fmla="*/ 4729 w 4762"/>
                <a:gd name="T11" fmla="*/ 2869 h 2883"/>
                <a:gd name="T12" fmla="*/ 4715 w 4762"/>
                <a:gd name="T13" fmla="*/ 2876 h 2883"/>
                <a:gd name="T14" fmla="*/ 4701 w 4762"/>
                <a:gd name="T15" fmla="*/ 2880 h 2883"/>
                <a:gd name="T16" fmla="*/ 4685 w 4762"/>
                <a:gd name="T17" fmla="*/ 2883 h 2883"/>
                <a:gd name="T18" fmla="*/ 77 w 4762"/>
                <a:gd name="T19" fmla="*/ 2883 h 2883"/>
                <a:gd name="T20" fmla="*/ 62 w 4762"/>
                <a:gd name="T21" fmla="*/ 2880 h 2883"/>
                <a:gd name="T22" fmla="*/ 47 w 4762"/>
                <a:gd name="T23" fmla="*/ 2876 h 2883"/>
                <a:gd name="T24" fmla="*/ 34 w 4762"/>
                <a:gd name="T25" fmla="*/ 2869 h 2883"/>
                <a:gd name="T26" fmla="*/ 23 w 4762"/>
                <a:gd name="T27" fmla="*/ 2860 h 2883"/>
                <a:gd name="T28" fmla="*/ 14 w 4762"/>
                <a:gd name="T29" fmla="*/ 2848 h 2883"/>
                <a:gd name="T30" fmla="*/ 7 w 4762"/>
                <a:gd name="T31" fmla="*/ 2835 h 2883"/>
                <a:gd name="T32" fmla="*/ 2 w 4762"/>
                <a:gd name="T33" fmla="*/ 2820 h 2883"/>
                <a:gd name="T34" fmla="*/ 0 w 4762"/>
                <a:gd name="T35" fmla="*/ 2806 h 2883"/>
                <a:gd name="T36" fmla="*/ 0 w 4762"/>
                <a:gd name="T37" fmla="*/ 77 h 2883"/>
                <a:gd name="T38" fmla="*/ 2 w 4762"/>
                <a:gd name="T39" fmla="*/ 61 h 2883"/>
                <a:gd name="T40" fmla="*/ 7 w 4762"/>
                <a:gd name="T41" fmla="*/ 47 h 2883"/>
                <a:gd name="T42" fmla="*/ 14 w 4762"/>
                <a:gd name="T43" fmla="*/ 33 h 2883"/>
                <a:gd name="T44" fmla="*/ 23 w 4762"/>
                <a:gd name="T45" fmla="*/ 22 h 2883"/>
                <a:gd name="T46" fmla="*/ 34 w 4762"/>
                <a:gd name="T47" fmla="*/ 13 h 2883"/>
                <a:gd name="T48" fmla="*/ 47 w 4762"/>
                <a:gd name="T49" fmla="*/ 6 h 2883"/>
                <a:gd name="T50" fmla="*/ 62 w 4762"/>
                <a:gd name="T51" fmla="*/ 1 h 2883"/>
                <a:gd name="T52" fmla="*/ 77 w 4762"/>
                <a:gd name="T53" fmla="*/ 0 h 2883"/>
                <a:gd name="T54" fmla="*/ 4685 w 4762"/>
                <a:gd name="T55" fmla="*/ 0 h 2883"/>
                <a:gd name="T56" fmla="*/ 4701 w 4762"/>
                <a:gd name="T57" fmla="*/ 1 h 2883"/>
                <a:gd name="T58" fmla="*/ 4715 w 4762"/>
                <a:gd name="T59" fmla="*/ 6 h 2883"/>
                <a:gd name="T60" fmla="*/ 4729 w 4762"/>
                <a:gd name="T61" fmla="*/ 13 h 2883"/>
                <a:gd name="T62" fmla="*/ 4739 w 4762"/>
                <a:gd name="T63" fmla="*/ 22 h 2883"/>
                <a:gd name="T64" fmla="*/ 4749 w 4762"/>
                <a:gd name="T65" fmla="*/ 33 h 2883"/>
                <a:gd name="T66" fmla="*/ 4756 w 4762"/>
                <a:gd name="T67" fmla="*/ 47 h 2883"/>
                <a:gd name="T68" fmla="*/ 4761 w 4762"/>
                <a:gd name="T69" fmla="*/ 61 h 2883"/>
                <a:gd name="T70" fmla="*/ 4762 w 4762"/>
                <a:gd name="T71" fmla="*/ 77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3">
                  <a:moveTo>
                    <a:pt x="4762" y="2806"/>
                  </a:moveTo>
                  <a:lnTo>
                    <a:pt x="4762" y="2806"/>
                  </a:lnTo>
                  <a:lnTo>
                    <a:pt x="4762" y="2812"/>
                  </a:lnTo>
                  <a:lnTo>
                    <a:pt x="4761" y="2820"/>
                  </a:lnTo>
                  <a:lnTo>
                    <a:pt x="4759" y="2829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8"/>
                  </a:lnTo>
                  <a:lnTo>
                    <a:pt x="4745" y="2854"/>
                  </a:lnTo>
                  <a:lnTo>
                    <a:pt x="4739" y="2860"/>
                  </a:lnTo>
                  <a:lnTo>
                    <a:pt x="4735" y="2864"/>
                  </a:lnTo>
                  <a:lnTo>
                    <a:pt x="4729" y="2869"/>
                  </a:lnTo>
                  <a:lnTo>
                    <a:pt x="4722" y="2872"/>
                  </a:lnTo>
                  <a:lnTo>
                    <a:pt x="4715" y="2876"/>
                  </a:lnTo>
                  <a:lnTo>
                    <a:pt x="4708" y="2879"/>
                  </a:lnTo>
                  <a:lnTo>
                    <a:pt x="4701" y="2880"/>
                  </a:lnTo>
                  <a:lnTo>
                    <a:pt x="4693" y="2881"/>
                  </a:lnTo>
                  <a:lnTo>
                    <a:pt x="4685" y="2883"/>
                  </a:lnTo>
                  <a:lnTo>
                    <a:pt x="77" y="2883"/>
                  </a:lnTo>
                  <a:lnTo>
                    <a:pt x="77" y="2883"/>
                  </a:lnTo>
                  <a:lnTo>
                    <a:pt x="69" y="2881"/>
                  </a:lnTo>
                  <a:lnTo>
                    <a:pt x="62" y="2880"/>
                  </a:lnTo>
                  <a:lnTo>
                    <a:pt x="54" y="2879"/>
                  </a:lnTo>
                  <a:lnTo>
                    <a:pt x="47" y="2876"/>
                  </a:lnTo>
                  <a:lnTo>
                    <a:pt x="40" y="2872"/>
                  </a:lnTo>
                  <a:lnTo>
                    <a:pt x="34" y="2869"/>
                  </a:lnTo>
                  <a:lnTo>
                    <a:pt x="29" y="2864"/>
                  </a:lnTo>
                  <a:lnTo>
                    <a:pt x="23" y="2860"/>
                  </a:lnTo>
                  <a:lnTo>
                    <a:pt x="18" y="2854"/>
                  </a:lnTo>
                  <a:lnTo>
                    <a:pt x="14" y="2848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9"/>
                  </a:lnTo>
                  <a:lnTo>
                    <a:pt x="2" y="2820"/>
                  </a:lnTo>
                  <a:lnTo>
                    <a:pt x="1" y="2812"/>
                  </a:lnTo>
                  <a:lnTo>
                    <a:pt x="0" y="2806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1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3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0"/>
                  </a:lnTo>
                  <a:lnTo>
                    <a:pt x="4701" y="1"/>
                  </a:lnTo>
                  <a:lnTo>
                    <a:pt x="4708" y="3"/>
                  </a:lnTo>
                  <a:lnTo>
                    <a:pt x="4715" y="6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7"/>
                  </a:lnTo>
                  <a:lnTo>
                    <a:pt x="4739" y="22"/>
                  </a:lnTo>
                  <a:lnTo>
                    <a:pt x="4745" y="28"/>
                  </a:lnTo>
                  <a:lnTo>
                    <a:pt x="4749" y="33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1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6"/>
                  </a:lnTo>
                  <a:close/>
                </a:path>
              </a:pathLst>
            </a:custGeom>
            <a:solidFill>
              <a:srgbClr val="303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Rectangle 21"/>
            <p:cNvSpPr>
              <a:spLocks noChangeArrowheads="1"/>
            </p:cNvSpPr>
            <p:nvPr userDrawn="1"/>
          </p:nvSpPr>
          <p:spPr bwMode="auto">
            <a:xfrm>
              <a:off x="882651" y="1514475"/>
              <a:ext cx="3467100" cy="19748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22"/>
            <p:cNvSpPr/>
            <p:nvPr userDrawn="1"/>
          </p:nvSpPr>
          <p:spPr bwMode="auto">
            <a:xfrm>
              <a:off x="882651" y="1514475"/>
              <a:ext cx="3467100" cy="1974850"/>
            </a:xfrm>
            <a:custGeom>
              <a:avLst/>
              <a:gdLst>
                <a:gd name="T0" fmla="*/ 4366 w 4366"/>
                <a:gd name="T1" fmla="*/ 0 h 2486"/>
                <a:gd name="T2" fmla="*/ 4366 w 4366"/>
                <a:gd name="T3" fmla="*/ 2486 h 2486"/>
                <a:gd name="T4" fmla="*/ 0 w 4366"/>
                <a:gd name="T5" fmla="*/ 2486 h 2486"/>
                <a:gd name="T6" fmla="*/ 4366 w 4366"/>
                <a:gd name="T7" fmla="*/ 0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6" h="2486">
                  <a:moveTo>
                    <a:pt x="4366" y="0"/>
                  </a:moveTo>
                  <a:lnTo>
                    <a:pt x="4366" y="2486"/>
                  </a:lnTo>
                  <a:lnTo>
                    <a:pt x="0" y="2486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23"/>
            <p:cNvSpPr/>
            <p:nvPr userDrawn="1"/>
          </p:nvSpPr>
          <p:spPr bwMode="auto">
            <a:xfrm>
              <a:off x="1973263" y="1770063"/>
              <a:ext cx="1287463" cy="1465263"/>
            </a:xfrm>
            <a:custGeom>
              <a:avLst/>
              <a:gdLst>
                <a:gd name="T0" fmla="*/ 1525 w 1623"/>
                <a:gd name="T1" fmla="*/ 358 h 1846"/>
                <a:gd name="T2" fmla="*/ 1456 w 1623"/>
                <a:gd name="T3" fmla="*/ 360 h 1846"/>
                <a:gd name="T4" fmla="*/ 1357 w 1623"/>
                <a:gd name="T5" fmla="*/ 353 h 1846"/>
                <a:gd name="T6" fmla="*/ 1266 w 1623"/>
                <a:gd name="T7" fmla="*/ 335 h 1846"/>
                <a:gd name="T8" fmla="*/ 1183 w 1623"/>
                <a:gd name="T9" fmla="*/ 307 h 1846"/>
                <a:gd name="T10" fmla="*/ 1110 w 1623"/>
                <a:gd name="T11" fmla="*/ 272 h 1846"/>
                <a:gd name="T12" fmla="*/ 1045 w 1623"/>
                <a:gd name="T13" fmla="*/ 235 h 1846"/>
                <a:gd name="T14" fmla="*/ 960 w 1623"/>
                <a:gd name="T15" fmla="*/ 170 h 1846"/>
                <a:gd name="T16" fmla="*/ 894 w 1623"/>
                <a:gd name="T17" fmla="*/ 107 h 1846"/>
                <a:gd name="T18" fmla="*/ 812 w 1623"/>
                <a:gd name="T19" fmla="*/ 0 h 1846"/>
                <a:gd name="T20" fmla="*/ 740 w 1623"/>
                <a:gd name="T21" fmla="*/ 93 h 1846"/>
                <a:gd name="T22" fmla="*/ 690 w 1623"/>
                <a:gd name="T23" fmla="*/ 146 h 1846"/>
                <a:gd name="T24" fmla="*/ 596 w 1623"/>
                <a:gd name="T25" fmla="*/ 222 h 1846"/>
                <a:gd name="T26" fmla="*/ 535 w 1623"/>
                <a:gd name="T27" fmla="*/ 260 h 1846"/>
                <a:gd name="T28" fmla="*/ 465 w 1623"/>
                <a:gd name="T29" fmla="*/ 296 h 1846"/>
                <a:gd name="T30" fmla="*/ 386 w 1623"/>
                <a:gd name="T31" fmla="*/ 327 h 1846"/>
                <a:gd name="T32" fmla="*/ 297 w 1623"/>
                <a:gd name="T33" fmla="*/ 348 h 1846"/>
                <a:gd name="T34" fmla="*/ 201 w 1623"/>
                <a:gd name="T35" fmla="*/ 360 h 1846"/>
                <a:gd name="T36" fmla="*/ 132 w 1623"/>
                <a:gd name="T37" fmla="*/ 360 h 1846"/>
                <a:gd name="T38" fmla="*/ 3 w 1623"/>
                <a:gd name="T39" fmla="*/ 347 h 1846"/>
                <a:gd name="T40" fmla="*/ 0 w 1623"/>
                <a:gd name="T41" fmla="*/ 502 h 1846"/>
                <a:gd name="T42" fmla="*/ 8 w 1623"/>
                <a:gd name="T43" fmla="*/ 603 h 1846"/>
                <a:gd name="T44" fmla="*/ 26 w 1623"/>
                <a:gd name="T45" fmla="*/ 702 h 1846"/>
                <a:gd name="T46" fmla="*/ 50 w 1623"/>
                <a:gd name="T47" fmla="*/ 800 h 1846"/>
                <a:gd name="T48" fmla="*/ 92 w 1623"/>
                <a:gd name="T49" fmla="*/ 925 h 1846"/>
                <a:gd name="T50" fmla="*/ 172 w 1623"/>
                <a:gd name="T51" fmla="*/ 1103 h 1846"/>
                <a:gd name="T52" fmla="*/ 263 w 1623"/>
                <a:gd name="T53" fmla="*/ 1263 h 1846"/>
                <a:gd name="T54" fmla="*/ 355 w 1623"/>
                <a:gd name="T55" fmla="*/ 1404 h 1846"/>
                <a:gd name="T56" fmla="*/ 417 w 1623"/>
                <a:gd name="T57" fmla="*/ 1487 h 1846"/>
                <a:gd name="T58" fmla="*/ 515 w 1623"/>
                <a:gd name="T59" fmla="*/ 1605 h 1846"/>
                <a:gd name="T60" fmla="*/ 614 w 1623"/>
                <a:gd name="T61" fmla="*/ 1711 h 1846"/>
                <a:gd name="T62" fmla="*/ 660 w 1623"/>
                <a:gd name="T63" fmla="*/ 1755 h 1846"/>
                <a:gd name="T64" fmla="*/ 715 w 1623"/>
                <a:gd name="T65" fmla="*/ 1802 h 1846"/>
                <a:gd name="T66" fmla="*/ 755 w 1623"/>
                <a:gd name="T67" fmla="*/ 1828 h 1846"/>
                <a:gd name="T68" fmla="*/ 790 w 1623"/>
                <a:gd name="T69" fmla="*/ 1843 h 1846"/>
                <a:gd name="T70" fmla="*/ 812 w 1623"/>
                <a:gd name="T71" fmla="*/ 1846 h 1846"/>
                <a:gd name="T72" fmla="*/ 847 w 1623"/>
                <a:gd name="T73" fmla="*/ 1839 h 1846"/>
                <a:gd name="T74" fmla="*/ 879 w 1623"/>
                <a:gd name="T75" fmla="*/ 1821 h 1846"/>
                <a:gd name="T76" fmla="*/ 924 w 1623"/>
                <a:gd name="T77" fmla="*/ 1789 h 1846"/>
                <a:gd name="T78" fmla="*/ 985 w 1623"/>
                <a:gd name="T79" fmla="*/ 1734 h 1846"/>
                <a:gd name="T80" fmla="*/ 1042 w 1623"/>
                <a:gd name="T81" fmla="*/ 1678 h 1846"/>
                <a:gd name="T82" fmla="*/ 1141 w 1623"/>
                <a:gd name="T83" fmla="*/ 1567 h 1846"/>
                <a:gd name="T84" fmla="*/ 1236 w 1623"/>
                <a:gd name="T85" fmla="*/ 1445 h 1846"/>
                <a:gd name="T86" fmla="*/ 1298 w 1623"/>
                <a:gd name="T87" fmla="*/ 1360 h 1846"/>
                <a:gd name="T88" fmla="*/ 1391 w 1623"/>
                <a:gd name="T89" fmla="*/ 1213 h 1846"/>
                <a:gd name="T90" fmla="*/ 1479 w 1623"/>
                <a:gd name="T91" fmla="*/ 1046 h 1846"/>
                <a:gd name="T92" fmla="*/ 1553 w 1623"/>
                <a:gd name="T93" fmla="*/ 863 h 1846"/>
                <a:gd name="T94" fmla="*/ 1581 w 1623"/>
                <a:gd name="T95" fmla="*/ 767 h 1846"/>
                <a:gd name="T96" fmla="*/ 1603 w 1623"/>
                <a:gd name="T97" fmla="*/ 668 h 1846"/>
                <a:gd name="T98" fmla="*/ 1617 w 1623"/>
                <a:gd name="T99" fmla="*/ 569 h 1846"/>
                <a:gd name="T100" fmla="*/ 1623 w 1623"/>
                <a:gd name="T101" fmla="*/ 468 h 1846"/>
                <a:gd name="T102" fmla="*/ 1620 w 1623"/>
                <a:gd name="T103" fmla="*/ 34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23" h="1846">
                  <a:moveTo>
                    <a:pt x="1620" y="347"/>
                  </a:moveTo>
                  <a:lnTo>
                    <a:pt x="1620" y="347"/>
                  </a:lnTo>
                  <a:lnTo>
                    <a:pt x="1525" y="358"/>
                  </a:lnTo>
                  <a:lnTo>
                    <a:pt x="1490" y="360"/>
                  </a:lnTo>
                  <a:lnTo>
                    <a:pt x="1456" y="360"/>
                  </a:lnTo>
                  <a:lnTo>
                    <a:pt x="1456" y="360"/>
                  </a:lnTo>
                  <a:lnTo>
                    <a:pt x="1423" y="360"/>
                  </a:lnTo>
                  <a:lnTo>
                    <a:pt x="1389" y="358"/>
                  </a:lnTo>
                  <a:lnTo>
                    <a:pt x="1357" y="353"/>
                  </a:lnTo>
                  <a:lnTo>
                    <a:pt x="1326" y="348"/>
                  </a:lnTo>
                  <a:lnTo>
                    <a:pt x="1295" y="343"/>
                  </a:lnTo>
                  <a:lnTo>
                    <a:pt x="1266" y="335"/>
                  </a:lnTo>
                  <a:lnTo>
                    <a:pt x="1237" y="327"/>
                  </a:lnTo>
                  <a:lnTo>
                    <a:pt x="1210" y="317"/>
                  </a:lnTo>
                  <a:lnTo>
                    <a:pt x="1183" y="307"/>
                  </a:lnTo>
                  <a:lnTo>
                    <a:pt x="1158" y="296"/>
                  </a:lnTo>
                  <a:lnTo>
                    <a:pt x="1134" y="284"/>
                  </a:lnTo>
                  <a:lnTo>
                    <a:pt x="1110" y="272"/>
                  </a:lnTo>
                  <a:lnTo>
                    <a:pt x="1088" y="260"/>
                  </a:lnTo>
                  <a:lnTo>
                    <a:pt x="1066" y="247"/>
                  </a:lnTo>
                  <a:lnTo>
                    <a:pt x="1045" y="235"/>
                  </a:lnTo>
                  <a:lnTo>
                    <a:pt x="1027" y="222"/>
                  </a:lnTo>
                  <a:lnTo>
                    <a:pt x="991" y="195"/>
                  </a:lnTo>
                  <a:lnTo>
                    <a:pt x="960" y="170"/>
                  </a:lnTo>
                  <a:lnTo>
                    <a:pt x="933" y="146"/>
                  </a:lnTo>
                  <a:lnTo>
                    <a:pt x="912" y="125"/>
                  </a:lnTo>
                  <a:lnTo>
                    <a:pt x="894" y="107"/>
                  </a:lnTo>
                  <a:lnTo>
                    <a:pt x="882" y="93"/>
                  </a:lnTo>
                  <a:lnTo>
                    <a:pt x="871" y="80"/>
                  </a:lnTo>
                  <a:lnTo>
                    <a:pt x="812" y="0"/>
                  </a:lnTo>
                  <a:lnTo>
                    <a:pt x="752" y="80"/>
                  </a:lnTo>
                  <a:lnTo>
                    <a:pt x="752" y="80"/>
                  </a:lnTo>
                  <a:lnTo>
                    <a:pt x="740" y="93"/>
                  </a:lnTo>
                  <a:lnTo>
                    <a:pt x="729" y="107"/>
                  </a:lnTo>
                  <a:lnTo>
                    <a:pt x="711" y="125"/>
                  </a:lnTo>
                  <a:lnTo>
                    <a:pt x="690" y="146"/>
                  </a:lnTo>
                  <a:lnTo>
                    <a:pt x="663" y="170"/>
                  </a:lnTo>
                  <a:lnTo>
                    <a:pt x="632" y="195"/>
                  </a:lnTo>
                  <a:lnTo>
                    <a:pt x="596" y="222"/>
                  </a:lnTo>
                  <a:lnTo>
                    <a:pt x="578" y="235"/>
                  </a:lnTo>
                  <a:lnTo>
                    <a:pt x="557" y="247"/>
                  </a:lnTo>
                  <a:lnTo>
                    <a:pt x="535" y="260"/>
                  </a:lnTo>
                  <a:lnTo>
                    <a:pt x="514" y="272"/>
                  </a:lnTo>
                  <a:lnTo>
                    <a:pt x="489" y="284"/>
                  </a:lnTo>
                  <a:lnTo>
                    <a:pt x="465" y="296"/>
                  </a:lnTo>
                  <a:lnTo>
                    <a:pt x="440" y="307"/>
                  </a:lnTo>
                  <a:lnTo>
                    <a:pt x="413" y="317"/>
                  </a:lnTo>
                  <a:lnTo>
                    <a:pt x="386" y="327"/>
                  </a:lnTo>
                  <a:lnTo>
                    <a:pt x="357" y="335"/>
                  </a:lnTo>
                  <a:lnTo>
                    <a:pt x="328" y="343"/>
                  </a:lnTo>
                  <a:lnTo>
                    <a:pt x="297" y="348"/>
                  </a:lnTo>
                  <a:lnTo>
                    <a:pt x="266" y="353"/>
                  </a:lnTo>
                  <a:lnTo>
                    <a:pt x="234" y="358"/>
                  </a:lnTo>
                  <a:lnTo>
                    <a:pt x="201" y="360"/>
                  </a:lnTo>
                  <a:lnTo>
                    <a:pt x="166" y="360"/>
                  </a:lnTo>
                  <a:lnTo>
                    <a:pt x="166" y="360"/>
                  </a:lnTo>
                  <a:lnTo>
                    <a:pt x="132" y="360"/>
                  </a:lnTo>
                  <a:lnTo>
                    <a:pt x="97" y="358"/>
                  </a:lnTo>
                  <a:lnTo>
                    <a:pt x="3" y="347"/>
                  </a:lnTo>
                  <a:lnTo>
                    <a:pt x="3" y="347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0" y="502"/>
                  </a:lnTo>
                  <a:lnTo>
                    <a:pt x="3" y="535"/>
                  </a:lnTo>
                  <a:lnTo>
                    <a:pt x="5" y="569"/>
                  </a:lnTo>
                  <a:lnTo>
                    <a:pt x="8" y="603"/>
                  </a:lnTo>
                  <a:lnTo>
                    <a:pt x="13" y="636"/>
                  </a:lnTo>
                  <a:lnTo>
                    <a:pt x="19" y="668"/>
                  </a:lnTo>
                  <a:lnTo>
                    <a:pt x="26" y="702"/>
                  </a:lnTo>
                  <a:lnTo>
                    <a:pt x="33" y="735"/>
                  </a:lnTo>
                  <a:lnTo>
                    <a:pt x="41" y="767"/>
                  </a:lnTo>
                  <a:lnTo>
                    <a:pt x="50" y="800"/>
                  </a:lnTo>
                  <a:lnTo>
                    <a:pt x="59" y="831"/>
                  </a:lnTo>
                  <a:lnTo>
                    <a:pt x="69" y="863"/>
                  </a:lnTo>
                  <a:lnTo>
                    <a:pt x="92" y="925"/>
                  </a:lnTo>
                  <a:lnTo>
                    <a:pt x="117" y="986"/>
                  </a:lnTo>
                  <a:lnTo>
                    <a:pt x="143" y="1046"/>
                  </a:lnTo>
                  <a:lnTo>
                    <a:pt x="172" y="1103"/>
                  </a:lnTo>
                  <a:lnTo>
                    <a:pt x="201" y="1159"/>
                  </a:lnTo>
                  <a:lnTo>
                    <a:pt x="232" y="1213"/>
                  </a:lnTo>
                  <a:lnTo>
                    <a:pt x="263" y="1263"/>
                  </a:lnTo>
                  <a:lnTo>
                    <a:pt x="294" y="1313"/>
                  </a:lnTo>
                  <a:lnTo>
                    <a:pt x="325" y="1360"/>
                  </a:lnTo>
                  <a:lnTo>
                    <a:pt x="355" y="1404"/>
                  </a:lnTo>
                  <a:lnTo>
                    <a:pt x="355" y="1404"/>
                  </a:lnTo>
                  <a:lnTo>
                    <a:pt x="386" y="1445"/>
                  </a:lnTo>
                  <a:lnTo>
                    <a:pt x="417" y="1487"/>
                  </a:lnTo>
                  <a:lnTo>
                    <a:pt x="449" y="1527"/>
                  </a:lnTo>
                  <a:lnTo>
                    <a:pt x="481" y="1567"/>
                  </a:lnTo>
                  <a:lnTo>
                    <a:pt x="515" y="1605"/>
                  </a:lnTo>
                  <a:lnTo>
                    <a:pt x="548" y="1642"/>
                  </a:lnTo>
                  <a:lnTo>
                    <a:pt x="580" y="1678"/>
                  </a:lnTo>
                  <a:lnTo>
                    <a:pt x="614" y="1711"/>
                  </a:lnTo>
                  <a:lnTo>
                    <a:pt x="614" y="1711"/>
                  </a:lnTo>
                  <a:lnTo>
                    <a:pt x="638" y="1734"/>
                  </a:lnTo>
                  <a:lnTo>
                    <a:pt x="660" y="1755"/>
                  </a:lnTo>
                  <a:lnTo>
                    <a:pt x="680" y="1773"/>
                  </a:lnTo>
                  <a:lnTo>
                    <a:pt x="699" y="1789"/>
                  </a:lnTo>
                  <a:lnTo>
                    <a:pt x="715" y="1802"/>
                  </a:lnTo>
                  <a:lnTo>
                    <a:pt x="730" y="1812"/>
                  </a:lnTo>
                  <a:lnTo>
                    <a:pt x="742" y="1821"/>
                  </a:lnTo>
                  <a:lnTo>
                    <a:pt x="755" y="1828"/>
                  </a:lnTo>
                  <a:lnTo>
                    <a:pt x="765" y="1834"/>
                  </a:lnTo>
                  <a:lnTo>
                    <a:pt x="775" y="1839"/>
                  </a:lnTo>
                  <a:lnTo>
                    <a:pt x="790" y="1843"/>
                  </a:lnTo>
                  <a:lnTo>
                    <a:pt x="802" y="1846"/>
                  </a:lnTo>
                  <a:lnTo>
                    <a:pt x="812" y="1846"/>
                  </a:lnTo>
                  <a:lnTo>
                    <a:pt x="812" y="1846"/>
                  </a:lnTo>
                  <a:lnTo>
                    <a:pt x="821" y="1846"/>
                  </a:lnTo>
                  <a:lnTo>
                    <a:pt x="832" y="1843"/>
                  </a:lnTo>
                  <a:lnTo>
                    <a:pt x="847" y="1839"/>
                  </a:lnTo>
                  <a:lnTo>
                    <a:pt x="856" y="1834"/>
                  </a:lnTo>
                  <a:lnTo>
                    <a:pt x="868" y="1828"/>
                  </a:lnTo>
                  <a:lnTo>
                    <a:pt x="879" y="1821"/>
                  </a:lnTo>
                  <a:lnTo>
                    <a:pt x="892" y="1812"/>
                  </a:lnTo>
                  <a:lnTo>
                    <a:pt x="907" y="1802"/>
                  </a:lnTo>
                  <a:lnTo>
                    <a:pt x="924" y="1789"/>
                  </a:lnTo>
                  <a:lnTo>
                    <a:pt x="943" y="1773"/>
                  </a:lnTo>
                  <a:lnTo>
                    <a:pt x="962" y="1755"/>
                  </a:lnTo>
                  <a:lnTo>
                    <a:pt x="985" y="1734"/>
                  </a:lnTo>
                  <a:lnTo>
                    <a:pt x="1009" y="1711"/>
                  </a:lnTo>
                  <a:lnTo>
                    <a:pt x="1009" y="1711"/>
                  </a:lnTo>
                  <a:lnTo>
                    <a:pt x="1042" y="1678"/>
                  </a:lnTo>
                  <a:lnTo>
                    <a:pt x="1075" y="1642"/>
                  </a:lnTo>
                  <a:lnTo>
                    <a:pt x="1107" y="1605"/>
                  </a:lnTo>
                  <a:lnTo>
                    <a:pt x="1141" y="1567"/>
                  </a:lnTo>
                  <a:lnTo>
                    <a:pt x="1173" y="1527"/>
                  </a:lnTo>
                  <a:lnTo>
                    <a:pt x="1205" y="1487"/>
                  </a:lnTo>
                  <a:lnTo>
                    <a:pt x="1236" y="1445"/>
                  </a:lnTo>
                  <a:lnTo>
                    <a:pt x="1267" y="1404"/>
                  </a:lnTo>
                  <a:lnTo>
                    <a:pt x="1267" y="1404"/>
                  </a:lnTo>
                  <a:lnTo>
                    <a:pt x="1298" y="1360"/>
                  </a:lnTo>
                  <a:lnTo>
                    <a:pt x="1329" y="1313"/>
                  </a:lnTo>
                  <a:lnTo>
                    <a:pt x="1360" y="1263"/>
                  </a:lnTo>
                  <a:lnTo>
                    <a:pt x="1391" y="1213"/>
                  </a:lnTo>
                  <a:lnTo>
                    <a:pt x="1421" y="1159"/>
                  </a:lnTo>
                  <a:lnTo>
                    <a:pt x="1450" y="1103"/>
                  </a:lnTo>
                  <a:lnTo>
                    <a:pt x="1479" y="1046"/>
                  </a:lnTo>
                  <a:lnTo>
                    <a:pt x="1505" y="986"/>
                  </a:lnTo>
                  <a:lnTo>
                    <a:pt x="1531" y="925"/>
                  </a:lnTo>
                  <a:lnTo>
                    <a:pt x="1553" y="863"/>
                  </a:lnTo>
                  <a:lnTo>
                    <a:pt x="1563" y="831"/>
                  </a:lnTo>
                  <a:lnTo>
                    <a:pt x="1572" y="800"/>
                  </a:lnTo>
                  <a:lnTo>
                    <a:pt x="1581" y="767"/>
                  </a:lnTo>
                  <a:lnTo>
                    <a:pt x="1589" y="735"/>
                  </a:lnTo>
                  <a:lnTo>
                    <a:pt x="1597" y="702"/>
                  </a:lnTo>
                  <a:lnTo>
                    <a:pt x="1603" y="668"/>
                  </a:lnTo>
                  <a:lnTo>
                    <a:pt x="1609" y="636"/>
                  </a:lnTo>
                  <a:lnTo>
                    <a:pt x="1614" y="603"/>
                  </a:lnTo>
                  <a:lnTo>
                    <a:pt x="1617" y="569"/>
                  </a:lnTo>
                  <a:lnTo>
                    <a:pt x="1620" y="535"/>
                  </a:lnTo>
                  <a:lnTo>
                    <a:pt x="1622" y="502"/>
                  </a:lnTo>
                  <a:lnTo>
                    <a:pt x="1623" y="468"/>
                  </a:lnTo>
                  <a:lnTo>
                    <a:pt x="1623" y="468"/>
                  </a:lnTo>
                  <a:lnTo>
                    <a:pt x="1620" y="347"/>
                  </a:lnTo>
                  <a:lnTo>
                    <a:pt x="1620" y="347"/>
                  </a:lnTo>
                  <a:close/>
                </a:path>
              </a:pathLst>
            </a:custGeom>
            <a:solidFill>
              <a:srgbClr val="FE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24"/>
            <p:cNvSpPr/>
            <p:nvPr userDrawn="1"/>
          </p:nvSpPr>
          <p:spPr bwMode="auto">
            <a:xfrm>
              <a:off x="2032001" y="1870075"/>
              <a:ext cx="1168400" cy="1306513"/>
            </a:xfrm>
            <a:custGeom>
              <a:avLst/>
              <a:gdLst>
                <a:gd name="T0" fmla="*/ 1428 w 1473"/>
                <a:gd name="T1" fmla="*/ 309 h 1646"/>
                <a:gd name="T2" fmla="*/ 1305 w 1473"/>
                <a:gd name="T3" fmla="*/ 306 h 1646"/>
                <a:gd name="T4" fmla="*/ 1193 w 1473"/>
                <a:gd name="T5" fmla="*/ 288 h 1646"/>
                <a:gd name="T6" fmla="*/ 1093 w 1473"/>
                <a:gd name="T7" fmla="*/ 257 h 1646"/>
                <a:gd name="T8" fmla="*/ 1005 w 1473"/>
                <a:gd name="T9" fmla="*/ 217 h 1646"/>
                <a:gd name="T10" fmla="*/ 928 w 1473"/>
                <a:gd name="T11" fmla="*/ 172 h 1646"/>
                <a:gd name="T12" fmla="*/ 863 w 1473"/>
                <a:gd name="T13" fmla="*/ 124 h 1646"/>
                <a:gd name="T14" fmla="*/ 785 w 1473"/>
                <a:gd name="T15" fmla="*/ 54 h 1646"/>
                <a:gd name="T16" fmla="*/ 737 w 1473"/>
                <a:gd name="T17" fmla="*/ 0 h 1646"/>
                <a:gd name="T18" fmla="*/ 709 w 1473"/>
                <a:gd name="T19" fmla="*/ 32 h 1646"/>
                <a:gd name="T20" fmla="*/ 627 w 1473"/>
                <a:gd name="T21" fmla="*/ 110 h 1646"/>
                <a:gd name="T22" fmla="*/ 567 w 1473"/>
                <a:gd name="T23" fmla="*/ 156 h 1646"/>
                <a:gd name="T24" fmla="*/ 495 w 1473"/>
                <a:gd name="T25" fmla="*/ 202 h 1646"/>
                <a:gd name="T26" fmla="*/ 411 w 1473"/>
                <a:gd name="T27" fmla="*/ 244 h 1646"/>
                <a:gd name="T28" fmla="*/ 314 w 1473"/>
                <a:gd name="T29" fmla="*/ 279 h 1646"/>
                <a:gd name="T30" fmla="*/ 206 w 1473"/>
                <a:gd name="T31" fmla="*/ 302 h 1646"/>
                <a:gd name="T32" fmla="*/ 86 w 1473"/>
                <a:gd name="T33" fmla="*/ 310 h 1646"/>
                <a:gd name="T34" fmla="*/ 0 w 1473"/>
                <a:gd name="T35" fmla="*/ 305 h 1646"/>
                <a:gd name="T36" fmla="*/ 0 w 1473"/>
                <a:gd name="T37" fmla="*/ 373 h 1646"/>
                <a:gd name="T38" fmla="*/ 7 w 1473"/>
                <a:gd name="T39" fmla="*/ 463 h 1646"/>
                <a:gd name="T40" fmla="*/ 22 w 1473"/>
                <a:gd name="T41" fmla="*/ 553 h 1646"/>
                <a:gd name="T42" fmla="*/ 44 w 1473"/>
                <a:gd name="T43" fmla="*/ 642 h 1646"/>
                <a:gd name="T44" fmla="*/ 105 w 1473"/>
                <a:gd name="T45" fmla="*/ 817 h 1646"/>
                <a:gd name="T46" fmla="*/ 184 w 1473"/>
                <a:gd name="T47" fmla="*/ 984 h 1646"/>
                <a:gd name="T48" fmla="*/ 276 w 1473"/>
                <a:gd name="T49" fmla="*/ 1139 h 1646"/>
                <a:gd name="T50" fmla="*/ 374 w 1473"/>
                <a:gd name="T51" fmla="*/ 1280 h 1646"/>
                <a:gd name="T52" fmla="*/ 472 w 1473"/>
                <a:gd name="T53" fmla="*/ 1403 h 1646"/>
                <a:gd name="T54" fmla="*/ 563 w 1473"/>
                <a:gd name="T55" fmla="*/ 1504 h 1646"/>
                <a:gd name="T56" fmla="*/ 642 w 1473"/>
                <a:gd name="T57" fmla="*/ 1580 h 1646"/>
                <a:gd name="T58" fmla="*/ 702 w 1473"/>
                <a:gd name="T59" fmla="*/ 1629 h 1646"/>
                <a:gd name="T60" fmla="*/ 732 w 1473"/>
                <a:gd name="T61" fmla="*/ 1646 h 1646"/>
                <a:gd name="T62" fmla="*/ 740 w 1473"/>
                <a:gd name="T63" fmla="*/ 1646 h 1646"/>
                <a:gd name="T64" fmla="*/ 771 w 1473"/>
                <a:gd name="T65" fmla="*/ 1629 h 1646"/>
                <a:gd name="T66" fmla="*/ 831 w 1473"/>
                <a:gd name="T67" fmla="*/ 1580 h 1646"/>
                <a:gd name="T68" fmla="*/ 909 w 1473"/>
                <a:gd name="T69" fmla="*/ 1504 h 1646"/>
                <a:gd name="T70" fmla="*/ 1000 w 1473"/>
                <a:gd name="T71" fmla="*/ 1403 h 1646"/>
                <a:gd name="T72" fmla="*/ 1098 w 1473"/>
                <a:gd name="T73" fmla="*/ 1280 h 1646"/>
                <a:gd name="T74" fmla="*/ 1196 w 1473"/>
                <a:gd name="T75" fmla="*/ 1139 h 1646"/>
                <a:gd name="T76" fmla="*/ 1288 w 1473"/>
                <a:gd name="T77" fmla="*/ 984 h 1646"/>
                <a:gd name="T78" fmla="*/ 1367 w 1473"/>
                <a:gd name="T79" fmla="*/ 817 h 1646"/>
                <a:gd name="T80" fmla="*/ 1428 w 1473"/>
                <a:gd name="T81" fmla="*/ 642 h 1646"/>
                <a:gd name="T82" fmla="*/ 1450 w 1473"/>
                <a:gd name="T83" fmla="*/ 553 h 1646"/>
                <a:gd name="T84" fmla="*/ 1465 w 1473"/>
                <a:gd name="T85" fmla="*/ 463 h 1646"/>
                <a:gd name="T86" fmla="*/ 1472 w 1473"/>
                <a:gd name="T87" fmla="*/ 373 h 1646"/>
                <a:gd name="T88" fmla="*/ 1472 w 1473"/>
                <a:gd name="T89" fmla="*/ 305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73" h="1646">
                  <a:moveTo>
                    <a:pt x="1472" y="305"/>
                  </a:moveTo>
                  <a:lnTo>
                    <a:pt x="1472" y="305"/>
                  </a:lnTo>
                  <a:lnTo>
                    <a:pt x="1428" y="309"/>
                  </a:lnTo>
                  <a:lnTo>
                    <a:pt x="1387" y="310"/>
                  </a:lnTo>
                  <a:lnTo>
                    <a:pt x="1345" y="310"/>
                  </a:lnTo>
                  <a:lnTo>
                    <a:pt x="1305" y="306"/>
                  </a:lnTo>
                  <a:lnTo>
                    <a:pt x="1267" y="302"/>
                  </a:lnTo>
                  <a:lnTo>
                    <a:pt x="1229" y="296"/>
                  </a:lnTo>
                  <a:lnTo>
                    <a:pt x="1193" y="288"/>
                  </a:lnTo>
                  <a:lnTo>
                    <a:pt x="1159" y="279"/>
                  </a:lnTo>
                  <a:lnTo>
                    <a:pt x="1125" y="268"/>
                  </a:lnTo>
                  <a:lnTo>
                    <a:pt x="1093" y="257"/>
                  </a:lnTo>
                  <a:lnTo>
                    <a:pt x="1062" y="244"/>
                  </a:lnTo>
                  <a:lnTo>
                    <a:pt x="1032" y="230"/>
                  </a:lnTo>
                  <a:lnTo>
                    <a:pt x="1005" y="217"/>
                  </a:lnTo>
                  <a:lnTo>
                    <a:pt x="977" y="202"/>
                  </a:lnTo>
                  <a:lnTo>
                    <a:pt x="952" y="187"/>
                  </a:lnTo>
                  <a:lnTo>
                    <a:pt x="928" y="172"/>
                  </a:lnTo>
                  <a:lnTo>
                    <a:pt x="905" y="156"/>
                  </a:lnTo>
                  <a:lnTo>
                    <a:pt x="884" y="141"/>
                  </a:lnTo>
                  <a:lnTo>
                    <a:pt x="863" y="124"/>
                  </a:lnTo>
                  <a:lnTo>
                    <a:pt x="845" y="110"/>
                  </a:lnTo>
                  <a:lnTo>
                    <a:pt x="812" y="81"/>
                  </a:lnTo>
                  <a:lnTo>
                    <a:pt x="785" y="54"/>
                  </a:lnTo>
                  <a:lnTo>
                    <a:pt x="764" y="32"/>
                  </a:lnTo>
                  <a:lnTo>
                    <a:pt x="748" y="1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24" y="15"/>
                  </a:lnTo>
                  <a:lnTo>
                    <a:pt x="709" y="32"/>
                  </a:lnTo>
                  <a:lnTo>
                    <a:pt x="687" y="54"/>
                  </a:lnTo>
                  <a:lnTo>
                    <a:pt x="661" y="81"/>
                  </a:lnTo>
                  <a:lnTo>
                    <a:pt x="627" y="110"/>
                  </a:lnTo>
                  <a:lnTo>
                    <a:pt x="609" y="124"/>
                  </a:lnTo>
                  <a:lnTo>
                    <a:pt x="589" y="141"/>
                  </a:lnTo>
                  <a:lnTo>
                    <a:pt x="567" y="156"/>
                  </a:lnTo>
                  <a:lnTo>
                    <a:pt x="544" y="172"/>
                  </a:lnTo>
                  <a:lnTo>
                    <a:pt x="520" y="187"/>
                  </a:lnTo>
                  <a:lnTo>
                    <a:pt x="495" y="202"/>
                  </a:lnTo>
                  <a:lnTo>
                    <a:pt x="468" y="217"/>
                  </a:lnTo>
                  <a:lnTo>
                    <a:pt x="440" y="230"/>
                  </a:lnTo>
                  <a:lnTo>
                    <a:pt x="411" y="244"/>
                  </a:lnTo>
                  <a:lnTo>
                    <a:pt x="380" y="257"/>
                  </a:lnTo>
                  <a:lnTo>
                    <a:pt x="348" y="268"/>
                  </a:lnTo>
                  <a:lnTo>
                    <a:pt x="314" y="279"/>
                  </a:lnTo>
                  <a:lnTo>
                    <a:pt x="279" y="288"/>
                  </a:lnTo>
                  <a:lnTo>
                    <a:pt x="243" y="296"/>
                  </a:lnTo>
                  <a:lnTo>
                    <a:pt x="206" y="302"/>
                  </a:lnTo>
                  <a:lnTo>
                    <a:pt x="167" y="306"/>
                  </a:lnTo>
                  <a:lnTo>
                    <a:pt x="127" y="310"/>
                  </a:lnTo>
                  <a:lnTo>
                    <a:pt x="86" y="310"/>
                  </a:lnTo>
                  <a:lnTo>
                    <a:pt x="44" y="309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373"/>
                  </a:lnTo>
                  <a:lnTo>
                    <a:pt x="2" y="403"/>
                  </a:lnTo>
                  <a:lnTo>
                    <a:pt x="5" y="433"/>
                  </a:lnTo>
                  <a:lnTo>
                    <a:pt x="7" y="463"/>
                  </a:lnTo>
                  <a:lnTo>
                    <a:pt x="12" y="493"/>
                  </a:lnTo>
                  <a:lnTo>
                    <a:pt x="16" y="523"/>
                  </a:lnTo>
                  <a:lnTo>
                    <a:pt x="22" y="553"/>
                  </a:lnTo>
                  <a:lnTo>
                    <a:pt x="29" y="582"/>
                  </a:lnTo>
                  <a:lnTo>
                    <a:pt x="36" y="612"/>
                  </a:lnTo>
                  <a:lnTo>
                    <a:pt x="44" y="642"/>
                  </a:lnTo>
                  <a:lnTo>
                    <a:pt x="62" y="701"/>
                  </a:lnTo>
                  <a:lnTo>
                    <a:pt x="82" y="760"/>
                  </a:lnTo>
                  <a:lnTo>
                    <a:pt x="105" y="817"/>
                  </a:lnTo>
                  <a:lnTo>
                    <a:pt x="130" y="874"/>
                  </a:lnTo>
                  <a:lnTo>
                    <a:pt x="157" y="929"/>
                  </a:lnTo>
                  <a:lnTo>
                    <a:pt x="184" y="984"/>
                  </a:lnTo>
                  <a:lnTo>
                    <a:pt x="214" y="1037"/>
                  </a:lnTo>
                  <a:lnTo>
                    <a:pt x="245" y="1089"/>
                  </a:lnTo>
                  <a:lnTo>
                    <a:pt x="276" y="1139"/>
                  </a:lnTo>
                  <a:lnTo>
                    <a:pt x="308" y="1188"/>
                  </a:lnTo>
                  <a:lnTo>
                    <a:pt x="341" y="1235"/>
                  </a:lnTo>
                  <a:lnTo>
                    <a:pt x="374" y="1280"/>
                  </a:lnTo>
                  <a:lnTo>
                    <a:pt x="407" y="1324"/>
                  </a:lnTo>
                  <a:lnTo>
                    <a:pt x="440" y="1364"/>
                  </a:lnTo>
                  <a:lnTo>
                    <a:pt x="472" y="1403"/>
                  </a:lnTo>
                  <a:lnTo>
                    <a:pt x="503" y="1439"/>
                  </a:lnTo>
                  <a:lnTo>
                    <a:pt x="534" y="1473"/>
                  </a:lnTo>
                  <a:lnTo>
                    <a:pt x="563" y="1504"/>
                  </a:lnTo>
                  <a:lnTo>
                    <a:pt x="590" y="1533"/>
                  </a:lnTo>
                  <a:lnTo>
                    <a:pt x="617" y="1558"/>
                  </a:lnTo>
                  <a:lnTo>
                    <a:pt x="642" y="1580"/>
                  </a:lnTo>
                  <a:lnTo>
                    <a:pt x="664" y="1600"/>
                  </a:lnTo>
                  <a:lnTo>
                    <a:pt x="684" y="1616"/>
                  </a:lnTo>
                  <a:lnTo>
                    <a:pt x="702" y="1629"/>
                  </a:lnTo>
                  <a:lnTo>
                    <a:pt x="716" y="1639"/>
                  </a:lnTo>
                  <a:lnTo>
                    <a:pt x="727" y="1644"/>
                  </a:lnTo>
                  <a:lnTo>
                    <a:pt x="732" y="1646"/>
                  </a:lnTo>
                  <a:lnTo>
                    <a:pt x="737" y="1646"/>
                  </a:lnTo>
                  <a:lnTo>
                    <a:pt x="737" y="1646"/>
                  </a:lnTo>
                  <a:lnTo>
                    <a:pt x="740" y="1646"/>
                  </a:lnTo>
                  <a:lnTo>
                    <a:pt x="745" y="1644"/>
                  </a:lnTo>
                  <a:lnTo>
                    <a:pt x="756" y="1639"/>
                  </a:lnTo>
                  <a:lnTo>
                    <a:pt x="771" y="1629"/>
                  </a:lnTo>
                  <a:lnTo>
                    <a:pt x="788" y="1616"/>
                  </a:lnTo>
                  <a:lnTo>
                    <a:pt x="808" y="1600"/>
                  </a:lnTo>
                  <a:lnTo>
                    <a:pt x="831" y="1580"/>
                  </a:lnTo>
                  <a:lnTo>
                    <a:pt x="855" y="1558"/>
                  </a:lnTo>
                  <a:lnTo>
                    <a:pt x="882" y="1533"/>
                  </a:lnTo>
                  <a:lnTo>
                    <a:pt x="909" y="1504"/>
                  </a:lnTo>
                  <a:lnTo>
                    <a:pt x="939" y="1473"/>
                  </a:lnTo>
                  <a:lnTo>
                    <a:pt x="969" y="1439"/>
                  </a:lnTo>
                  <a:lnTo>
                    <a:pt x="1000" y="1403"/>
                  </a:lnTo>
                  <a:lnTo>
                    <a:pt x="1032" y="1364"/>
                  </a:lnTo>
                  <a:lnTo>
                    <a:pt x="1066" y="1324"/>
                  </a:lnTo>
                  <a:lnTo>
                    <a:pt x="1098" y="1280"/>
                  </a:lnTo>
                  <a:lnTo>
                    <a:pt x="1131" y="1235"/>
                  </a:lnTo>
                  <a:lnTo>
                    <a:pt x="1163" y="1188"/>
                  </a:lnTo>
                  <a:lnTo>
                    <a:pt x="1196" y="1139"/>
                  </a:lnTo>
                  <a:lnTo>
                    <a:pt x="1228" y="1089"/>
                  </a:lnTo>
                  <a:lnTo>
                    <a:pt x="1258" y="1037"/>
                  </a:lnTo>
                  <a:lnTo>
                    <a:pt x="1288" y="984"/>
                  </a:lnTo>
                  <a:lnTo>
                    <a:pt x="1316" y="929"/>
                  </a:lnTo>
                  <a:lnTo>
                    <a:pt x="1343" y="874"/>
                  </a:lnTo>
                  <a:lnTo>
                    <a:pt x="1367" y="817"/>
                  </a:lnTo>
                  <a:lnTo>
                    <a:pt x="1390" y="760"/>
                  </a:lnTo>
                  <a:lnTo>
                    <a:pt x="1411" y="701"/>
                  </a:lnTo>
                  <a:lnTo>
                    <a:pt x="1428" y="642"/>
                  </a:lnTo>
                  <a:lnTo>
                    <a:pt x="1436" y="612"/>
                  </a:lnTo>
                  <a:lnTo>
                    <a:pt x="1444" y="582"/>
                  </a:lnTo>
                  <a:lnTo>
                    <a:pt x="1450" y="553"/>
                  </a:lnTo>
                  <a:lnTo>
                    <a:pt x="1456" y="523"/>
                  </a:lnTo>
                  <a:lnTo>
                    <a:pt x="1460" y="493"/>
                  </a:lnTo>
                  <a:lnTo>
                    <a:pt x="1465" y="463"/>
                  </a:lnTo>
                  <a:lnTo>
                    <a:pt x="1468" y="433"/>
                  </a:lnTo>
                  <a:lnTo>
                    <a:pt x="1471" y="403"/>
                  </a:lnTo>
                  <a:lnTo>
                    <a:pt x="1472" y="373"/>
                  </a:lnTo>
                  <a:lnTo>
                    <a:pt x="1473" y="343"/>
                  </a:lnTo>
                  <a:lnTo>
                    <a:pt x="1473" y="343"/>
                  </a:lnTo>
                  <a:lnTo>
                    <a:pt x="1472" y="305"/>
                  </a:lnTo>
                  <a:lnTo>
                    <a:pt x="1472" y="3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25"/>
            <p:cNvSpPr>
              <a:spLocks noEditPoints="1"/>
            </p:cNvSpPr>
            <p:nvPr userDrawn="1"/>
          </p:nvSpPr>
          <p:spPr bwMode="auto">
            <a:xfrm>
              <a:off x="2411413" y="2160588"/>
              <a:ext cx="409575" cy="606425"/>
            </a:xfrm>
            <a:custGeom>
              <a:avLst/>
              <a:gdLst>
                <a:gd name="T0" fmla="*/ 453 w 516"/>
                <a:gd name="T1" fmla="*/ 161 h 764"/>
                <a:gd name="T2" fmla="*/ 450 w 516"/>
                <a:gd name="T3" fmla="*/ 129 h 764"/>
                <a:gd name="T4" fmla="*/ 433 w 516"/>
                <a:gd name="T5" fmla="*/ 85 h 764"/>
                <a:gd name="T6" fmla="*/ 406 w 516"/>
                <a:gd name="T7" fmla="*/ 47 h 764"/>
                <a:gd name="T8" fmla="*/ 369 w 516"/>
                <a:gd name="T9" fmla="*/ 20 h 764"/>
                <a:gd name="T10" fmla="*/ 325 w 516"/>
                <a:gd name="T11" fmla="*/ 4 h 764"/>
                <a:gd name="T12" fmla="*/ 292 w 516"/>
                <a:gd name="T13" fmla="*/ 0 h 764"/>
                <a:gd name="T14" fmla="*/ 208 w 516"/>
                <a:gd name="T15" fmla="*/ 1 h 764"/>
                <a:gd name="T16" fmla="*/ 162 w 516"/>
                <a:gd name="T17" fmla="*/ 13 h 764"/>
                <a:gd name="T18" fmla="*/ 122 w 516"/>
                <a:gd name="T19" fmla="*/ 37 h 764"/>
                <a:gd name="T20" fmla="*/ 91 w 516"/>
                <a:gd name="T21" fmla="*/ 71 h 764"/>
                <a:gd name="T22" fmla="*/ 71 w 516"/>
                <a:gd name="T23" fmla="*/ 114 h 764"/>
                <a:gd name="T24" fmla="*/ 63 w 516"/>
                <a:gd name="T25" fmla="*/ 161 h 764"/>
                <a:gd name="T26" fmla="*/ 58 w 516"/>
                <a:gd name="T27" fmla="*/ 279 h 764"/>
                <a:gd name="T28" fmla="*/ 26 w 516"/>
                <a:gd name="T29" fmla="*/ 288 h 764"/>
                <a:gd name="T30" fmla="*/ 4 w 516"/>
                <a:gd name="T31" fmla="*/ 311 h 764"/>
                <a:gd name="T32" fmla="*/ 0 w 516"/>
                <a:gd name="T33" fmla="*/ 712 h 764"/>
                <a:gd name="T34" fmla="*/ 4 w 516"/>
                <a:gd name="T35" fmla="*/ 732 h 764"/>
                <a:gd name="T36" fmla="*/ 26 w 516"/>
                <a:gd name="T37" fmla="*/ 755 h 764"/>
                <a:gd name="T38" fmla="*/ 58 w 516"/>
                <a:gd name="T39" fmla="*/ 764 h 764"/>
                <a:gd name="T40" fmla="*/ 458 w 516"/>
                <a:gd name="T41" fmla="*/ 764 h 764"/>
                <a:gd name="T42" fmla="*/ 491 w 516"/>
                <a:gd name="T43" fmla="*/ 755 h 764"/>
                <a:gd name="T44" fmla="*/ 512 w 516"/>
                <a:gd name="T45" fmla="*/ 732 h 764"/>
                <a:gd name="T46" fmla="*/ 516 w 516"/>
                <a:gd name="T47" fmla="*/ 332 h 764"/>
                <a:gd name="T48" fmla="*/ 512 w 516"/>
                <a:gd name="T49" fmla="*/ 311 h 764"/>
                <a:gd name="T50" fmla="*/ 491 w 516"/>
                <a:gd name="T51" fmla="*/ 288 h 764"/>
                <a:gd name="T52" fmla="*/ 458 w 516"/>
                <a:gd name="T53" fmla="*/ 279 h 764"/>
                <a:gd name="T54" fmla="*/ 122 w 516"/>
                <a:gd name="T55" fmla="*/ 161 h 764"/>
                <a:gd name="T56" fmla="*/ 126 w 516"/>
                <a:gd name="T57" fmla="*/ 131 h 764"/>
                <a:gd name="T58" fmla="*/ 140 w 516"/>
                <a:gd name="T59" fmla="*/ 105 h 764"/>
                <a:gd name="T60" fmla="*/ 160 w 516"/>
                <a:gd name="T61" fmla="*/ 83 h 764"/>
                <a:gd name="T62" fmla="*/ 185 w 516"/>
                <a:gd name="T63" fmla="*/ 68 h 764"/>
                <a:gd name="T64" fmla="*/ 214 w 516"/>
                <a:gd name="T65" fmla="*/ 60 h 764"/>
                <a:gd name="T66" fmla="*/ 292 w 516"/>
                <a:gd name="T67" fmla="*/ 60 h 764"/>
                <a:gd name="T68" fmla="*/ 313 w 516"/>
                <a:gd name="T69" fmla="*/ 62 h 764"/>
                <a:gd name="T70" fmla="*/ 341 w 516"/>
                <a:gd name="T71" fmla="*/ 71 h 764"/>
                <a:gd name="T72" fmla="*/ 364 w 516"/>
                <a:gd name="T73" fmla="*/ 90 h 764"/>
                <a:gd name="T74" fmla="*/ 382 w 516"/>
                <a:gd name="T75" fmla="*/ 113 h 764"/>
                <a:gd name="T76" fmla="*/ 392 w 516"/>
                <a:gd name="T77" fmla="*/ 141 h 764"/>
                <a:gd name="T78" fmla="*/ 394 w 516"/>
                <a:gd name="T79" fmla="*/ 279 h 764"/>
                <a:gd name="T80" fmla="*/ 122 w 516"/>
                <a:gd name="T81" fmla="*/ 161 h 764"/>
                <a:gd name="T82" fmla="*/ 204 w 516"/>
                <a:gd name="T83" fmla="*/ 617 h 764"/>
                <a:gd name="T84" fmla="*/ 227 w 516"/>
                <a:gd name="T85" fmla="*/ 526 h 764"/>
                <a:gd name="T86" fmla="*/ 212 w 516"/>
                <a:gd name="T87" fmla="*/ 510 h 764"/>
                <a:gd name="T88" fmla="*/ 204 w 516"/>
                <a:gd name="T89" fmla="*/ 489 h 764"/>
                <a:gd name="T90" fmla="*/ 204 w 516"/>
                <a:gd name="T91" fmla="*/ 470 h 764"/>
                <a:gd name="T92" fmla="*/ 219 w 516"/>
                <a:gd name="T93" fmla="*/ 442 h 764"/>
                <a:gd name="T94" fmla="*/ 247 w 516"/>
                <a:gd name="T95" fmla="*/ 428 h 764"/>
                <a:gd name="T96" fmla="*/ 269 w 516"/>
                <a:gd name="T97" fmla="*/ 428 h 764"/>
                <a:gd name="T98" fmla="*/ 296 w 516"/>
                <a:gd name="T99" fmla="*/ 442 h 764"/>
                <a:gd name="T100" fmla="*/ 311 w 516"/>
                <a:gd name="T101" fmla="*/ 470 h 764"/>
                <a:gd name="T102" fmla="*/ 313 w 516"/>
                <a:gd name="T103" fmla="*/ 489 h 764"/>
                <a:gd name="T104" fmla="*/ 305 w 516"/>
                <a:gd name="T105" fmla="*/ 510 h 764"/>
                <a:gd name="T106" fmla="*/ 288 w 516"/>
                <a:gd name="T107" fmla="*/ 52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6" h="764">
                  <a:moveTo>
                    <a:pt x="458" y="279"/>
                  </a:moveTo>
                  <a:lnTo>
                    <a:pt x="453" y="279"/>
                  </a:lnTo>
                  <a:lnTo>
                    <a:pt x="453" y="161"/>
                  </a:lnTo>
                  <a:lnTo>
                    <a:pt x="453" y="161"/>
                  </a:lnTo>
                  <a:lnTo>
                    <a:pt x="452" y="145"/>
                  </a:lnTo>
                  <a:lnTo>
                    <a:pt x="450" y="129"/>
                  </a:lnTo>
                  <a:lnTo>
                    <a:pt x="446" y="114"/>
                  </a:lnTo>
                  <a:lnTo>
                    <a:pt x="440" y="99"/>
                  </a:lnTo>
                  <a:lnTo>
                    <a:pt x="433" y="85"/>
                  </a:lnTo>
                  <a:lnTo>
                    <a:pt x="425" y="71"/>
                  </a:lnTo>
                  <a:lnTo>
                    <a:pt x="416" y="59"/>
                  </a:lnTo>
                  <a:lnTo>
                    <a:pt x="406" y="47"/>
                  </a:lnTo>
                  <a:lnTo>
                    <a:pt x="394" y="37"/>
                  </a:lnTo>
                  <a:lnTo>
                    <a:pt x="383" y="28"/>
                  </a:lnTo>
                  <a:lnTo>
                    <a:pt x="369" y="20"/>
                  </a:lnTo>
                  <a:lnTo>
                    <a:pt x="355" y="13"/>
                  </a:lnTo>
                  <a:lnTo>
                    <a:pt x="340" y="8"/>
                  </a:lnTo>
                  <a:lnTo>
                    <a:pt x="325" y="4"/>
                  </a:lnTo>
                  <a:lnTo>
                    <a:pt x="309" y="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8" y="1"/>
                  </a:lnTo>
                  <a:lnTo>
                    <a:pt x="192" y="4"/>
                  </a:lnTo>
                  <a:lnTo>
                    <a:pt x="176" y="8"/>
                  </a:lnTo>
                  <a:lnTo>
                    <a:pt x="162" y="13"/>
                  </a:lnTo>
                  <a:lnTo>
                    <a:pt x="147" y="20"/>
                  </a:lnTo>
                  <a:lnTo>
                    <a:pt x="134" y="28"/>
                  </a:lnTo>
                  <a:lnTo>
                    <a:pt x="122" y="37"/>
                  </a:lnTo>
                  <a:lnTo>
                    <a:pt x="110" y="47"/>
                  </a:lnTo>
                  <a:lnTo>
                    <a:pt x="100" y="59"/>
                  </a:lnTo>
                  <a:lnTo>
                    <a:pt x="91" y="71"/>
                  </a:lnTo>
                  <a:lnTo>
                    <a:pt x="82" y="85"/>
                  </a:lnTo>
                  <a:lnTo>
                    <a:pt x="76" y="99"/>
                  </a:lnTo>
                  <a:lnTo>
                    <a:pt x="71" y="114"/>
                  </a:lnTo>
                  <a:lnTo>
                    <a:pt x="66" y="129"/>
                  </a:lnTo>
                  <a:lnTo>
                    <a:pt x="64" y="145"/>
                  </a:lnTo>
                  <a:lnTo>
                    <a:pt x="63" y="161"/>
                  </a:lnTo>
                  <a:lnTo>
                    <a:pt x="63" y="279"/>
                  </a:lnTo>
                  <a:lnTo>
                    <a:pt x="58" y="279"/>
                  </a:lnTo>
                  <a:lnTo>
                    <a:pt x="58" y="279"/>
                  </a:lnTo>
                  <a:lnTo>
                    <a:pt x="47" y="280"/>
                  </a:lnTo>
                  <a:lnTo>
                    <a:pt x="36" y="283"/>
                  </a:lnTo>
                  <a:lnTo>
                    <a:pt x="26" y="288"/>
                  </a:lnTo>
                  <a:lnTo>
                    <a:pt x="17" y="295"/>
                  </a:lnTo>
                  <a:lnTo>
                    <a:pt x="10" y="302"/>
                  </a:lnTo>
                  <a:lnTo>
                    <a:pt x="4" y="311"/>
                  </a:lnTo>
                  <a:lnTo>
                    <a:pt x="1" y="321"/>
                  </a:lnTo>
                  <a:lnTo>
                    <a:pt x="0" y="3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1" y="723"/>
                  </a:lnTo>
                  <a:lnTo>
                    <a:pt x="4" y="732"/>
                  </a:lnTo>
                  <a:lnTo>
                    <a:pt x="10" y="741"/>
                  </a:lnTo>
                  <a:lnTo>
                    <a:pt x="17" y="749"/>
                  </a:lnTo>
                  <a:lnTo>
                    <a:pt x="26" y="755"/>
                  </a:lnTo>
                  <a:lnTo>
                    <a:pt x="36" y="760"/>
                  </a:lnTo>
                  <a:lnTo>
                    <a:pt x="47" y="763"/>
                  </a:lnTo>
                  <a:lnTo>
                    <a:pt x="58" y="764"/>
                  </a:lnTo>
                  <a:lnTo>
                    <a:pt x="58" y="764"/>
                  </a:lnTo>
                  <a:lnTo>
                    <a:pt x="458" y="764"/>
                  </a:lnTo>
                  <a:lnTo>
                    <a:pt x="458" y="764"/>
                  </a:lnTo>
                  <a:lnTo>
                    <a:pt x="469" y="763"/>
                  </a:lnTo>
                  <a:lnTo>
                    <a:pt x="481" y="760"/>
                  </a:lnTo>
                  <a:lnTo>
                    <a:pt x="491" y="755"/>
                  </a:lnTo>
                  <a:lnTo>
                    <a:pt x="499" y="749"/>
                  </a:lnTo>
                  <a:lnTo>
                    <a:pt x="506" y="741"/>
                  </a:lnTo>
                  <a:lnTo>
                    <a:pt x="512" y="732"/>
                  </a:lnTo>
                  <a:lnTo>
                    <a:pt x="515" y="723"/>
                  </a:lnTo>
                  <a:lnTo>
                    <a:pt x="516" y="712"/>
                  </a:lnTo>
                  <a:lnTo>
                    <a:pt x="516" y="332"/>
                  </a:lnTo>
                  <a:lnTo>
                    <a:pt x="516" y="332"/>
                  </a:lnTo>
                  <a:lnTo>
                    <a:pt x="515" y="321"/>
                  </a:lnTo>
                  <a:lnTo>
                    <a:pt x="512" y="311"/>
                  </a:lnTo>
                  <a:lnTo>
                    <a:pt x="506" y="302"/>
                  </a:lnTo>
                  <a:lnTo>
                    <a:pt x="499" y="295"/>
                  </a:lnTo>
                  <a:lnTo>
                    <a:pt x="491" y="288"/>
                  </a:lnTo>
                  <a:lnTo>
                    <a:pt x="481" y="283"/>
                  </a:lnTo>
                  <a:lnTo>
                    <a:pt x="469" y="280"/>
                  </a:lnTo>
                  <a:lnTo>
                    <a:pt x="458" y="279"/>
                  </a:lnTo>
                  <a:lnTo>
                    <a:pt x="458" y="279"/>
                  </a:lnTo>
                  <a:close/>
                  <a:moveTo>
                    <a:pt x="122" y="161"/>
                  </a:moveTo>
                  <a:lnTo>
                    <a:pt x="122" y="161"/>
                  </a:lnTo>
                  <a:lnTo>
                    <a:pt x="123" y="151"/>
                  </a:lnTo>
                  <a:lnTo>
                    <a:pt x="124" y="141"/>
                  </a:lnTo>
                  <a:lnTo>
                    <a:pt x="126" y="131"/>
                  </a:lnTo>
                  <a:lnTo>
                    <a:pt x="130" y="122"/>
                  </a:lnTo>
                  <a:lnTo>
                    <a:pt x="134" y="113"/>
                  </a:lnTo>
                  <a:lnTo>
                    <a:pt x="140" y="105"/>
                  </a:lnTo>
                  <a:lnTo>
                    <a:pt x="146" y="97"/>
                  </a:lnTo>
                  <a:lnTo>
                    <a:pt x="152" y="90"/>
                  </a:lnTo>
                  <a:lnTo>
                    <a:pt x="160" y="83"/>
                  </a:lnTo>
                  <a:lnTo>
                    <a:pt x="168" y="77"/>
                  </a:lnTo>
                  <a:lnTo>
                    <a:pt x="176" y="71"/>
                  </a:lnTo>
                  <a:lnTo>
                    <a:pt x="185" y="68"/>
                  </a:lnTo>
                  <a:lnTo>
                    <a:pt x="194" y="65"/>
                  </a:lnTo>
                  <a:lnTo>
                    <a:pt x="203" y="62"/>
                  </a:lnTo>
                  <a:lnTo>
                    <a:pt x="214" y="60"/>
                  </a:lnTo>
                  <a:lnTo>
                    <a:pt x="224" y="60"/>
                  </a:lnTo>
                  <a:lnTo>
                    <a:pt x="224" y="60"/>
                  </a:lnTo>
                  <a:lnTo>
                    <a:pt x="292" y="60"/>
                  </a:lnTo>
                  <a:lnTo>
                    <a:pt x="292" y="60"/>
                  </a:lnTo>
                  <a:lnTo>
                    <a:pt x="302" y="60"/>
                  </a:lnTo>
                  <a:lnTo>
                    <a:pt x="313" y="62"/>
                  </a:lnTo>
                  <a:lnTo>
                    <a:pt x="323" y="65"/>
                  </a:lnTo>
                  <a:lnTo>
                    <a:pt x="332" y="68"/>
                  </a:lnTo>
                  <a:lnTo>
                    <a:pt x="341" y="71"/>
                  </a:lnTo>
                  <a:lnTo>
                    <a:pt x="349" y="77"/>
                  </a:lnTo>
                  <a:lnTo>
                    <a:pt x="357" y="83"/>
                  </a:lnTo>
                  <a:lnTo>
                    <a:pt x="364" y="90"/>
                  </a:lnTo>
                  <a:lnTo>
                    <a:pt x="371" y="97"/>
                  </a:lnTo>
                  <a:lnTo>
                    <a:pt x="377" y="105"/>
                  </a:lnTo>
                  <a:lnTo>
                    <a:pt x="382" y="113"/>
                  </a:lnTo>
                  <a:lnTo>
                    <a:pt x="386" y="122"/>
                  </a:lnTo>
                  <a:lnTo>
                    <a:pt x="390" y="131"/>
                  </a:lnTo>
                  <a:lnTo>
                    <a:pt x="392" y="141"/>
                  </a:lnTo>
                  <a:lnTo>
                    <a:pt x="393" y="151"/>
                  </a:lnTo>
                  <a:lnTo>
                    <a:pt x="394" y="161"/>
                  </a:lnTo>
                  <a:lnTo>
                    <a:pt x="394" y="279"/>
                  </a:lnTo>
                  <a:lnTo>
                    <a:pt x="394" y="279"/>
                  </a:lnTo>
                  <a:lnTo>
                    <a:pt x="122" y="279"/>
                  </a:lnTo>
                  <a:lnTo>
                    <a:pt x="122" y="161"/>
                  </a:lnTo>
                  <a:close/>
                  <a:moveTo>
                    <a:pt x="311" y="617"/>
                  </a:moveTo>
                  <a:lnTo>
                    <a:pt x="311" y="617"/>
                  </a:lnTo>
                  <a:lnTo>
                    <a:pt x="204" y="617"/>
                  </a:lnTo>
                  <a:lnTo>
                    <a:pt x="234" y="530"/>
                  </a:lnTo>
                  <a:lnTo>
                    <a:pt x="234" y="530"/>
                  </a:lnTo>
                  <a:lnTo>
                    <a:pt x="227" y="526"/>
                  </a:lnTo>
                  <a:lnTo>
                    <a:pt x="222" y="521"/>
                  </a:lnTo>
                  <a:lnTo>
                    <a:pt x="216" y="516"/>
                  </a:lnTo>
                  <a:lnTo>
                    <a:pt x="212" y="510"/>
                  </a:lnTo>
                  <a:lnTo>
                    <a:pt x="209" y="503"/>
                  </a:lnTo>
                  <a:lnTo>
                    <a:pt x="206" y="496"/>
                  </a:lnTo>
                  <a:lnTo>
                    <a:pt x="204" y="489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4" y="470"/>
                  </a:lnTo>
                  <a:lnTo>
                    <a:pt x="208" y="459"/>
                  </a:lnTo>
                  <a:lnTo>
                    <a:pt x="212" y="450"/>
                  </a:lnTo>
                  <a:lnTo>
                    <a:pt x="219" y="442"/>
                  </a:lnTo>
                  <a:lnTo>
                    <a:pt x="227" y="436"/>
                  </a:lnTo>
                  <a:lnTo>
                    <a:pt x="237" y="431"/>
                  </a:lnTo>
                  <a:lnTo>
                    <a:pt x="247" y="428"/>
                  </a:lnTo>
                  <a:lnTo>
                    <a:pt x="259" y="427"/>
                  </a:lnTo>
                  <a:lnTo>
                    <a:pt x="259" y="427"/>
                  </a:lnTo>
                  <a:lnTo>
                    <a:pt x="269" y="428"/>
                  </a:lnTo>
                  <a:lnTo>
                    <a:pt x="279" y="431"/>
                  </a:lnTo>
                  <a:lnTo>
                    <a:pt x="288" y="436"/>
                  </a:lnTo>
                  <a:lnTo>
                    <a:pt x="296" y="442"/>
                  </a:lnTo>
                  <a:lnTo>
                    <a:pt x="303" y="450"/>
                  </a:lnTo>
                  <a:lnTo>
                    <a:pt x="308" y="459"/>
                  </a:lnTo>
                  <a:lnTo>
                    <a:pt x="311" y="470"/>
                  </a:lnTo>
                  <a:lnTo>
                    <a:pt x="313" y="481"/>
                  </a:lnTo>
                  <a:lnTo>
                    <a:pt x="313" y="481"/>
                  </a:lnTo>
                  <a:lnTo>
                    <a:pt x="313" y="489"/>
                  </a:lnTo>
                  <a:lnTo>
                    <a:pt x="310" y="496"/>
                  </a:lnTo>
                  <a:lnTo>
                    <a:pt x="308" y="503"/>
                  </a:lnTo>
                  <a:lnTo>
                    <a:pt x="305" y="510"/>
                  </a:lnTo>
                  <a:lnTo>
                    <a:pt x="300" y="516"/>
                  </a:lnTo>
                  <a:lnTo>
                    <a:pt x="294" y="521"/>
                  </a:lnTo>
                  <a:lnTo>
                    <a:pt x="288" y="526"/>
                  </a:lnTo>
                  <a:lnTo>
                    <a:pt x="283" y="530"/>
                  </a:lnTo>
                  <a:lnTo>
                    <a:pt x="311" y="6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1" name="Freeform 57"/>
            <p:cNvSpPr/>
            <p:nvPr userDrawn="1"/>
          </p:nvSpPr>
          <p:spPr bwMode="auto">
            <a:xfrm>
              <a:off x="2616201" y="2160588"/>
              <a:ext cx="204788" cy="606425"/>
            </a:xfrm>
            <a:custGeom>
              <a:avLst/>
              <a:gdLst>
                <a:gd name="T0" fmla="*/ 257 w 257"/>
                <a:gd name="T1" fmla="*/ 712 h 764"/>
                <a:gd name="T2" fmla="*/ 256 w 257"/>
                <a:gd name="T3" fmla="*/ 723 h 764"/>
                <a:gd name="T4" fmla="*/ 247 w 257"/>
                <a:gd name="T5" fmla="*/ 741 h 764"/>
                <a:gd name="T6" fmla="*/ 232 w 257"/>
                <a:gd name="T7" fmla="*/ 755 h 764"/>
                <a:gd name="T8" fmla="*/ 210 w 257"/>
                <a:gd name="T9" fmla="*/ 763 h 764"/>
                <a:gd name="T10" fmla="*/ 0 w 257"/>
                <a:gd name="T11" fmla="*/ 764 h 764"/>
                <a:gd name="T12" fmla="*/ 52 w 257"/>
                <a:gd name="T13" fmla="*/ 617 h 764"/>
                <a:gd name="T14" fmla="*/ 24 w 257"/>
                <a:gd name="T15" fmla="*/ 530 h 764"/>
                <a:gd name="T16" fmla="*/ 35 w 257"/>
                <a:gd name="T17" fmla="*/ 521 h 764"/>
                <a:gd name="T18" fmla="*/ 46 w 257"/>
                <a:gd name="T19" fmla="*/ 510 h 764"/>
                <a:gd name="T20" fmla="*/ 51 w 257"/>
                <a:gd name="T21" fmla="*/ 496 h 764"/>
                <a:gd name="T22" fmla="*/ 54 w 257"/>
                <a:gd name="T23" fmla="*/ 481 h 764"/>
                <a:gd name="T24" fmla="*/ 52 w 257"/>
                <a:gd name="T25" fmla="*/ 470 h 764"/>
                <a:gd name="T26" fmla="*/ 44 w 257"/>
                <a:gd name="T27" fmla="*/ 450 h 764"/>
                <a:gd name="T28" fmla="*/ 29 w 257"/>
                <a:gd name="T29" fmla="*/ 436 h 764"/>
                <a:gd name="T30" fmla="*/ 10 w 257"/>
                <a:gd name="T31" fmla="*/ 427 h 764"/>
                <a:gd name="T32" fmla="*/ 0 w 257"/>
                <a:gd name="T33" fmla="*/ 279 h 764"/>
                <a:gd name="T34" fmla="*/ 135 w 257"/>
                <a:gd name="T35" fmla="*/ 161 h 764"/>
                <a:gd name="T36" fmla="*/ 134 w 257"/>
                <a:gd name="T37" fmla="*/ 151 h 764"/>
                <a:gd name="T38" fmla="*/ 131 w 257"/>
                <a:gd name="T39" fmla="*/ 131 h 764"/>
                <a:gd name="T40" fmla="*/ 123 w 257"/>
                <a:gd name="T41" fmla="*/ 113 h 764"/>
                <a:gd name="T42" fmla="*/ 112 w 257"/>
                <a:gd name="T43" fmla="*/ 97 h 764"/>
                <a:gd name="T44" fmla="*/ 98 w 257"/>
                <a:gd name="T45" fmla="*/ 83 h 764"/>
                <a:gd name="T46" fmla="*/ 82 w 257"/>
                <a:gd name="T47" fmla="*/ 71 h 764"/>
                <a:gd name="T48" fmla="*/ 64 w 257"/>
                <a:gd name="T49" fmla="*/ 65 h 764"/>
                <a:gd name="T50" fmla="*/ 43 w 257"/>
                <a:gd name="T51" fmla="*/ 60 h 764"/>
                <a:gd name="T52" fmla="*/ 0 w 257"/>
                <a:gd name="T53" fmla="*/ 60 h 764"/>
                <a:gd name="T54" fmla="*/ 33 w 257"/>
                <a:gd name="T55" fmla="*/ 0 h 764"/>
                <a:gd name="T56" fmla="*/ 50 w 257"/>
                <a:gd name="T57" fmla="*/ 1 h 764"/>
                <a:gd name="T58" fmla="*/ 81 w 257"/>
                <a:gd name="T59" fmla="*/ 8 h 764"/>
                <a:gd name="T60" fmla="*/ 110 w 257"/>
                <a:gd name="T61" fmla="*/ 20 h 764"/>
                <a:gd name="T62" fmla="*/ 135 w 257"/>
                <a:gd name="T63" fmla="*/ 37 h 764"/>
                <a:gd name="T64" fmla="*/ 157 w 257"/>
                <a:gd name="T65" fmla="*/ 59 h 764"/>
                <a:gd name="T66" fmla="*/ 174 w 257"/>
                <a:gd name="T67" fmla="*/ 85 h 764"/>
                <a:gd name="T68" fmla="*/ 187 w 257"/>
                <a:gd name="T69" fmla="*/ 114 h 764"/>
                <a:gd name="T70" fmla="*/ 193 w 257"/>
                <a:gd name="T71" fmla="*/ 145 h 764"/>
                <a:gd name="T72" fmla="*/ 194 w 257"/>
                <a:gd name="T73" fmla="*/ 279 h 764"/>
                <a:gd name="T74" fmla="*/ 199 w 257"/>
                <a:gd name="T75" fmla="*/ 279 h 764"/>
                <a:gd name="T76" fmla="*/ 222 w 257"/>
                <a:gd name="T77" fmla="*/ 283 h 764"/>
                <a:gd name="T78" fmla="*/ 240 w 257"/>
                <a:gd name="T79" fmla="*/ 295 h 764"/>
                <a:gd name="T80" fmla="*/ 253 w 257"/>
                <a:gd name="T81" fmla="*/ 311 h 764"/>
                <a:gd name="T82" fmla="*/ 257 w 257"/>
                <a:gd name="T83" fmla="*/ 33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7" h="764">
                  <a:moveTo>
                    <a:pt x="257" y="332"/>
                  </a:moveTo>
                  <a:lnTo>
                    <a:pt x="257" y="712"/>
                  </a:lnTo>
                  <a:lnTo>
                    <a:pt x="257" y="712"/>
                  </a:lnTo>
                  <a:lnTo>
                    <a:pt x="256" y="723"/>
                  </a:lnTo>
                  <a:lnTo>
                    <a:pt x="253" y="732"/>
                  </a:lnTo>
                  <a:lnTo>
                    <a:pt x="247" y="741"/>
                  </a:lnTo>
                  <a:lnTo>
                    <a:pt x="240" y="749"/>
                  </a:lnTo>
                  <a:lnTo>
                    <a:pt x="232" y="755"/>
                  </a:lnTo>
                  <a:lnTo>
                    <a:pt x="222" y="760"/>
                  </a:lnTo>
                  <a:lnTo>
                    <a:pt x="210" y="763"/>
                  </a:lnTo>
                  <a:lnTo>
                    <a:pt x="199" y="764"/>
                  </a:lnTo>
                  <a:lnTo>
                    <a:pt x="0" y="764"/>
                  </a:lnTo>
                  <a:lnTo>
                    <a:pt x="0" y="617"/>
                  </a:lnTo>
                  <a:lnTo>
                    <a:pt x="52" y="617"/>
                  </a:lnTo>
                  <a:lnTo>
                    <a:pt x="24" y="530"/>
                  </a:lnTo>
                  <a:lnTo>
                    <a:pt x="24" y="530"/>
                  </a:lnTo>
                  <a:lnTo>
                    <a:pt x="29" y="526"/>
                  </a:lnTo>
                  <a:lnTo>
                    <a:pt x="35" y="521"/>
                  </a:lnTo>
                  <a:lnTo>
                    <a:pt x="41" y="516"/>
                  </a:lnTo>
                  <a:lnTo>
                    <a:pt x="46" y="510"/>
                  </a:lnTo>
                  <a:lnTo>
                    <a:pt x="49" y="503"/>
                  </a:lnTo>
                  <a:lnTo>
                    <a:pt x="51" y="496"/>
                  </a:lnTo>
                  <a:lnTo>
                    <a:pt x="54" y="489"/>
                  </a:lnTo>
                  <a:lnTo>
                    <a:pt x="54" y="481"/>
                  </a:lnTo>
                  <a:lnTo>
                    <a:pt x="54" y="481"/>
                  </a:lnTo>
                  <a:lnTo>
                    <a:pt x="52" y="470"/>
                  </a:lnTo>
                  <a:lnTo>
                    <a:pt x="49" y="459"/>
                  </a:lnTo>
                  <a:lnTo>
                    <a:pt x="44" y="450"/>
                  </a:lnTo>
                  <a:lnTo>
                    <a:pt x="37" y="442"/>
                  </a:lnTo>
                  <a:lnTo>
                    <a:pt x="29" y="436"/>
                  </a:lnTo>
                  <a:lnTo>
                    <a:pt x="20" y="431"/>
                  </a:lnTo>
                  <a:lnTo>
                    <a:pt x="10" y="427"/>
                  </a:lnTo>
                  <a:lnTo>
                    <a:pt x="0" y="427"/>
                  </a:lnTo>
                  <a:lnTo>
                    <a:pt x="0" y="279"/>
                  </a:lnTo>
                  <a:lnTo>
                    <a:pt x="135" y="279"/>
                  </a:lnTo>
                  <a:lnTo>
                    <a:pt x="135" y="161"/>
                  </a:lnTo>
                  <a:lnTo>
                    <a:pt x="135" y="161"/>
                  </a:lnTo>
                  <a:lnTo>
                    <a:pt x="134" y="151"/>
                  </a:lnTo>
                  <a:lnTo>
                    <a:pt x="133" y="141"/>
                  </a:lnTo>
                  <a:lnTo>
                    <a:pt x="131" y="131"/>
                  </a:lnTo>
                  <a:lnTo>
                    <a:pt x="127" y="122"/>
                  </a:lnTo>
                  <a:lnTo>
                    <a:pt x="123" y="113"/>
                  </a:lnTo>
                  <a:lnTo>
                    <a:pt x="118" y="105"/>
                  </a:lnTo>
                  <a:lnTo>
                    <a:pt x="112" y="97"/>
                  </a:lnTo>
                  <a:lnTo>
                    <a:pt x="105" y="90"/>
                  </a:lnTo>
                  <a:lnTo>
                    <a:pt x="98" y="83"/>
                  </a:lnTo>
                  <a:lnTo>
                    <a:pt x="90" y="77"/>
                  </a:lnTo>
                  <a:lnTo>
                    <a:pt x="82" y="71"/>
                  </a:lnTo>
                  <a:lnTo>
                    <a:pt x="73" y="68"/>
                  </a:lnTo>
                  <a:lnTo>
                    <a:pt x="64" y="65"/>
                  </a:lnTo>
                  <a:lnTo>
                    <a:pt x="54" y="62"/>
                  </a:lnTo>
                  <a:lnTo>
                    <a:pt x="43" y="60"/>
                  </a:lnTo>
                  <a:lnTo>
                    <a:pt x="3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0" y="1"/>
                  </a:lnTo>
                  <a:lnTo>
                    <a:pt x="66" y="4"/>
                  </a:lnTo>
                  <a:lnTo>
                    <a:pt x="81" y="8"/>
                  </a:lnTo>
                  <a:lnTo>
                    <a:pt x="96" y="13"/>
                  </a:lnTo>
                  <a:lnTo>
                    <a:pt x="110" y="20"/>
                  </a:lnTo>
                  <a:lnTo>
                    <a:pt x="124" y="28"/>
                  </a:lnTo>
                  <a:lnTo>
                    <a:pt x="135" y="37"/>
                  </a:lnTo>
                  <a:lnTo>
                    <a:pt x="147" y="47"/>
                  </a:lnTo>
                  <a:lnTo>
                    <a:pt x="157" y="59"/>
                  </a:lnTo>
                  <a:lnTo>
                    <a:pt x="166" y="71"/>
                  </a:lnTo>
                  <a:lnTo>
                    <a:pt x="174" y="85"/>
                  </a:lnTo>
                  <a:lnTo>
                    <a:pt x="181" y="99"/>
                  </a:lnTo>
                  <a:lnTo>
                    <a:pt x="187" y="114"/>
                  </a:lnTo>
                  <a:lnTo>
                    <a:pt x="191" y="129"/>
                  </a:lnTo>
                  <a:lnTo>
                    <a:pt x="193" y="145"/>
                  </a:lnTo>
                  <a:lnTo>
                    <a:pt x="194" y="161"/>
                  </a:lnTo>
                  <a:lnTo>
                    <a:pt x="194" y="279"/>
                  </a:lnTo>
                  <a:lnTo>
                    <a:pt x="199" y="279"/>
                  </a:lnTo>
                  <a:lnTo>
                    <a:pt x="199" y="279"/>
                  </a:lnTo>
                  <a:lnTo>
                    <a:pt x="210" y="280"/>
                  </a:lnTo>
                  <a:lnTo>
                    <a:pt x="222" y="283"/>
                  </a:lnTo>
                  <a:lnTo>
                    <a:pt x="232" y="288"/>
                  </a:lnTo>
                  <a:lnTo>
                    <a:pt x="240" y="295"/>
                  </a:lnTo>
                  <a:lnTo>
                    <a:pt x="247" y="302"/>
                  </a:lnTo>
                  <a:lnTo>
                    <a:pt x="253" y="311"/>
                  </a:lnTo>
                  <a:lnTo>
                    <a:pt x="256" y="321"/>
                  </a:lnTo>
                  <a:lnTo>
                    <a:pt x="257" y="332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 userDrawn="1"/>
        </p:nvGrpSpPr>
        <p:grpSpPr>
          <a:xfrm>
            <a:off x="7102476" y="2967038"/>
            <a:ext cx="806450" cy="806450"/>
            <a:chOff x="7102476" y="2967038"/>
            <a:chExt cx="806450" cy="806450"/>
          </a:xfrm>
        </p:grpSpPr>
        <p:sp>
          <p:nvSpPr>
            <p:cNvPr id="67" name="Freeform 14"/>
            <p:cNvSpPr/>
            <p:nvPr userDrawn="1"/>
          </p:nvSpPr>
          <p:spPr bwMode="auto">
            <a:xfrm>
              <a:off x="7102476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6 w 1016"/>
                <a:gd name="T5" fmla="*/ 684 h 1016"/>
                <a:gd name="T6" fmla="*/ 955 w 1016"/>
                <a:gd name="T7" fmla="*/ 751 h 1016"/>
                <a:gd name="T8" fmla="*/ 916 w 1016"/>
                <a:gd name="T9" fmla="*/ 813 h 1016"/>
                <a:gd name="T10" fmla="*/ 868 w 1016"/>
                <a:gd name="T11" fmla="*/ 868 h 1016"/>
                <a:gd name="T12" fmla="*/ 813 w 1016"/>
                <a:gd name="T13" fmla="*/ 916 h 1016"/>
                <a:gd name="T14" fmla="*/ 751 w 1016"/>
                <a:gd name="T15" fmla="*/ 955 h 1016"/>
                <a:gd name="T16" fmla="*/ 684 w 1016"/>
                <a:gd name="T17" fmla="*/ 987 h 1016"/>
                <a:gd name="T18" fmla="*/ 611 w 1016"/>
                <a:gd name="T19" fmla="*/ 1006 h 1016"/>
                <a:gd name="T20" fmla="*/ 535 w 1016"/>
                <a:gd name="T21" fmla="*/ 1016 h 1016"/>
                <a:gd name="T22" fmla="*/ 482 w 1016"/>
                <a:gd name="T23" fmla="*/ 1016 h 1016"/>
                <a:gd name="T24" fmla="*/ 407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5 w 1016"/>
                <a:gd name="T31" fmla="*/ 916 h 1016"/>
                <a:gd name="T32" fmla="*/ 150 w 1016"/>
                <a:gd name="T33" fmla="*/ 868 h 1016"/>
                <a:gd name="T34" fmla="*/ 102 w 1016"/>
                <a:gd name="T35" fmla="*/ 813 h 1016"/>
                <a:gd name="T36" fmla="*/ 62 w 1016"/>
                <a:gd name="T37" fmla="*/ 751 h 1016"/>
                <a:gd name="T38" fmla="*/ 31 w 1016"/>
                <a:gd name="T39" fmla="*/ 684 h 1016"/>
                <a:gd name="T40" fmla="*/ 11 w 1016"/>
                <a:gd name="T41" fmla="*/ 611 h 1016"/>
                <a:gd name="T42" fmla="*/ 2 w 1016"/>
                <a:gd name="T43" fmla="*/ 534 h 1016"/>
                <a:gd name="T44" fmla="*/ 2 w 1016"/>
                <a:gd name="T45" fmla="*/ 482 h 1016"/>
                <a:gd name="T46" fmla="*/ 11 w 1016"/>
                <a:gd name="T47" fmla="*/ 407 h 1016"/>
                <a:gd name="T48" fmla="*/ 31 w 1016"/>
                <a:gd name="T49" fmla="*/ 334 h 1016"/>
                <a:gd name="T50" fmla="*/ 62 w 1016"/>
                <a:gd name="T51" fmla="*/ 266 h 1016"/>
                <a:gd name="T52" fmla="*/ 102 w 1016"/>
                <a:gd name="T53" fmla="*/ 204 h 1016"/>
                <a:gd name="T54" fmla="*/ 150 w 1016"/>
                <a:gd name="T55" fmla="*/ 149 h 1016"/>
                <a:gd name="T56" fmla="*/ 205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7 w 1016"/>
                <a:gd name="T63" fmla="*/ 11 h 1016"/>
                <a:gd name="T64" fmla="*/ 482 w 1016"/>
                <a:gd name="T65" fmla="*/ 1 h 1016"/>
                <a:gd name="T66" fmla="*/ 535 w 1016"/>
                <a:gd name="T67" fmla="*/ 1 h 1016"/>
                <a:gd name="T68" fmla="*/ 611 w 1016"/>
                <a:gd name="T69" fmla="*/ 11 h 1016"/>
                <a:gd name="T70" fmla="*/ 684 w 1016"/>
                <a:gd name="T71" fmla="*/ 31 h 1016"/>
                <a:gd name="T72" fmla="*/ 751 w 1016"/>
                <a:gd name="T73" fmla="*/ 61 h 1016"/>
                <a:gd name="T74" fmla="*/ 813 w 1016"/>
                <a:gd name="T75" fmla="*/ 102 h 1016"/>
                <a:gd name="T76" fmla="*/ 868 w 1016"/>
                <a:gd name="T77" fmla="*/ 149 h 1016"/>
                <a:gd name="T78" fmla="*/ 916 w 1016"/>
                <a:gd name="T79" fmla="*/ 204 h 1016"/>
                <a:gd name="T80" fmla="*/ 955 w 1016"/>
                <a:gd name="T81" fmla="*/ 266 h 1016"/>
                <a:gd name="T82" fmla="*/ 986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1"/>
                  </a:lnTo>
                  <a:lnTo>
                    <a:pt x="1001" y="636"/>
                  </a:lnTo>
                  <a:lnTo>
                    <a:pt x="995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1" y="885"/>
                  </a:lnTo>
                  <a:lnTo>
                    <a:pt x="832" y="900"/>
                  </a:lnTo>
                  <a:lnTo>
                    <a:pt x="813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5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1" y="1000"/>
                  </a:lnTo>
                  <a:lnTo>
                    <a:pt x="358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6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3" y="851"/>
                  </a:lnTo>
                  <a:lnTo>
                    <a:pt x="117" y="832"/>
                  </a:lnTo>
                  <a:lnTo>
                    <a:pt x="102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1" y="611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2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2" y="204"/>
                  </a:lnTo>
                  <a:lnTo>
                    <a:pt x="117" y="186"/>
                  </a:lnTo>
                  <a:lnTo>
                    <a:pt x="133" y="167"/>
                  </a:lnTo>
                  <a:lnTo>
                    <a:pt x="150" y="149"/>
                  </a:lnTo>
                  <a:lnTo>
                    <a:pt x="167" y="133"/>
                  </a:lnTo>
                  <a:lnTo>
                    <a:pt x="186" y="117"/>
                  </a:lnTo>
                  <a:lnTo>
                    <a:pt x="205" y="102"/>
                  </a:lnTo>
                  <a:lnTo>
                    <a:pt x="225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7" y="11"/>
                  </a:lnTo>
                  <a:lnTo>
                    <a:pt x="432" y="6"/>
                  </a:lnTo>
                  <a:lnTo>
                    <a:pt x="457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1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3" y="102"/>
                  </a:lnTo>
                  <a:lnTo>
                    <a:pt x="832" y="117"/>
                  </a:lnTo>
                  <a:lnTo>
                    <a:pt x="851" y="133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1" y="186"/>
                  </a:lnTo>
                  <a:lnTo>
                    <a:pt x="916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5" y="357"/>
                  </a:lnTo>
                  <a:lnTo>
                    <a:pt x="1001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7" name="Freeform 53"/>
            <p:cNvSpPr>
              <a:spLocks noEditPoints="1"/>
            </p:cNvSpPr>
            <p:nvPr userDrawn="1"/>
          </p:nvSpPr>
          <p:spPr bwMode="auto">
            <a:xfrm>
              <a:off x="7372351" y="3119438"/>
              <a:ext cx="266700" cy="485775"/>
            </a:xfrm>
            <a:custGeom>
              <a:avLst/>
              <a:gdLst>
                <a:gd name="T0" fmla="*/ 44 w 335"/>
                <a:gd name="T1" fmla="*/ 613 h 613"/>
                <a:gd name="T2" fmla="*/ 36 w 335"/>
                <a:gd name="T3" fmla="*/ 612 h 613"/>
                <a:gd name="T4" fmla="*/ 20 w 335"/>
                <a:gd name="T5" fmla="*/ 605 h 613"/>
                <a:gd name="T6" fmla="*/ 8 w 335"/>
                <a:gd name="T7" fmla="*/ 593 h 613"/>
                <a:gd name="T8" fmla="*/ 1 w 335"/>
                <a:gd name="T9" fmla="*/ 577 h 613"/>
                <a:gd name="T10" fmla="*/ 0 w 335"/>
                <a:gd name="T11" fmla="*/ 44 h 613"/>
                <a:gd name="T12" fmla="*/ 1 w 335"/>
                <a:gd name="T13" fmla="*/ 35 h 613"/>
                <a:gd name="T14" fmla="*/ 8 w 335"/>
                <a:gd name="T15" fmla="*/ 20 h 613"/>
                <a:gd name="T16" fmla="*/ 20 w 335"/>
                <a:gd name="T17" fmla="*/ 7 h 613"/>
                <a:gd name="T18" fmla="*/ 36 w 335"/>
                <a:gd name="T19" fmla="*/ 2 h 613"/>
                <a:gd name="T20" fmla="*/ 291 w 335"/>
                <a:gd name="T21" fmla="*/ 0 h 613"/>
                <a:gd name="T22" fmla="*/ 300 w 335"/>
                <a:gd name="T23" fmla="*/ 2 h 613"/>
                <a:gd name="T24" fmla="*/ 316 w 335"/>
                <a:gd name="T25" fmla="*/ 7 h 613"/>
                <a:gd name="T26" fmla="*/ 328 w 335"/>
                <a:gd name="T27" fmla="*/ 20 h 613"/>
                <a:gd name="T28" fmla="*/ 335 w 335"/>
                <a:gd name="T29" fmla="*/ 35 h 613"/>
                <a:gd name="T30" fmla="*/ 335 w 335"/>
                <a:gd name="T31" fmla="*/ 568 h 613"/>
                <a:gd name="T32" fmla="*/ 335 w 335"/>
                <a:gd name="T33" fmla="*/ 577 h 613"/>
                <a:gd name="T34" fmla="*/ 328 w 335"/>
                <a:gd name="T35" fmla="*/ 593 h 613"/>
                <a:gd name="T36" fmla="*/ 316 w 335"/>
                <a:gd name="T37" fmla="*/ 605 h 613"/>
                <a:gd name="T38" fmla="*/ 300 w 335"/>
                <a:gd name="T39" fmla="*/ 612 h 613"/>
                <a:gd name="T40" fmla="*/ 291 w 335"/>
                <a:gd name="T41" fmla="*/ 613 h 613"/>
                <a:gd name="T42" fmla="*/ 44 w 335"/>
                <a:gd name="T43" fmla="*/ 14 h 613"/>
                <a:gd name="T44" fmla="*/ 32 w 335"/>
                <a:gd name="T45" fmla="*/ 17 h 613"/>
                <a:gd name="T46" fmla="*/ 23 w 335"/>
                <a:gd name="T47" fmla="*/ 22 h 613"/>
                <a:gd name="T48" fmla="*/ 16 w 335"/>
                <a:gd name="T49" fmla="*/ 33 h 613"/>
                <a:gd name="T50" fmla="*/ 14 w 335"/>
                <a:gd name="T51" fmla="*/ 44 h 613"/>
                <a:gd name="T52" fmla="*/ 14 w 335"/>
                <a:gd name="T53" fmla="*/ 568 h 613"/>
                <a:gd name="T54" fmla="*/ 16 w 335"/>
                <a:gd name="T55" fmla="*/ 580 h 613"/>
                <a:gd name="T56" fmla="*/ 23 w 335"/>
                <a:gd name="T57" fmla="*/ 590 h 613"/>
                <a:gd name="T58" fmla="*/ 32 w 335"/>
                <a:gd name="T59" fmla="*/ 597 h 613"/>
                <a:gd name="T60" fmla="*/ 44 w 335"/>
                <a:gd name="T61" fmla="*/ 599 h 613"/>
                <a:gd name="T62" fmla="*/ 291 w 335"/>
                <a:gd name="T63" fmla="*/ 599 h 613"/>
                <a:gd name="T64" fmla="*/ 303 w 335"/>
                <a:gd name="T65" fmla="*/ 597 h 613"/>
                <a:gd name="T66" fmla="*/ 313 w 335"/>
                <a:gd name="T67" fmla="*/ 590 h 613"/>
                <a:gd name="T68" fmla="*/ 319 w 335"/>
                <a:gd name="T69" fmla="*/ 580 h 613"/>
                <a:gd name="T70" fmla="*/ 321 w 335"/>
                <a:gd name="T71" fmla="*/ 568 h 613"/>
                <a:gd name="T72" fmla="*/ 321 w 335"/>
                <a:gd name="T73" fmla="*/ 44 h 613"/>
                <a:gd name="T74" fmla="*/ 319 w 335"/>
                <a:gd name="T75" fmla="*/ 33 h 613"/>
                <a:gd name="T76" fmla="*/ 313 w 335"/>
                <a:gd name="T77" fmla="*/ 22 h 613"/>
                <a:gd name="T78" fmla="*/ 303 w 335"/>
                <a:gd name="T79" fmla="*/ 17 h 613"/>
                <a:gd name="T80" fmla="*/ 291 w 335"/>
                <a:gd name="T81" fmla="*/ 14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5" h="613">
                  <a:moveTo>
                    <a:pt x="291" y="613"/>
                  </a:moveTo>
                  <a:lnTo>
                    <a:pt x="44" y="613"/>
                  </a:lnTo>
                  <a:lnTo>
                    <a:pt x="44" y="613"/>
                  </a:lnTo>
                  <a:lnTo>
                    <a:pt x="36" y="612"/>
                  </a:lnTo>
                  <a:lnTo>
                    <a:pt x="28" y="609"/>
                  </a:lnTo>
                  <a:lnTo>
                    <a:pt x="20" y="605"/>
                  </a:lnTo>
                  <a:lnTo>
                    <a:pt x="13" y="599"/>
                  </a:lnTo>
                  <a:lnTo>
                    <a:pt x="8" y="593"/>
                  </a:lnTo>
                  <a:lnTo>
                    <a:pt x="3" y="585"/>
                  </a:lnTo>
                  <a:lnTo>
                    <a:pt x="1" y="577"/>
                  </a:lnTo>
                  <a:lnTo>
                    <a:pt x="0" y="56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8" y="20"/>
                  </a:lnTo>
                  <a:lnTo>
                    <a:pt x="13" y="13"/>
                  </a:lnTo>
                  <a:lnTo>
                    <a:pt x="20" y="7"/>
                  </a:lnTo>
                  <a:lnTo>
                    <a:pt x="28" y="4"/>
                  </a:lnTo>
                  <a:lnTo>
                    <a:pt x="36" y="2"/>
                  </a:lnTo>
                  <a:lnTo>
                    <a:pt x="44" y="0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300" y="2"/>
                  </a:lnTo>
                  <a:lnTo>
                    <a:pt x="308" y="4"/>
                  </a:lnTo>
                  <a:lnTo>
                    <a:pt x="316" y="7"/>
                  </a:lnTo>
                  <a:lnTo>
                    <a:pt x="322" y="13"/>
                  </a:lnTo>
                  <a:lnTo>
                    <a:pt x="328" y="20"/>
                  </a:lnTo>
                  <a:lnTo>
                    <a:pt x="331" y="27"/>
                  </a:lnTo>
                  <a:lnTo>
                    <a:pt x="335" y="35"/>
                  </a:lnTo>
                  <a:lnTo>
                    <a:pt x="335" y="44"/>
                  </a:lnTo>
                  <a:lnTo>
                    <a:pt x="335" y="568"/>
                  </a:lnTo>
                  <a:lnTo>
                    <a:pt x="335" y="568"/>
                  </a:lnTo>
                  <a:lnTo>
                    <a:pt x="335" y="577"/>
                  </a:lnTo>
                  <a:lnTo>
                    <a:pt x="331" y="585"/>
                  </a:lnTo>
                  <a:lnTo>
                    <a:pt x="328" y="593"/>
                  </a:lnTo>
                  <a:lnTo>
                    <a:pt x="322" y="599"/>
                  </a:lnTo>
                  <a:lnTo>
                    <a:pt x="316" y="605"/>
                  </a:lnTo>
                  <a:lnTo>
                    <a:pt x="308" y="609"/>
                  </a:lnTo>
                  <a:lnTo>
                    <a:pt x="300" y="612"/>
                  </a:lnTo>
                  <a:lnTo>
                    <a:pt x="291" y="613"/>
                  </a:lnTo>
                  <a:lnTo>
                    <a:pt x="291" y="613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8" y="14"/>
                  </a:lnTo>
                  <a:lnTo>
                    <a:pt x="32" y="17"/>
                  </a:lnTo>
                  <a:lnTo>
                    <a:pt x="28" y="19"/>
                  </a:lnTo>
                  <a:lnTo>
                    <a:pt x="23" y="22"/>
                  </a:lnTo>
                  <a:lnTo>
                    <a:pt x="20" y="27"/>
                  </a:lnTo>
                  <a:lnTo>
                    <a:pt x="16" y="33"/>
                  </a:lnTo>
                  <a:lnTo>
                    <a:pt x="15" y="38"/>
                  </a:lnTo>
                  <a:lnTo>
                    <a:pt x="14" y="44"/>
                  </a:lnTo>
                  <a:lnTo>
                    <a:pt x="14" y="568"/>
                  </a:lnTo>
                  <a:lnTo>
                    <a:pt x="14" y="568"/>
                  </a:lnTo>
                  <a:lnTo>
                    <a:pt x="15" y="575"/>
                  </a:lnTo>
                  <a:lnTo>
                    <a:pt x="16" y="580"/>
                  </a:lnTo>
                  <a:lnTo>
                    <a:pt x="20" y="585"/>
                  </a:lnTo>
                  <a:lnTo>
                    <a:pt x="23" y="590"/>
                  </a:lnTo>
                  <a:lnTo>
                    <a:pt x="28" y="593"/>
                  </a:lnTo>
                  <a:lnTo>
                    <a:pt x="32" y="597"/>
                  </a:lnTo>
                  <a:lnTo>
                    <a:pt x="38" y="598"/>
                  </a:lnTo>
                  <a:lnTo>
                    <a:pt x="44" y="599"/>
                  </a:lnTo>
                  <a:lnTo>
                    <a:pt x="291" y="599"/>
                  </a:lnTo>
                  <a:lnTo>
                    <a:pt x="291" y="599"/>
                  </a:lnTo>
                  <a:lnTo>
                    <a:pt x="298" y="598"/>
                  </a:lnTo>
                  <a:lnTo>
                    <a:pt x="303" y="597"/>
                  </a:lnTo>
                  <a:lnTo>
                    <a:pt x="308" y="593"/>
                  </a:lnTo>
                  <a:lnTo>
                    <a:pt x="313" y="590"/>
                  </a:lnTo>
                  <a:lnTo>
                    <a:pt x="316" y="585"/>
                  </a:lnTo>
                  <a:lnTo>
                    <a:pt x="319" y="580"/>
                  </a:lnTo>
                  <a:lnTo>
                    <a:pt x="321" y="575"/>
                  </a:lnTo>
                  <a:lnTo>
                    <a:pt x="321" y="568"/>
                  </a:lnTo>
                  <a:lnTo>
                    <a:pt x="321" y="44"/>
                  </a:lnTo>
                  <a:lnTo>
                    <a:pt x="321" y="44"/>
                  </a:lnTo>
                  <a:lnTo>
                    <a:pt x="321" y="38"/>
                  </a:lnTo>
                  <a:lnTo>
                    <a:pt x="319" y="33"/>
                  </a:lnTo>
                  <a:lnTo>
                    <a:pt x="316" y="27"/>
                  </a:lnTo>
                  <a:lnTo>
                    <a:pt x="313" y="22"/>
                  </a:lnTo>
                  <a:lnTo>
                    <a:pt x="308" y="19"/>
                  </a:lnTo>
                  <a:lnTo>
                    <a:pt x="303" y="17"/>
                  </a:lnTo>
                  <a:lnTo>
                    <a:pt x="298" y="14"/>
                  </a:lnTo>
                  <a:lnTo>
                    <a:pt x="291" y="14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8" name="Freeform 54"/>
            <p:cNvSpPr>
              <a:spLocks noEditPoints="1"/>
            </p:cNvSpPr>
            <p:nvPr userDrawn="1"/>
          </p:nvSpPr>
          <p:spPr bwMode="auto">
            <a:xfrm>
              <a:off x="7481888" y="3538538"/>
              <a:ext cx="47625" cy="49213"/>
            </a:xfrm>
            <a:custGeom>
              <a:avLst/>
              <a:gdLst>
                <a:gd name="T0" fmla="*/ 30 w 61"/>
                <a:gd name="T1" fmla="*/ 62 h 62"/>
                <a:gd name="T2" fmla="*/ 18 w 61"/>
                <a:gd name="T3" fmla="*/ 60 h 62"/>
                <a:gd name="T4" fmla="*/ 8 w 61"/>
                <a:gd name="T5" fmla="*/ 53 h 62"/>
                <a:gd name="T6" fmla="*/ 2 w 61"/>
                <a:gd name="T7" fmla="*/ 42 h 62"/>
                <a:gd name="T8" fmla="*/ 0 w 61"/>
                <a:gd name="T9" fmla="*/ 31 h 62"/>
                <a:gd name="T10" fmla="*/ 0 w 61"/>
                <a:gd name="T11" fmla="*/ 25 h 62"/>
                <a:gd name="T12" fmla="*/ 4 w 61"/>
                <a:gd name="T13" fmla="*/ 13 h 62"/>
                <a:gd name="T14" fmla="*/ 13 w 61"/>
                <a:gd name="T15" fmla="*/ 5 h 62"/>
                <a:gd name="T16" fmla="*/ 24 w 61"/>
                <a:gd name="T17" fmla="*/ 1 h 62"/>
                <a:gd name="T18" fmla="*/ 30 w 61"/>
                <a:gd name="T19" fmla="*/ 0 h 62"/>
                <a:gd name="T20" fmla="*/ 42 w 61"/>
                <a:gd name="T21" fmla="*/ 3 h 62"/>
                <a:gd name="T22" fmla="*/ 52 w 61"/>
                <a:gd name="T23" fmla="*/ 9 h 62"/>
                <a:gd name="T24" fmla="*/ 59 w 61"/>
                <a:gd name="T25" fmla="*/ 19 h 62"/>
                <a:gd name="T26" fmla="*/ 61 w 61"/>
                <a:gd name="T27" fmla="*/ 31 h 62"/>
                <a:gd name="T28" fmla="*/ 60 w 61"/>
                <a:gd name="T29" fmla="*/ 37 h 62"/>
                <a:gd name="T30" fmla="*/ 55 w 61"/>
                <a:gd name="T31" fmla="*/ 48 h 62"/>
                <a:gd name="T32" fmla="*/ 47 w 61"/>
                <a:gd name="T33" fmla="*/ 56 h 62"/>
                <a:gd name="T34" fmla="*/ 37 w 61"/>
                <a:gd name="T35" fmla="*/ 61 h 62"/>
                <a:gd name="T36" fmla="*/ 30 w 61"/>
                <a:gd name="T37" fmla="*/ 62 h 62"/>
                <a:gd name="T38" fmla="*/ 30 w 61"/>
                <a:gd name="T39" fmla="*/ 13 h 62"/>
                <a:gd name="T40" fmla="*/ 24 w 61"/>
                <a:gd name="T41" fmla="*/ 16 h 62"/>
                <a:gd name="T42" fmla="*/ 15 w 61"/>
                <a:gd name="T43" fmla="*/ 24 h 62"/>
                <a:gd name="T44" fmla="*/ 14 w 61"/>
                <a:gd name="T45" fmla="*/ 31 h 62"/>
                <a:gd name="T46" fmla="*/ 14 w 61"/>
                <a:gd name="T47" fmla="*/ 34 h 62"/>
                <a:gd name="T48" fmla="*/ 18 w 61"/>
                <a:gd name="T49" fmla="*/ 42 h 62"/>
                <a:gd name="T50" fmla="*/ 26 w 61"/>
                <a:gd name="T51" fmla="*/ 47 h 62"/>
                <a:gd name="T52" fmla="*/ 30 w 61"/>
                <a:gd name="T53" fmla="*/ 48 h 62"/>
                <a:gd name="T54" fmla="*/ 37 w 61"/>
                <a:gd name="T55" fmla="*/ 47 h 62"/>
                <a:gd name="T56" fmla="*/ 46 w 61"/>
                <a:gd name="T57" fmla="*/ 38 h 62"/>
                <a:gd name="T58" fmla="*/ 47 w 61"/>
                <a:gd name="T59" fmla="*/ 31 h 62"/>
                <a:gd name="T60" fmla="*/ 47 w 61"/>
                <a:gd name="T61" fmla="*/ 27 h 62"/>
                <a:gd name="T62" fmla="*/ 42 w 61"/>
                <a:gd name="T63" fmla="*/ 19 h 62"/>
                <a:gd name="T64" fmla="*/ 33 w 61"/>
                <a:gd name="T65" fmla="*/ 15 h 62"/>
                <a:gd name="T66" fmla="*/ 30 w 61"/>
                <a:gd name="T67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62">
                  <a:moveTo>
                    <a:pt x="30" y="62"/>
                  </a:moveTo>
                  <a:lnTo>
                    <a:pt x="30" y="62"/>
                  </a:lnTo>
                  <a:lnTo>
                    <a:pt x="24" y="61"/>
                  </a:lnTo>
                  <a:lnTo>
                    <a:pt x="18" y="60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4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7" y="1"/>
                  </a:lnTo>
                  <a:lnTo>
                    <a:pt x="42" y="3"/>
                  </a:lnTo>
                  <a:lnTo>
                    <a:pt x="47" y="5"/>
                  </a:lnTo>
                  <a:lnTo>
                    <a:pt x="52" y="9"/>
                  </a:lnTo>
                  <a:lnTo>
                    <a:pt x="55" y="13"/>
                  </a:lnTo>
                  <a:lnTo>
                    <a:pt x="59" y="19"/>
                  </a:lnTo>
                  <a:lnTo>
                    <a:pt x="60" y="25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0" y="37"/>
                  </a:lnTo>
                  <a:lnTo>
                    <a:pt x="59" y="42"/>
                  </a:lnTo>
                  <a:lnTo>
                    <a:pt x="55" y="48"/>
                  </a:lnTo>
                  <a:lnTo>
                    <a:pt x="52" y="53"/>
                  </a:lnTo>
                  <a:lnTo>
                    <a:pt x="47" y="56"/>
                  </a:lnTo>
                  <a:lnTo>
                    <a:pt x="42" y="60"/>
                  </a:lnTo>
                  <a:lnTo>
                    <a:pt x="37" y="61"/>
                  </a:lnTo>
                  <a:lnTo>
                    <a:pt x="30" y="62"/>
                  </a:lnTo>
                  <a:lnTo>
                    <a:pt x="30" y="62"/>
                  </a:lnTo>
                  <a:close/>
                  <a:moveTo>
                    <a:pt x="30" y="13"/>
                  </a:moveTo>
                  <a:lnTo>
                    <a:pt x="30" y="13"/>
                  </a:lnTo>
                  <a:lnTo>
                    <a:pt x="26" y="15"/>
                  </a:lnTo>
                  <a:lnTo>
                    <a:pt x="24" y="16"/>
                  </a:lnTo>
                  <a:lnTo>
                    <a:pt x="18" y="19"/>
                  </a:lnTo>
                  <a:lnTo>
                    <a:pt x="15" y="24"/>
                  </a:lnTo>
                  <a:lnTo>
                    <a:pt x="14" y="27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4"/>
                  </a:lnTo>
                  <a:lnTo>
                    <a:pt x="15" y="38"/>
                  </a:lnTo>
                  <a:lnTo>
                    <a:pt x="18" y="42"/>
                  </a:lnTo>
                  <a:lnTo>
                    <a:pt x="24" y="47"/>
                  </a:lnTo>
                  <a:lnTo>
                    <a:pt x="26" y="47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3" y="47"/>
                  </a:lnTo>
                  <a:lnTo>
                    <a:pt x="37" y="47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47" y="34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27"/>
                  </a:lnTo>
                  <a:lnTo>
                    <a:pt x="46" y="24"/>
                  </a:lnTo>
                  <a:lnTo>
                    <a:pt x="42" y="19"/>
                  </a:lnTo>
                  <a:lnTo>
                    <a:pt x="37" y="16"/>
                  </a:lnTo>
                  <a:lnTo>
                    <a:pt x="33" y="15"/>
                  </a:lnTo>
                  <a:lnTo>
                    <a:pt x="30" y="13"/>
                  </a:lnTo>
                  <a:lnTo>
                    <a:pt x="3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9" name="Freeform 55"/>
            <p:cNvSpPr>
              <a:spLocks noEditPoints="1"/>
            </p:cNvSpPr>
            <p:nvPr userDrawn="1"/>
          </p:nvSpPr>
          <p:spPr bwMode="auto">
            <a:xfrm>
              <a:off x="7399338" y="3170238"/>
              <a:ext cx="214313" cy="357188"/>
            </a:xfrm>
            <a:custGeom>
              <a:avLst/>
              <a:gdLst>
                <a:gd name="T0" fmla="*/ 272 w 272"/>
                <a:gd name="T1" fmla="*/ 450 h 450"/>
                <a:gd name="T2" fmla="*/ 0 w 272"/>
                <a:gd name="T3" fmla="*/ 450 h 450"/>
                <a:gd name="T4" fmla="*/ 0 w 272"/>
                <a:gd name="T5" fmla="*/ 0 h 450"/>
                <a:gd name="T6" fmla="*/ 272 w 272"/>
                <a:gd name="T7" fmla="*/ 0 h 450"/>
                <a:gd name="T8" fmla="*/ 272 w 272"/>
                <a:gd name="T9" fmla="*/ 450 h 450"/>
                <a:gd name="T10" fmla="*/ 14 w 272"/>
                <a:gd name="T11" fmla="*/ 436 h 450"/>
                <a:gd name="T12" fmla="*/ 258 w 272"/>
                <a:gd name="T13" fmla="*/ 436 h 450"/>
                <a:gd name="T14" fmla="*/ 258 w 272"/>
                <a:gd name="T15" fmla="*/ 14 h 450"/>
                <a:gd name="T16" fmla="*/ 14 w 272"/>
                <a:gd name="T17" fmla="*/ 14 h 450"/>
                <a:gd name="T18" fmla="*/ 14 w 272"/>
                <a:gd name="T19" fmla="*/ 43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450">
                  <a:moveTo>
                    <a:pt x="272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272" y="0"/>
                  </a:lnTo>
                  <a:lnTo>
                    <a:pt x="272" y="450"/>
                  </a:lnTo>
                  <a:close/>
                  <a:moveTo>
                    <a:pt x="14" y="436"/>
                  </a:moveTo>
                  <a:lnTo>
                    <a:pt x="258" y="436"/>
                  </a:lnTo>
                  <a:lnTo>
                    <a:pt x="258" y="14"/>
                  </a:lnTo>
                  <a:lnTo>
                    <a:pt x="14" y="14"/>
                  </a:lnTo>
                  <a:lnTo>
                    <a:pt x="14" y="4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0" name="Rectangle 56"/>
            <p:cNvSpPr>
              <a:spLocks noChangeArrowheads="1"/>
            </p:cNvSpPr>
            <p:nvPr userDrawn="1"/>
          </p:nvSpPr>
          <p:spPr bwMode="auto">
            <a:xfrm>
              <a:off x="7475538" y="3144838"/>
              <a:ext cx="60325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2" name="Freeform 58"/>
            <p:cNvSpPr/>
            <p:nvPr userDrawn="1"/>
          </p:nvSpPr>
          <p:spPr bwMode="auto">
            <a:xfrm>
              <a:off x="7469188" y="3287713"/>
              <a:ext cx="120650" cy="92075"/>
            </a:xfrm>
            <a:custGeom>
              <a:avLst/>
              <a:gdLst>
                <a:gd name="T0" fmla="*/ 43 w 152"/>
                <a:gd name="T1" fmla="*/ 117 h 117"/>
                <a:gd name="T2" fmla="*/ 43 w 152"/>
                <a:gd name="T3" fmla="*/ 117 h 117"/>
                <a:gd name="T4" fmla="*/ 40 w 152"/>
                <a:gd name="T5" fmla="*/ 117 h 117"/>
                <a:gd name="T6" fmla="*/ 37 w 152"/>
                <a:gd name="T7" fmla="*/ 115 h 117"/>
                <a:gd name="T8" fmla="*/ 2 w 152"/>
                <a:gd name="T9" fmla="*/ 78 h 117"/>
                <a:gd name="T10" fmla="*/ 2 w 152"/>
                <a:gd name="T11" fmla="*/ 78 h 117"/>
                <a:gd name="T12" fmla="*/ 0 w 152"/>
                <a:gd name="T13" fmla="*/ 76 h 117"/>
                <a:gd name="T14" fmla="*/ 0 w 152"/>
                <a:gd name="T15" fmla="*/ 73 h 117"/>
                <a:gd name="T16" fmla="*/ 0 w 152"/>
                <a:gd name="T17" fmla="*/ 70 h 117"/>
                <a:gd name="T18" fmla="*/ 2 w 152"/>
                <a:gd name="T19" fmla="*/ 68 h 117"/>
                <a:gd name="T20" fmla="*/ 2 w 152"/>
                <a:gd name="T21" fmla="*/ 68 h 117"/>
                <a:gd name="T22" fmla="*/ 4 w 152"/>
                <a:gd name="T23" fmla="*/ 67 h 117"/>
                <a:gd name="T24" fmla="*/ 7 w 152"/>
                <a:gd name="T25" fmla="*/ 67 h 117"/>
                <a:gd name="T26" fmla="*/ 9 w 152"/>
                <a:gd name="T27" fmla="*/ 67 h 117"/>
                <a:gd name="T28" fmla="*/ 11 w 152"/>
                <a:gd name="T29" fmla="*/ 68 h 117"/>
                <a:gd name="T30" fmla="*/ 43 w 152"/>
                <a:gd name="T31" fmla="*/ 102 h 117"/>
                <a:gd name="T32" fmla="*/ 43 w 152"/>
                <a:gd name="T33" fmla="*/ 102 h 117"/>
                <a:gd name="T34" fmla="*/ 60 w 152"/>
                <a:gd name="T35" fmla="*/ 79 h 117"/>
                <a:gd name="T36" fmla="*/ 75 w 152"/>
                <a:gd name="T37" fmla="*/ 61 h 117"/>
                <a:gd name="T38" fmla="*/ 88 w 152"/>
                <a:gd name="T39" fmla="*/ 46 h 117"/>
                <a:gd name="T40" fmla="*/ 101 w 152"/>
                <a:gd name="T41" fmla="*/ 32 h 117"/>
                <a:gd name="T42" fmla="*/ 111 w 152"/>
                <a:gd name="T43" fmla="*/ 22 h 117"/>
                <a:gd name="T44" fmla="*/ 123 w 152"/>
                <a:gd name="T45" fmla="*/ 14 h 117"/>
                <a:gd name="T46" fmla="*/ 141 w 152"/>
                <a:gd name="T47" fmla="*/ 1 h 117"/>
                <a:gd name="T48" fmla="*/ 141 w 152"/>
                <a:gd name="T49" fmla="*/ 1 h 117"/>
                <a:gd name="T50" fmla="*/ 144 w 152"/>
                <a:gd name="T51" fmla="*/ 0 h 117"/>
                <a:gd name="T52" fmla="*/ 146 w 152"/>
                <a:gd name="T53" fmla="*/ 0 h 117"/>
                <a:gd name="T54" fmla="*/ 148 w 152"/>
                <a:gd name="T55" fmla="*/ 1 h 117"/>
                <a:gd name="T56" fmla="*/ 150 w 152"/>
                <a:gd name="T57" fmla="*/ 4 h 117"/>
                <a:gd name="T58" fmla="*/ 150 w 152"/>
                <a:gd name="T59" fmla="*/ 4 h 117"/>
                <a:gd name="T60" fmla="*/ 152 w 152"/>
                <a:gd name="T61" fmla="*/ 6 h 117"/>
                <a:gd name="T62" fmla="*/ 152 w 152"/>
                <a:gd name="T63" fmla="*/ 8 h 117"/>
                <a:gd name="T64" fmla="*/ 150 w 152"/>
                <a:gd name="T65" fmla="*/ 10 h 117"/>
                <a:gd name="T66" fmla="*/ 148 w 152"/>
                <a:gd name="T67" fmla="*/ 13 h 117"/>
                <a:gd name="T68" fmla="*/ 148 w 152"/>
                <a:gd name="T69" fmla="*/ 13 h 117"/>
                <a:gd name="T70" fmla="*/ 130 w 152"/>
                <a:gd name="T71" fmla="*/ 25 h 117"/>
                <a:gd name="T72" fmla="*/ 119 w 152"/>
                <a:gd name="T73" fmla="*/ 33 h 117"/>
                <a:gd name="T74" fmla="*/ 109 w 152"/>
                <a:gd name="T75" fmla="*/ 44 h 117"/>
                <a:gd name="T76" fmla="*/ 96 w 152"/>
                <a:gd name="T77" fmla="*/ 56 h 117"/>
                <a:gd name="T78" fmla="*/ 83 w 152"/>
                <a:gd name="T79" fmla="*/ 73 h 117"/>
                <a:gd name="T80" fmla="*/ 68 w 152"/>
                <a:gd name="T81" fmla="*/ 91 h 117"/>
                <a:gd name="T82" fmla="*/ 52 w 152"/>
                <a:gd name="T83" fmla="*/ 114 h 117"/>
                <a:gd name="T84" fmla="*/ 52 w 152"/>
                <a:gd name="T85" fmla="*/ 114 h 117"/>
                <a:gd name="T86" fmla="*/ 48 w 152"/>
                <a:gd name="T87" fmla="*/ 116 h 117"/>
                <a:gd name="T88" fmla="*/ 45 w 152"/>
                <a:gd name="T89" fmla="*/ 117 h 117"/>
                <a:gd name="T90" fmla="*/ 45 w 152"/>
                <a:gd name="T91" fmla="*/ 117 h 117"/>
                <a:gd name="T92" fmla="*/ 43 w 152"/>
                <a:gd name="T93" fmla="*/ 117 h 117"/>
                <a:gd name="T94" fmla="*/ 43 w 152"/>
                <a:gd name="T9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2" h="117">
                  <a:moveTo>
                    <a:pt x="43" y="117"/>
                  </a:moveTo>
                  <a:lnTo>
                    <a:pt x="43" y="117"/>
                  </a:lnTo>
                  <a:lnTo>
                    <a:pt x="40" y="117"/>
                  </a:lnTo>
                  <a:lnTo>
                    <a:pt x="37" y="115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4" y="67"/>
                  </a:lnTo>
                  <a:lnTo>
                    <a:pt x="7" y="67"/>
                  </a:lnTo>
                  <a:lnTo>
                    <a:pt x="9" y="67"/>
                  </a:lnTo>
                  <a:lnTo>
                    <a:pt x="11" y="68"/>
                  </a:lnTo>
                  <a:lnTo>
                    <a:pt x="43" y="102"/>
                  </a:lnTo>
                  <a:lnTo>
                    <a:pt x="43" y="102"/>
                  </a:lnTo>
                  <a:lnTo>
                    <a:pt x="60" y="79"/>
                  </a:lnTo>
                  <a:lnTo>
                    <a:pt x="75" y="61"/>
                  </a:lnTo>
                  <a:lnTo>
                    <a:pt x="88" y="46"/>
                  </a:lnTo>
                  <a:lnTo>
                    <a:pt x="101" y="32"/>
                  </a:lnTo>
                  <a:lnTo>
                    <a:pt x="111" y="22"/>
                  </a:lnTo>
                  <a:lnTo>
                    <a:pt x="123" y="14"/>
                  </a:lnTo>
                  <a:lnTo>
                    <a:pt x="141" y="1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8" y="1"/>
                  </a:lnTo>
                  <a:lnTo>
                    <a:pt x="150" y="4"/>
                  </a:lnTo>
                  <a:lnTo>
                    <a:pt x="150" y="4"/>
                  </a:lnTo>
                  <a:lnTo>
                    <a:pt x="152" y="6"/>
                  </a:lnTo>
                  <a:lnTo>
                    <a:pt x="152" y="8"/>
                  </a:lnTo>
                  <a:lnTo>
                    <a:pt x="150" y="10"/>
                  </a:lnTo>
                  <a:lnTo>
                    <a:pt x="148" y="13"/>
                  </a:lnTo>
                  <a:lnTo>
                    <a:pt x="148" y="13"/>
                  </a:lnTo>
                  <a:lnTo>
                    <a:pt x="130" y="25"/>
                  </a:lnTo>
                  <a:lnTo>
                    <a:pt x="119" y="33"/>
                  </a:lnTo>
                  <a:lnTo>
                    <a:pt x="109" y="44"/>
                  </a:lnTo>
                  <a:lnTo>
                    <a:pt x="96" y="56"/>
                  </a:lnTo>
                  <a:lnTo>
                    <a:pt x="83" y="73"/>
                  </a:lnTo>
                  <a:lnTo>
                    <a:pt x="68" y="91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48" y="116"/>
                  </a:lnTo>
                  <a:lnTo>
                    <a:pt x="45" y="117"/>
                  </a:lnTo>
                  <a:lnTo>
                    <a:pt x="45" y="117"/>
                  </a:lnTo>
                  <a:lnTo>
                    <a:pt x="43" y="117"/>
                  </a:lnTo>
                  <a:lnTo>
                    <a:pt x="43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3" name="Freeform 59"/>
            <p:cNvSpPr>
              <a:spLocks noEditPoints="1"/>
            </p:cNvSpPr>
            <p:nvPr userDrawn="1"/>
          </p:nvSpPr>
          <p:spPr bwMode="auto">
            <a:xfrm>
              <a:off x="7432676" y="3263900"/>
              <a:ext cx="146050" cy="168275"/>
            </a:xfrm>
            <a:custGeom>
              <a:avLst/>
              <a:gdLst>
                <a:gd name="T0" fmla="*/ 92 w 185"/>
                <a:gd name="T1" fmla="*/ 213 h 213"/>
                <a:gd name="T2" fmla="*/ 83 w 185"/>
                <a:gd name="T3" fmla="*/ 211 h 213"/>
                <a:gd name="T4" fmla="*/ 66 w 185"/>
                <a:gd name="T5" fmla="*/ 197 h 213"/>
                <a:gd name="T6" fmla="*/ 53 w 185"/>
                <a:gd name="T7" fmla="*/ 182 h 213"/>
                <a:gd name="T8" fmla="*/ 39 w 185"/>
                <a:gd name="T9" fmla="*/ 164 h 213"/>
                <a:gd name="T10" fmla="*/ 18 w 185"/>
                <a:gd name="T11" fmla="*/ 131 h 213"/>
                <a:gd name="T12" fmla="*/ 8 w 185"/>
                <a:gd name="T13" fmla="*/ 105 h 213"/>
                <a:gd name="T14" fmla="*/ 1 w 185"/>
                <a:gd name="T15" fmla="*/ 76 h 213"/>
                <a:gd name="T16" fmla="*/ 0 w 185"/>
                <a:gd name="T17" fmla="*/ 61 h 213"/>
                <a:gd name="T18" fmla="*/ 0 w 185"/>
                <a:gd name="T19" fmla="*/ 40 h 213"/>
                <a:gd name="T20" fmla="*/ 11 w 185"/>
                <a:gd name="T21" fmla="*/ 42 h 213"/>
                <a:gd name="T22" fmla="*/ 24 w 185"/>
                <a:gd name="T23" fmla="*/ 43 h 213"/>
                <a:gd name="T24" fmla="*/ 47 w 185"/>
                <a:gd name="T25" fmla="*/ 38 h 213"/>
                <a:gd name="T26" fmla="*/ 65 w 185"/>
                <a:gd name="T27" fmla="*/ 30 h 213"/>
                <a:gd name="T28" fmla="*/ 76 w 185"/>
                <a:gd name="T29" fmla="*/ 21 h 213"/>
                <a:gd name="T30" fmla="*/ 92 w 185"/>
                <a:gd name="T31" fmla="*/ 0 h 213"/>
                <a:gd name="T32" fmla="*/ 104 w 185"/>
                <a:gd name="T33" fmla="*/ 16 h 213"/>
                <a:gd name="T34" fmla="*/ 113 w 185"/>
                <a:gd name="T35" fmla="*/ 24 h 213"/>
                <a:gd name="T36" fmla="*/ 127 w 185"/>
                <a:gd name="T37" fmla="*/ 35 h 213"/>
                <a:gd name="T38" fmla="*/ 148 w 185"/>
                <a:gd name="T39" fmla="*/ 42 h 213"/>
                <a:gd name="T40" fmla="*/ 160 w 185"/>
                <a:gd name="T41" fmla="*/ 43 h 213"/>
                <a:gd name="T42" fmla="*/ 184 w 185"/>
                <a:gd name="T43" fmla="*/ 40 h 213"/>
                <a:gd name="T44" fmla="*/ 185 w 185"/>
                <a:gd name="T45" fmla="*/ 52 h 213"/>
                <a:gd name="T46" fmla="*/ 185 w 185"/>
                <a:gd name="T47" fmla="*/ 61 h 213"/>
                <a:gd name="T48" fmla="*/ 182 w 185"/>
                <a:gd name="T49" fmla="*/ 90 h 213"/>
                <a:gd name="T50" fmla="*/ 172 w 185"/>
                <a:gd name="T51" fmla="*/ 118 h 213"/>
                <a:gd name="T52" fmla="*/ 160 w 185"/>
                <a:gd name="T53" fmla="*/ 143 h 213"/>
                <a:gd name="T54" fmla="*/ 146 w 185"/>
                <a:gd name="T55" fmla="*/ 164 h 213"/>
                <a:gd name="T56" fmla="*/ 118 w 185"/>
                <a:gd name="T57" fmla="*/ 197 h 213"/>
                <a:gd name="T58" fmla="*/ 108 w 185"/>
                <a:gd name="T59" fmla="*/ 206 h 213"/>
                <a:gd name="T60" fmla="*/ 96 w 185"/>
                <a:gd name="T61" fmla="*/ 213 h 213"/>
                <a:gd name="T62" fmla="*/ 92 w 185"/>
                <a:gd name="T63" fmla="*/ 213 h 213"/>
                <a:gd name="T64" fmla="*/ 14 w 185"/>
                <a:gd name="T65" fmla="*/ 55 h 213"/>
                <a:gd name="T66" fmla="*/ 14 w 185"/>
                <a:gd name="T67" fmla="*/ 61 h 213"/>
                <a:gd name="T68" fmla="*/ 17 w 185"/>
                <a:gd name="T69" fmla="*/ 88 h 213"/>
                <a:gd name="T70" fmla="*/ 25 w 185"/>
                <a:gd name="T71" fmla="*/ 113 h 213"/>
                <a:gd name="T72" fmla="*/ 37 w 185"/>
                <a:gd name="T73" fmla="*/ 136 h 213"/>
                <a:gd name="T74" fmla="*/ 49 w 185"/>
                <a:gd name="T75" fmla="*/ 155 h 213"/>
                <a:gd name="T76" fmla="*/ 76 w 185"/>
                <a:gd name="T77" fmla="*/ 188 h 213"/>
                <a:gd name="T78" fmla="*/ 86 w 185"/>
                <a:gd name="T79" fmla="*/ 196 h 213"/>
                <a:gd name="T80" fmla="*/ 92 w 185"/>
                <a:gd name="T81" fmla="*/ 199 h 213"/>
                <a:gd name="T82" fmla="*/ 94 w 185"/>
                <a:gd name="T83" fmla="*/ 199 h 213"/>
                <a:gd name="T84" fmla="*/ 108 w 185"/>
                <a:gd name="T85" fmla="*/ 188 h 213"/>
                <a:gd name="T86" fmla="*/ 122 w 185"/>
                <a:gd name="T87" fmla="*/ 173 h 213"/>
                <a:gd name="T88" fmla="*/ 134 w 185"/>
                <a:gd name="T89" fmla="*/ 155 h 213"/>
                <a:gd name="T90" fmla="*/ 153 w 185"/>
                <a:gd name="T91" fmla="*/ 126 h 213"/>
                <a:gd name="T92" fmla="*/ 164 w 185"/>
                <a:gd name="T93" fmla="*/ 100 h 213"/>
                <a:gd name="T94" fmla="*/ 170 w 185"/>
                <a:gd name="T95" fmla="*/ 75 h 213"/>
                <a:gd name="T96" fmla="*/ 171 w 185"/>
                <a:gd name="T97" fmla="*/ 61 h 213"/>
                <a:gd name="T98" fmla="*/ 171 w 185"/>
                <a:gd name="T99" fmla="*/ 55 h 213"/>
                <a:gd name="T100" fmla="*/ 160 w 185"/>
                <a:gd name="T101" fmla="*/ 57 h 213"/>
                <a:gd name="T102" fmla="*/ 146 w 185"/>
                <a:gd name="T103" fmla="*/ 55 h 213"/>
                <a:gd name="T104" fmla="*/ 121 w 185"/>
                <a:gd name="T105" fmla="*/ 46 h 213"/>
                <a:gd name="T106" fmla="*/ 103 w 185"/>
                <a:gd name="T107" fmla="*/ 35 h 213"/>
                <a:gd name="T108" fmla="*/ 93 w 185"/>
                <a:gd name="T109" fmla="*/ 24 h 213"/>
                <a:gd name="T110" fmla="*/ 92 w 185"/>
                <a:gd name="T111" fmla="*/ 24 h 213"/>
                <a:gd name="T112" fmla="*/ 86 w 185"/>
                <a:gd name="T113" fmla="*/ 30 h 213"/>
                <a:gd name="T114" fmla="*/ 73 w 185"/>
                <a:gd name="T115" fmla="*/ 40 h 213"/>
                <a:gd name="T116" fmla="*/ 52 w 185"/>
                <a:gd name="T117" fmla="*/ 52 h 213"/>
                <a:gd name="T118" fmla="*/ 32 w 185"/>
                <a:gd name="T119" fmla="*/ 57 h 213"/>
                <a:gd name="T120" fmla="*/ 24 w 185"/>
                <a:gd name="T121" fmla="*/ 57 h 213"/>
                <a:gd name="T122" fmla="*/ 14 w 185"/>
                <a:gd name="T123" fmla="*/ 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5" h="213">
                  <a:moveTo>
                    <a:pt x="92" y="213"/>
                  </a:moveTo>
                  <a:lnTo>
                    <a:pt x="92" y="213"/>
                  </a:lnTo>
                  <a:lnTo>
                    <a:pt x="88" y="213"/>
                  </a:lnTo>
                  <a:lnTo>
                    <a:pt x="83" y="211"/>
                  </a:lnTo>
                  <a:lnTo>
                    <a:pt x="76" y="206"/>
                  </a:lnTo>
                  <a:lnTo>
                    <a:pt x="66" y="197"/>
                  </a:lnTo>
                  <a:lnTo>
                    <a:pt x="66" y="197"/>
                  </a:lnTo>
                  <a:lnTo>
                    <a:pt x="53" y="182"/>
                  </a:lnTo>
                  <a:lnTo>
                    <a:pt x="39" y="164"/>
                  </a:lnTo>
                  <a:lnTo>
                    <a:pt x="39" y="164"/>
                  </a:lnTo>
                  <a:lnTo>
                    <a:pt x="25" y="143"/>
                  </a:lnTo>
                  <a:lnTo>
                    <a:pt x="18" y="131"/>
                  </a:lnTo>
                  <a:lnTo>
                    <a:pt x="12" y="118"/>
                  </a:lnTo>
                  <a:lnTo>
                    <a:pt x="8" y="105"/>
                  </a:lnTo>
                  <a:lnTo>
                    <a:pt x="3" y="90"/>
                  </a:lnTo>
                  <a:lnTo>
                    <a:pt x="1" y="76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0" y="40"/>
                  </a:lnTo>
                  <a:lnTo>
                    <a:pt x="11" y="42"/>
                  </a:lnTo>
                  <a:lnTo>
                    <a:pt x="11" y="4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37" y="42"/>
                  </a:lnTo>
                  <a:lnTo>
                    <a:pt x="47" y="38"/>
                  </a:lnTo>
                  <a:lnTo>
                    <a:pt x="57" y="35"/>
                  </a:lnTo>
                  <a:lnTo>
                    <a:pt x="65" y="30"/>
                  </a:lnTo>
                  <a:lnTo>
                    <a:pt x="71" y="24"/>
                  </a:lnTo>
                  <a:lnTo>
                    <a:pt x="76" y="21"/>
                  </a:lnTo>
                  <a:lnTo>
                    <a:pt x="80" y="16"/>
                  </a:lnTo>
                  <a:lnTo>
                    <a:pt x="92" y="0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8" y="20"/>
                  </a:lnTo>
                  <a:lnTo>
                    <a:pt x="113" y="24"/>
                  </a:lnTo>
                  <a:lnTo>
                    <a:pt x="119" y="29"/>
                  </a:lnTo>
                  <a:lnTo>
                    <a:pt x="127" y="35"/>
                  </a:lnTo>
                  <a:lnTo>
                    <a:pt x="137" y="38"/>
                  </a:lnTo>
                  <a:lnTo>
                    <a:pt x="148" y="42"/>
                  </a:lnTo>
                  <a:lnTo>
                    <a:pt x="160" y="43"/>
                  </a:lnTo>
                  <a:lnTo>
                    <a:pt x="160" y="43"/>
                  </a:lnTo>
                  <a:lnTo>
                    <a:pt x="173" y="42"/>
                  </a:lnTo>
                  <a:lnTo>
                    <a:pt x="184" y="40"/>
                  </a:lnTo>
                  <a:lnTo>
                    <a:pt x="185" y="52"/>
                  </a:lnTo>
                  <a:lnTo>
                    <a:pt x="185" y="52"/>
                  </a:lnTo>
                  <a:lnTo>
                    <a:pt x="185" y="61"/>
                  </a:lnTo>
                  <a:lnTo>
                    <a:pt x="185" y="61"/>
                  </a:lnTo>
                  <a:lnTo>
                    <a:pt x="184" y="76"/>
                  </a:lnTo>
                  <a:lnTo>
                    <a:pt x="182" y="90"/>
                  </a:lnTo>
                  <a:lnTo>
                    <a:pt x="177" y="105"/>
                  </a:lnTo>
                  <a:lnTo>
                    <a:pt x="172" y="118"/>
                  </a:lnTo>
                  <a:lnTo>
                    <a:pt x="165" y="131"/>
                  </a:lnTo>
                  <a:lnTo>
                    <a:pt x="160" y="143"/>
                  </a:lnTo>
                  <a:lnTo>
                    <a:pt x="146" y="164"/>
                  </a:lnTo>
                  <a:lnTo>
                    <a:pt x="146" y="164"/>
                  </a:lnTo>
                  <a:lnTo>
                    <a:pt x="132" y="182"/>
                  </a:lnTo>
                  <a:lnTo>
                    <a:pt x="118" y="197"/>
                  </a:lnTo>
                  <a:lnTo>
                    <a:pt x="118" y="197"/>
                  </a:lnTo>
                  <a:lnTo>
                    <a:pt x="108" y="206"/>
                  </a:lnTo>
                  <a:lnTo>
                    <a:pt x="101" y="211"/>
                  </a:lnTo>
                  <a:lnTo>
                    <a:pt x="96" y="213"/>
                  </a:lnTo>
                  <a:lnTo>
                    <a:pt x="92" y="213"/>
                  </a:lnTo>
                  <a:lnTo>
                    <a:pt x="92" y="213"/>
                  </a:lnTo>
                  <a:close/>
                  <a:moveTo>
                    <a:pt x="14" y="55"/>
                  </a:moveTo>
                  <a:lnTo>
                    <a:pt x="14" y="55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15" y="75"/>
                  </a:lnTo>
                  <a:lnTo>
                    <a:pt x="17" y="88"/>
                  </a:lnTo>
                  <a:lnTo>
                    <a:pt x="20" y="100"/>
                  </a:lnTo>
                  <a:lnTo>
                    <a:pt x="25" y="113"/>
                  </a:lnTo>
                  <a:lnTo>
                    <a:pt x="31" y="126"/>
                  </a:lnTo>
                  <a:lnTo>
                    <a:pt x="37" y="136"/>
                  </a:lnTo>
                  <a:lnTo>
                    <a:pt x="49" y="155"/>
                  </a:lnTo>
                  <a:lnTo>
                    <a:pt x="49" y="155"/>
                  </a:lnTo>
                  <a:lnTo>
                    <a:pt x="63" y="173"/>
                  </a:lnTo>
                  <a:lnTo>
                    <a:pt x="76" y="188"/>
                  </a:lnTo>
                  <a:lnTo>
                    <a:pt x="76" y="188"/>
                  </a:lnTo>
                  <a:lnTo>
                    <a:pt x="86" y="196"/>
                  </a:lnTo>
                  <a:lnTo>
                    <a:pt x="89" y="199"/>
                  </a:lnTo>
                  <a:lnTo>
                    <a:pt x="92" y="199"/>
                  </a:lnTo>
                  <a:lnTo>
                    <a:pt x="92" y="199"/>
                  </a:lnTo>
                  <a:lnTo>
                    <a:pt x="94" y="199"/>
                  </a:lnTo>
                  <a:lnTo>
                    <a:pt x="98" y="196"/>
                  </a:lnTo>
                  <a:lnTo>
                    <a:pt x="108" y="188"/>
                  </a:lnTo>
                  <a:lnTo>
                    <a:pt x="108" y="188"/>
                  </a:lnTo>
                  <a:lnTo>
                    <a:pt x="122" y="173"/>
                  </a:lnTo>
                  <a:lnTo>
                    <a:pt x="134" y="155"/>
                  </a:lnTo>
                  <a:lnTo>
                    <a:pt x="134" y="155"/>
                  </a:lnTo>
                  <a:lnTo>
                    <a:pt x="147" y="136"/>
                  </a:lnTo>
                  <a:lnTo>
                    <a:pt x="153" y="126"/>
                  </a:lnTo>
                  <a:lnTo>
                    <a:pt x="159" y="113"/>
                  </a:lnTo>
                  <a:lnTo>
                    <a:pt x="164" y="100"/>
                  </a:lnTo>
                  <a:lnTo>
                    <a:pt x="168" y="88"/>
                  </a:lnTo>
                  <a:lnTo>
                    <a:pt x="170" y="75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1" y="55"/>
                  </a:lnTo>
                  <a:lnTo>
                    <a:pt x="171" y="55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153" y="57"/>
                  </a:lnTo>
                  <a:lnTo>
                    <a:pt x="146" y="55"/>
                  </a:lnTo>
                  <a:lnTo>
                    <a:pt x="132" y="52"/>
                  </a:lnTo>
                  <a:lnTo>
                    <a:pt x="121" y="46"/>
                  </a:lnTo>
                  <a:lnTo>
                    <a:pt x="111" y="40"/>
                  </a:lnTo>
                  <a:lnTo>
                    <a:pt x="103" y="35"/>
                  </a:lnTo>
                  <a:lnTo>
                    <a:pt x="98" y="30"/>
                  </a:lnTo>
                  <a:lnTo>
                    <a:pt x="93" y="24"/>
                  </a:lnTo>
                  <a:lnTo>
                    <a:pt x="92" y="23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86" y="30"/>
                  </a:lnTo>
                  <a:lnTo>
                    <a:pt x="80" y="35"/>
                  </a:lnTo>
                  <a:lnTo>
                    <a:pt x="73" y="40"/>
                  </a:lnTo>
                  <a:lnTo>
                    <a:pt x="63" y="46"/>
                  </a:lnTo>
                  <a:lnTo>
                    <a:pt x="52" y="52"/>
                  </a:lnTo>
                  <a:lnTo>
                    <a:pt x="39" y="55"/>
                  </a:lnTo>
                  <a:lnTo>
                    <a:pt x="3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1" name="Group 130"/>
          <p:cNvGrpSpPr/>
          <p:nvPr userDrawn="1"/>
        </p:nvGrpSpPr>
        <p:grpSpPr>
          <a:xfrm>
            <a:off x="5124451" y="2967038"/>
            <a:ext cx="808038" cy="806450"/>
            <a:chOff x="5124451" y="2967038"/>
            <a:chExt cx="808038" cy="806450"/>
          </a:xfrm>
        </p:grpSpPr>
        <p:sp>
          <p:nvSpPr>
            <p:cNvPr id="68" name="Freeform 15"/>
            <p:cNvSpPr/>
            <p:nvPr userDrawn="1"/>
          </p:nvSpPr>
          <p:spPr bwMode="auto">
            <a:xfrm>
              <a:off x="5124451" y="2967038"/>
              <a:ext cx="808038" cy="806450"/>
            </a:xfrm>
            <a:custGeom>
              <a:avLst/>
              <a:gdLst>
                <a:gd name="T0" fmla="*/ 1016 w 1017"/>
                <a:gd name="T1" fmla="*/ 535 h 1017"/>
                <a:gd name="T2" fmla="*/ 1007 w 1017"/>
                <a:gd name="T3" fmla="*/ 611 h 1017"/>
                <a:gd name="T4" fmla="*/ 986 w 1017"/>
                <a:gd name="T5" fmla="*/ 684 h 1017"/>
                <a:gd name="T6" fmla="*/ 955 w 1017"/>
                <a:gd name="T7" fmla="*/ 750 h 1017"/>
                <a:gd name="T8" fmla="*/ 916 w 1017"/>
                <a:gd name="T9" fmla="*/ 813 h 1017"/>
                <a:gd name="T10" fmla="*/ 868 w 1017"/>
                <a:gd name="T11" fmla="*/ 868 h 1017"/>
                <a:gd name="T12" fmla="*/ 812 w 1017"/>
                <a:gd name="T13" fmla="*/ 916 h 1017"/>
                <a:gd name="T14" fmla="*/ 751 w 1017"/>
                <a:gd name="T15" fmla="*/ 955 h 1017"/>
                <a:gd name="T16" fmla="*/ 684 w 1017"/>
                <a:gd name="T17" fmla="*/ 986 h 1017"/>
                <a:gd name="T18" fmla="*/ 611 w 1017"/>
                <a:gd name="T19" fmla="*/ 1007 h 1017"/>
                <a:gd name="T20" fmla="*/ 535 w 1017"/>
                <a:gd name="T21" fmla="*/ 1016 h 1017"/>
                <a:gd name="T22" fmla="*/ 482 w 1017"/>
                <a:gd name="T23" fmla="*/ 1016 h 1017"/>
                <a:gd name="T24" fmla="*/ 406 w 1017"/>
                <a:gd name="T25" fmla="*/ 1007 h 1017"/>
                <a:gd name="T26" fmla="*/ 334 w 1017"/>
                <a:gd name="T27" fmla="*/ 986 h 1017"/>
                <a:gd name="T28" fmla="*/ 267 w 1017"/>
                <a:gd name="T29" fmla="*/ 955 h 1017"/>
                <a:gd name="T30" fmla="*/ 205 w 1017"/>
                <a:gd name="T31" fmla="*/ 916 h 1017"/>
                <a:gd name="T32" fmla="*/ 150 w 1017"/>
                <a:gd name="T33" fmla="*/ 868 h 1017"/>
                <a:gd name="T34" fmla="*/ 101 w 1017"/>
                <a:gd name="T35" fmla="*/ 813 h 1017"/>
                <a:gd name="T36" fmla="*/ 62 w 1017"/>
                <a:gd name="T37" fmla="*/ 750 h 1017"/>
                <a:gd name="T38" fmla="*/ 31 w 1017"/>
                <a:gd name="T39" fmla="*/ 684 h 1017"/>
                <a:gd name="T40" fmla="*/ 10 w 1017"/>
                <a:gd name="T41" fmla="*/ 611 h 1017"/>
                <a:gd name="T42" fmla="*/ 1 w 1017"/>
                <a:gd name="T43" fmla="*/ 535 h 1017"/>
                <a:gd name="T44" fmla="*/ 1 w 1017"/>
                <a:gd name="T45" fmla="*/ 482 h 1017"/>
                <a:gd name="T46" fmla="*/ 10 w 1017"/>
                <a:gd name="T47" fmla="*/ 406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5 h 1017"/>
                <a:gd name="T54" fmla="*/ 150 w 1017"/>
                <a:gd name="T55" fmla="*/ 150 h 1017"/>
                <a:gd name="T56" fmla="*/ 205 w 1017"/>
                <a:gd name="T57" fmla="*/ 101 h 1017"/>
                <a:gd name="T58" fmla="*/ 267 w 1017"/>
                <a:gd name="T59" fmla="*/ 62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2 h 1017"/>
                <a:gd name="T74" fmla="*/ 812 w 1017"/>
                <a:gd name="T75" fmla="*/ 101 h 1017"/>
                <a:gd name="T76" fmla="*/ 868 w 1017"/>
                <a:gd name="T77" fmla="*/ 150 h 1017"/>
                <a:gd name="T78" fmla="*/ 916 w 1017"/>
                <a:gd name="T79" fmla="*/ 205 h 1017"/>
                <a:gd name="T80" fmla="*/ 955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6 h 1017"/>
                <a:gd name="T86" fmla="*/ 1016 w 1017"/>
                <a:gd name="T87" fmla="*/ 482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6" y="535"/>
                  </a:lnTo>
                  <a:lnTo>
                    <a:pt x="1014" y="561"/>
                  </a:lnTo>
                  <a:lnTo>
                    <a:pt x="1012" y="586"/>
                  </a:lnTo>
                  <a:lnTo>
                    <a:pt x="1007" y="611"/>
                  </a:lnTo>
                  <a:lnTo>
                    <a:pt x="1001" y="635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0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1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4"/>
                  </a:lnTo>
                  <a:lnTo>
                    <a:pt x="751" y="955"/>
                  </a:lnTo>
                  <a:lnTo>
                    <a:pt x="730" y="967"/>
                  </a:lnTo>
                  <a:lnTo>
                    <a:pt x="707" y="977"/>
                  </a:lnTo>
                  <a:lnTo>
                    <a:pt x="684" y="986"/>
                  </a:lnTo>
                  <a:lnTo>
                    <a:pt x="659" y="994"/>
                  </a:lnTo>
                  <a:lnTo>
                    <a:pt x="635" y="1001"/>
                  </a:lnTo>
                  <a:lnTo>
                    <a:pt x="611" y="1007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5" y="1016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6" y="1007"/>
                  </a:lnTo>
                  <a:lnTo>
                    <a:pt x="382" y="1001"/>
                  </a:lnTo>
                  <a:lnTo>
                    <a:pt x="358" y="994"/>
                  </a:lnTo>
                  <a:lnTo>
                    <a:pt x="334" y="986"/>
                  </a:lnTo>
                  <a:lnTo>
                    <a:pt x="311" y="977"/>
                  </a:lnTo>
                  <a:lnTo>
                    <a:pt x="289" y="967"/>
                  </a:lnTo>
                  <a:lnTo>
                    <a:pt x="267" y="955"/>
                  </a:lnTo>
                  <a:lnTo>
                    <a:pt x="245" y="944"/>
                  </a:lnTo>
                  <a:lnTo>
                    <a:pt x="224" y="930"/>
                  </a:lnTo>
                  <a:lnTo>
                    <a:pt x="205" y="916"/>
                  </a:lnTo>
                  <a:lnTo>
                    <a:pt x="185" y="901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0" y="406"/>
                  </a:lnTo>
                  <a:lnTo>
                    <a:pt x="16" y="382"/>
                  </a:lnTo>
                  <a:lnTo>
                    <a:pt x="23" y="358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9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1" y="205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8"/>
                  </a:lnTo>
                  <a:lnTo>
                    <a:pt x="245" y="74"/>
                  </a:lnTo>
                  <a:lnTo>
                    <a:pt x="267" y="62"/>
                  </a:lnTo>
                  <a:lnTo>
                    <a:pt x="289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2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4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0" y="4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30" y="51"/>
                  </a:lnTo>
                  <a:lnTo>
                    <a:pt x="751" y="62"/>
                  </a:lnTo>
                  <a:lnTo>
                    <a:pt x="772" y="74"/>
                  </a:lnTo>
                  <a:lnTo>
                    <a:pt x="793" y="88"/>
                  </a:lnTo>
                  <a:lnTo>
                    <a:pt x="812" y="101"/>
                  </a:lnTo>
                  <a:lnTo>
                    <a:pt x="832" y="116"/>
                  </a:lnTo>
                  <a:lnTo>
                    <a:pt x="850" y="132"/>
                  </a:lnTo>
                  <a:lnTo>
                    <a:pt x="868" y="150"/>
                  </a:lnTo>
                  <a:lnTo>
                    <a:pt x="885" y="167"/>
                  </a:lnTo>
                  <a:lnTo>
                    <a:pt x="901" y="185"/>
                  </a:lnTo>
                  <a:lnTo>
                    <a:pt x="916" y="205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9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4" y="358"/>
                  </a:lnTo>
                  <a:lnTo>
                    <a:pt x="1001" y="382"/>
                  </a:lnTo>
                  <a:lnTo>
                    <a:pt x="1007" y="406"/>
                  </a:lnTo>
                  <a:lnTo>
                    <a:pt x="1012" y="432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5" name="Freeform 52"/>
            <p:cNvSpPr>
              <a:spLocks noEditPoints="1"/>
            </p:cNvSpPr>
            <p:nvPr userDrawn="1"/>
          </p:nvSpPr>
          <p:spPr bwMode="auto">
            <a:xfrm>
              <a:off x="5208588" y="3181350"/>
              <a:ext cx="639763" cy="346075"/>
            </a:xfrm>
            <a:custGeom>
              <a:avLst/>
              <a:gdLst>
                <a:gd name="T0" fmla="*/ 91 w 805"/>
                <a:gd name="T1" fmla="*/ 434 h 436"/>
                <a:gd name="T2" fmla="*/ 41 w 805"/>
                <a:gd name="T3" fmla="*/ 409 h 436"/>
                <a:gd name="T4" fmla="*/ 9 w 805"/>
                <a:gd name="T5" fmla="*/ 366 h 436"/>
                <a:gd name="T6" fmla="*/ 0 w 805"/>
                <a:gd name="T7" fmla="*/ 322 h 436"/>
                <a:gd name="T8" fmla="*/ 14 w 805"/>
                <a:gd name="T9" fmla="*/ 268 h 436"/>
                <a:gd name="T10" fmla="*/ 51 w 805"/>
                <a:gd name="T11" fmla="*/ 228 h 436"/>
                <a:gd name="T12" fmla="*/ 102 w 805"/>
                <a:gd name="T13" fmla="*/ 209 h 436"/>
                <a:gd name="T14" fmla="*/ 138 w 805"/>
                <a:gd name="T15" fmla="*/ 211 h 436"/>
                <a:gd name="T16" fmla="*/ 138 w 805"/>
                <a:gd name="T17" fmla="*/ 164 h 436"/>
                <a:gd name="T18" fmla="*/ 161 w 805"/>
                <a:gd name="T19" fmla="*/ 115 h 436"/>
                <a:gd name="T20" fmla="*/ 205 w 805"/>
                <a:gd name="T21" fmla="*/ 83 h 436"/>
                <a:gd name="T22" fmla="*/ 249 w 805"/>
                <a:gd name="T23" fmla="*/ 73 h 436"/>
                <a:gd name="T24" fmla="*/ 299 w 805"/>
                <a:gd name="T25" fmla="*/ 86 h 436"/>
                <a:gd name="T26" fmla="*/ 334 w 805"/>
                <a:gd name="T27" fmla="*/ 42 h 436"/>
                <a:gd name="T28" fmla="*/ 380 w 805"/>
                <a:gd name="T29" fmla="*/ 12 h 436"/>
                <a:gd name="T30" fmla="*/ 433 w 805"/>
                <a:gd name="T31" fmla="*/ 0 h 436"/>
                <a:gd name="T32" fmla="*/ 482 w 805"/>
                <a:gd name="T33" fmla="*/ 4 h 436"/>
                <a:gd name="T34" fmla="*/ 537 w 805"/>
                <a:gd name="T35" fmla="*/ 28 h 436"/>
                <a:gd name="T36" fmla="*/ 581 w 805"/>
                <a:gd name="T37" fmla="*/ 72 h 436"/>
                <a:gd name="T38" fmla="*/ 609 w 805"/>
                <a:gd name="T39" fmla="*/ 103 h 436"/>
                <a:gd name="T40" fmla="*/ 643 w 805"/>
                <a:gd name="T41" fmla="*/ 107 h 436"/>
                <a:gd name="T42" fmla="*/ 678 w 805"/>
                <a:gd name="T43" fmla="*/ 127 h 436"/>
                <a:gd name="T44" fmla="*/ 698 w 805"/>
                <a:gd name="T45" fmla="*/ 162 h 436"/>
                <a:gd name="T46" fmla="*/ 702 w 805"/>
                <a:gd name="T47" fmla="*/ 198 h 436"/>
                <a:gd name="T48" fmla="*/ 732 w 805"/>
                <a:gd name="T49" fmla="*/ 216 h 436"/>
                <a:gd name="T50" fmla="*/ 774 w 805"/>
                <a:gd name="T51" fmla="*/ 245 h 436"/>
                <a:gd name="T52" fmla="*/ 801 w 805"/>
                <a:gd name="T53" fmla="*/ 290 h 436"/>
                <a:gd name="T54" fmla="*/ 804 w 805"/>
                <a:gd name="T55" fmla="*/ 333 h 436"/>
                <a:gd name="T56" fmla="*/ 786 w 805"/>
                <a:gd name="T57" fmla="*/ 385 h 436"/>
                <a:gd name="T58" fmla="*/ 746 w 805"/>
                <a:gd name="T59" fmla="*/ 422 h 436"/>
                <a:gd name="T60" fmla="*/ 692 w 805"/>
                <a:gd name="T61" fmla="*/ 436 h 436"/>
                <a:gd name="T62" fmla="*/ 93 w 805"/>
                <a:gd name="T63" fmla="*/ 224 h 436"/>
                <a:gd name="T64" fmla="*/ 51 w 805"/>
                <a:gd name="T65" fmla="*/ 245 h 436"/>
                <a:gd name="T66" fmla="*/ 22 w 805"/>
                <a:gd name="T67" fmla="*/ 283 h 436"/>
                <a:gd name="T68" fmla="*/ 14 w 805"/>
                <a:gd name="T69" fmla="*/ 322 h 436"/>
                <a:gd name="T70" fmla="*/ 26 w 805"/>
                <a:gd name="T71" fmla="*/ 369 h 436"/>
                <a:gd name="T72" fmla="*/ 58 w 805"/>
                <a:gd name="T73" fmla="*/ 405 h 436"/>
                <a:gd name="T74" fmla="*/ 104 w 805"/>
                <a:gd name="T75" fmla="*/ 421 h 436"/>
                <a:gd name="T76" fmla="*/ 712 w 805"/>
                <a:gd name="T77" fmla="*/ 420 h 436"/>
                <a:gd name="T78" fmla="*/ 755 w 805"/>
                <a:gd name="T79" fmla="*/ 399 h 436"/>
                <a:gd name="T80" fmla="*/ 784 w 805"/>
                <a:gd name="T81" fmla="*/ 361 h 436"/>
                <a:gd name="T82" fmla="*/ 792 w 805"/>
                <a:gd name="T83" fmla="*/ 322 h 436"/>
                <a:gd name="T84" fmla="*/ 779 w 805"/>
                <a:gd name="T85" fmla="*/ 275 h 436"/>
                <a:gd name="T86" fmla="*/ 748 w 805"/>
                <a:gd name="T87" fmla="*/ 239 h 436"/>
                <a:gd name="T88" fmla="*/ 702 w 805"/>
                <a:gd name="T89" fmla="*/ 223 h 436"/>
                <a:gd name="T90" fmla="*/ 683 w 805"/>
                <a:gd name="T91" fmla="*/ 213 h 436"/>
                <a:gd name="T92" fmla="*/ 688 w 805"/>
                <a:gd name="T93" fmla="*/ 179 h 436"/>
                <a:gd name="T94" fmla="*/ 668 w 805"/>
                <a:gd name="T95" fmla="*/ 137 h 436"/>
                <a:gd name="T96" fmla="*/ 626 w 805"/>
                <a:gd name="T97" fmla="*/ 117 h 436"/>
                <a:gd name="T98" fmla="*/ 589 w 805"/>
                <a:gd name="T99" fmla="*/ 123 h 436"/>
                <a:gd name="T100" fmla="*/ 572 w 805"/>
                <a:gd name="T101" fmla="*/ 84 h 436"/>
                <a:gd name="T102" fmla="*/ 533 w 805"/>
                <a:gd name="T103" fmla="*/ 41 h 436"/>
                <a:gd name="T104" fmla="*/ 480 w 805"/>
                <a:gd name="T105" fmla="*/ 17 h 436"/>
                <a:gd name="T106" fmla="*/ 434 w 805"/>
                <a:gd name="T107" fmla="*/ 14 h 436"/>
                <a:gd name="T108" fmla="*/ 382 w 805"/>
                <a:gd name="T109" fmla="*/ 26 h 436"/>
                <a:gd name="T110" fmla="*/ 339 w 805"/>
                <a:gd name="T111" fmla="*/ 55 h 436"/>
                <a:gd name="T112" fmla="*/ 308 w 805"/>
                <a:gd name="T113" fmla="*/ 98 h 436"/>
                <a:gd name="T114" fmla="*/ 275 w 805"/>
                <a:gd name="T115" fmla="*/ 91 h 436"/>
                <a:gd name="T116" fmla="*/ 229 w 805"/>
                <a:gd name="T117" fmla="*/ 89 h 436"/>
                <a:gd name="T118" fmla="*/ 185 w 805"/>
                <a:gd name="T119" fmla="*/ 110 h 436"/>
                <a:gd name="T120" fmla="*/ 156 w 805"/>
                <a:gd name="T121" fmla="*/ 148 h 436"/>
                <a:gd name="T122" fmla="*/ 150 w 805"/>
                <a:gd name="T123" fmla="*/ 187 h 436"/>
                <a:gd name="T124" fmla="*/ 146 w 805"/>
                <a:gd name="T125" fmla="*/ 22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5" h="436">
                  <a:moveTo>
                    <a:pt x="692" y="436"/>
                  </a:moveTo>
                  <a:lnTo>
                    <a:pt x="114" y="436"/>
                  </a:lnTo>
                  <a:lnTo>
                    <a:pt x="114" y="436"/>
                  </a:lnTo>
                  <a:lnTo>
                    <a:pt x="102" y="435"/>
                  </a:lnTo>
                  <a:lnTo>
                    <a:pt x="91" y="434"/>
                  </a:lnTo>
                  <a:lnTo>
                    <a:pt x="79" y="430"/>
                  </a:lnTo>
                  <a:lnTo>
                    <a:pt x="69" y="427"/>
                  </a:lnTo>
                  <a:lnTo>
                    <a:pt x="60" y="422"/>
                  </a:lnTo>
                  <a:lnTo>
                    <a:pt x="51" y="416"/>
                  </a:lnTo>
                  <a:lnTo>
                    <a:pt x="41" y="409"/>
                  </a:lnTo>
                  <a:lnTo>
                    <a:pt x="33" y="402"/>
                  </a:lnTo>
                  <a:lnTo>
                    <a:pt x="26" y="394"/>
                  </a:lnTo>
                  <a:lnTo>
                    <a:pt x="20" y="385"/>
                  </a:lnTo>
                  <a:lnTo>
                    <a:pt x="14" y="376"/>
                  </a:lnTo>
                  <a:lnTo>
                    <a:pt x="9" y="366"/>
                  </a:lnTo>
                  <a:lnTo>
                    <a:pt x="6" y="355"/>
                  </a:lnTo>
                  <a:lnTo>
                    <a:pt x="2" y="345"/>
                  </a:lnTo>
                  <a:lnTo>
                    <a:pt x="1" y="333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1" y="310"/>
                  </a:lnTo>
                  <a:lnTo>
                    <a:pt x="2" y="299"/>
                  </a:lnTo>
                  <a:lnTo>
                    <a:pt x="6" y="289"/>
                  </a:lnTo>
                  <a:lnTo>
                    <a:pt x="9" y="278"/>
                  </a:lnTo>
                  <a:lnTo>
                    <a:pt x="14" y="268"/>
                  </a:lnTo>
                  <a:lnTo>
                    <a:pt x="20" y="259"/>
                  </a:lnTo>
                  <a:lnTo>
                    <a:pt x="26" y="249"/>
                  </a:lnTo>
                  <a:lnTo>
                    <a:pt x="33" y="241"/>
                  </a:lnTo>
                  <a:lnTo>
                    <a:pt x="41" y="234"/>
                  </a:lnTo>
                  <a:lnTo>
                    <a:pt x="51" y="228"/>
                  </a:lnTo>
                  <a:lnTo>
                    <a:pt x="60" y="222"/>
                  </a:lnTo>
                  <a:lnTo>
                    <a:pt x="69" y="217"/>
                  </a:lnTo>
                  <a:lnTo>
                    <a:pt x="79" y="214"/>
                  </a:lnTo>
                  <a:lnTo>
                    <a:pt x="91" y="211"/>
                  </a:lnTo>
                  <a:lnTo>
                    <a:pt x="102" y="209"/>
                  </a:lnTo>
                  <a:lnTo>
                    <a:pt x="114" y="209"/>
                  </a:lnTo>
                  <a:lnTo>
                    <a:pt x="114" y="209"/>
                  </a:lnTo>
                  <a:lnTo>
                    <a:pt x="125" y="209"/>
                  </a:lnTo>
                  <a:lnTo>
                    <a:pt x="138" y="211"/>
                  </a:lnTo>
                  <a:lnTo>
                    <a:pt x="138" y="211"/>
                  </a:lnTo>
                  <a:lnTo>
                    <a:pt x="136" y="199"/>
                  </a:lnTo>
                  <a:lnTo>
                    <a:pt x="136" y="187"/>
                  </a:lnTo>
                  <a:lnTo>
                    <a:pt x="136" y="187"/>
                  </a:lnTo>
                  <a:lnTo>
                    <a:pt x="136" y="176"/>
                  </a:lnTo>
                  <a:lnTo>
                    <a:pt x="138" y="164"/>
                  </a:lnTo>
                  <a:lnTo>
                    <a:pt x="140" y="153"/>
                  </a:lnTo>
                  <a:lnTo>
                    <a:pt x="144" y="142"/>
                  </a:lnTo>
                  <a:lnTo>
                    <a:pt x="148" y="133"/>
                  </a:lnTo>
                  <a:lnTo>
                    <a:pt x="154" y="124"/>
                  </a:lnTo>
                  <a:lnTo>
                    <a:pt x="161" y="115"/>
                  </a:lnTo>
                  <a:lnTo>
                    <a:pt x="168" y="107"/>
                  </a:lnTo>
                  <a:lnTo>
                    <a:pt x="176" y="100"/>
                  </a:lnTo>
                  <a:lnTo>
                    <a:pt x="185" y="93"/>
                  </a:lnTo>
                  <a:lnTo>
                    <a:pt x="194" y="87"/>
                  </a:lnTo>
                  <a:lnTo>
                    <a:pt x="205" y="83"/>
                  </a:lnTo>
                  <a:lnTo>
                    <a:pt x="215" y="79"/>
                  </a:lnTo>
                  <a:lnTo>
                    <a:pt x="226" y="76"/>
                  </a:lnTo>
                  <a:lnTo>
                    <a:pt x="237" y="75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62" y="75"/>
                  </a:lnTo>
                  <a:lnTo>
                    <a:pt x="275" y="77"/>
                  </a:lnTo>
                  <a:lnTo>
                    <a:pt x="288" y="80"/>
                  </a:lnTo>
                  <a:lnTo>
                    <a:pt x="299" y="86"/>
                  </a:lnTo>
                  <a:lnTo>
                    <a:pt x="299" y="86"/>
                  </a:lnTo>
                  <a:lnTo>
                    <a:pt x="305" y="76"/>
                  </a:lnTo>
                  <a:lnTo>
                    <a:pt x="312" y="66"/>
                  </a:lnTo>
                  <a:lnTo>
                    <a:pt x="319" y="58"/>
                  </a:lnTo>
                  <a:lnTo>
                    <a:pt x="326" y="49"/>
                  </a:lnTo>
                  <a:lnTo>
                    <a:pt x="334" y="42"/>
                  </a:lnTo>
                  <a:lnTo>
                    <a:pt x="342" y="35"/>
                  </a:lnTo>
                  <a:lnTo>
                    <a:pt x="351" y="28"/>
                  </a:lnTo>
                  <a:lnTo>
                    <a:pt x="360" y="23"/>
                  </a:lnTo>
                  <a:lnTo>
                    <a:pt x="369" y="17"/>
                  </a:lnTo>
                  <a:lnTo>
                    <a:pt x="380" y="12"/>
                  </a:lnTo>
                  <a:lnTo>
                    <a:pt x="389" y="9"/>
                  </a:lnTo>
                  <a:lnTo>
                    <a:pt x="400" y="5"/>
                  </a:lnTo>
                  <a:lnTo>
                    <a:pt x="411" y="3"/>
                  </a:lnTo>
                  <a:lnTo>
                    <a:pt x="421" y="1"/>
                  </a:lnTo>
                  <a:lnTo>
                    <a:pt x="433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57" y="0"/>
                  </a:lnTo>
                  <a:lnTo>
                    <a:pt x="469" y="2"/>
                  </a:lnTo>
                  <a:lnTo>
                    <a:pt x="482" y="4"/>
                  </a:lnTo>
                  <a:lnTo>
                    <a:pt x="494" y="7"/>
                  </a:lnTo>
                  <a:lnTo>
                    <a:pt x="505" y="11"/>
                  </a:lnTo>
                  <a:lnTo>
                    <a:pt x="517" y="16"/>
                  </a:lnTo>
                  <a:lnTo>
                    <a:pt x="527" y="22"/>
                  </a:lnTo>
                  <a:lnTo>
                    <a:pt x="537" y="28"/>
                  </a:lnTo>
                  <a:lnTo>
                    <a:pt x="548" y="35"/>
                  </a:lnTo>
                  <a:lnTo>
                    <a:pt x="557" y="43"/>
                  </a:lnTo>
                  <a:lnTo>
                    <a:pt x="565" y="53"/>
                  </a:lnTo>
                  <a:lnTo>
                    <a:pt x="573" y="62"/>
                  </a:lnTo>
                  <a:lnTo>
                    <a:pt x="581" y="72"/>
                  </a:lnTo>
                  <a:lnTo>
                    <a:pt x="587" y="83"/>
                  </a:lnTo>
                  <a:lnTo>
                    <a:pt x="593" y="94"/>
                  </a:lnTo>
                  <a:lnTo>
                    <a:pt x="598" y="106"/>
                  </a:lnTo>
                  <a:lnTo>
                    <a:pt x="598" y="106"/>
                  </a:lnTo>
                  <a:lnTo>
                    <a:pt x="609" y="103"/>
                  </a:lnTo>
                  <a:lnTo>
                    <a:pt x="619" y="103"/>
                  </a:lnTo>
                  <a:lnTo>
                    <a:pt x="619" y="103"/>
                  </a:lnTo>
                  <a:lnTo>
                    <a:pt x="627" y="103"/>
                  </a:lnTo>
                  <a:lnTo>
                    <a:pt x="635" y="104"/>
                  </a:lnTo>
                  <a:lnTo>
                    <a:pt x="643" y="107"/>
                  </a:lnTo>
                  <a:lnTo>
                    <a:pt x="651" y="109"/>
                  </a:lnTo>
                  <a:lnTo>
                    <a:pt x="658" y="112"/>
                  </a:lnTo>
                  <a:lnTo>
                    <a:pt x="665" y="117"/>
                  </a:lnTo>
                  <a:lnTo>
                    <a:pt x="672" y="122"/>
                  </a:lnTo>
                  <a:lnTo>
                    <a:pt x="678" y="127"/>
                  </a:lnTo>
                  <a:lnTo>
                    <a:pt x="683" y="133"/>
                  </a:lnTo>
                  <a:lnTo>
                    <a:pt x="688" y="140"/>
                  </a:lnTo>
                  <a:lnTo>
                    <a:pt x="693" y="147"/>
                  </a:lnTo>
                  <a:lnTo>
                    <a:pt x="696" y="154"/>
                  </a:lnTo>
                  <a:lnTo>
                    <a:pt x="698" y="162"/>
                  </a:lnTo>
                  <a:lnTo>
                    <a:pt x="701" y="170"/>
                  </a:lnTo>
                  <a:lnTo>
                    <a:pt x="702" y="178"/>
                  </a:lnTo>
                  <a:lnTo>
                    <a:pt x="703" y="187"/>
                  </a:lnTo>
                  <a:lnTo>
                    <a:pt x="703" y="187"/>
                  </a:lnTo>
                  <a:lnTo>
                    <a:pt x="702" y="198"/>
                  </a:lnTo>
                  <a:lnTo>
                    <a:pt x="700" y="209"/>
                  </a:lnTo>
                  <a:lnTo>
                    <a:pt x="700" y="209"/>
                  </a:lnTo>
                  <a:lnTo>
                    <a:pt x="711" y="210"/>
                  </a:lnTo>
                  <a:lnTo>
                    <a:pt x="721" y="213"/>
                  </a:lnTo>
                  <a:lnTo>
                    <a:pt x="732" y="216"/>
                  </a:lnTo>
                  <a:lnTo>
                    <a:pt x="741" y="220"/>
                  </a:lnTo>
                  <a:lnTo>
                    <a:pt x="750" y="225"/>
                  </a:lnTo>
                  <a:lnTo>
                    <a:pt x="759" y="231"/>
                  </a:lnTo>
                  <a:lnTo>
                    <a:pt x="767" y="237"/>
                  </a:lnTo>
                  <a:lnTo>
                    <a:pt x="774" y="245"/>
                  </a:lnTo>
                  <a:lnTo>
                    <a:pt x="781" y="253"/>
                  </a:lnTo>
                  <a:lnTo>
                    <a:pt x="787" y="261"/>
                  </a:lnTo>
                  <a:lnTo>
                    <a:pt x="793" y="270"/>
                  </a:lnTo>
                  <a:lnTo>
                    <a:pt x="797" y="279"/>
                  </a:lnTo>
                  <a:lnTo>
                    <a:pt x="801" y="290"/>
                  </a:lnTo>
                  <a:lnTo>
                    <a:pt x="803" y="300"/>
                  </a:lnTo>
                  <a:lnTo>
                    <a:pt x="804" y="310"/>
                  </a:lnTo>
                  <a:lnTo>
                    <a:pt x="805" y="322"/>
                  </a:lnTo>
                  <a:lnTo>
                    <a:pt x="805" y="322"/>
                  </a:lnTo>
                  <a:lnTo>
                    <a:pt x="804" y="333"/>
                  </a:lnTo>
                  <a:lnTo>
                    <a:pt x="803" y="345"/>
                  </a:lnTo>
                  <a:lnTo>
                    <a:pt x="800" y="355"/>
                  </a:lnTo>
                  <a:lnTo>
                    <a:pt x="796" y="366"/>
                  </a:lnTo>
                  <a:lnTo>
                    <a:pt x="792" y="376"/>
                  </a:lnTo>
                  <a:lnTo>
                    <a:pt x="786" y="385"/>
                  </a:lnTo>
                  <a:lnTo>
                    <a:pt x="779" y="394"/>
                  </a:lnTo>
                  <a:lnTo>
                    <a:pt x="772" y="402"/>
                  </a:lnTo>
                  <a:lnTo>
                    <a:pt x="764" y="409"/>
                  </a:lnTo>
                  <a:lnTo>
                    <a:pt x="755" y="416"/>
                  </a:lnTo>
                  <a:lnTo>
                    <a:pt x="746" y="422"/>
                  </a:lnTo>
                  <a:lnTo>
                    <a:pt x="736" y="427"/>
                  </a:lnTo>
                  <a:lnTo>
                    <a:pt x="726" y="430"/>
                  </a:lnTo>
                  <a:lnTo>
                    <a:pt x="715" y="434"/>
                  </a:lnTo>
                  <a:lnTo>
                    <a:pt x="703" y="435"/>
                  </a:lnTo>
                  <a:lnTo>
                    <a:pt x="692" y="436"/>
                  </a:lnTo>
                  <a:lnTo>
                    <a:pt x="692" y="436"/>
                  </a:lnTo>
                  <a:close/>
                  <a:moveTo>
                    <a:pt x="114" y="223"/>
                  </a:moveTo>
                  <a:lnTo>
                    <a:pt x="114" y="223"/>
                  </a:lnTo>
                  <a:lnTo>
                    <a:pt x="104" y="223"/>
                  </a:lnTo>
                  <a:lnTo>
                    <a:pt x="93" y="224"/>
                  </a:lnTo>
                  <a:lnTo>
                    <a:pt x="84" y="226"/>
                  </a:lnTo>
                  <a:lnTo>
                    <a:pt x="75" y="230"/>
                  </a:lnTo>
                  <a:lnTo>
                    <a:pt x="67" y="234"/>
                  </a:lnTo>
                  <a:lnTo>
                    <a:pt x="58" y="239"/>
                  </a:lnTo>
                  <a:lnTo>
                    <a:pt x="51" y="245"/>
                  </a:lnTo>
                  <a:lnTo>
                    <a:pt x="44" y="252"/>
                  </a:lnTo>
                  <a:lnTo>
                    <a:pt x="37" y="259"/>
                  </a:lnTo>
                  <a:lnTo>
                    <a:pt x="31" y="267"/>
                  </a:lnTo>
                  <a:lnTo>
                    <a:pt x="26" y="275"/>
                  </a:lnTo>
                  <a:lnTo>
                    <a:pt x="22" y="283"/>
                  </a:lnTo>
                  <a:lnTo>
                    <a:pt x="18" y="292"/>
                  </a:lnTo>
                  <a:lnTo>
                    <a:pt x="16" y="302"/>
                  </a:lnTo>
                  <a:lnTo>
                    <a:pt x="15" y="312"/>
                  </a:lnTo>
                  <a:lnTo>
                    <a:pt x="14" y="322"/>
                  </a:lnTo>
                  <a:lnTo>
                    <a:pt x="14" y="322"/>
                  </a:lnTo>
                  <a:lnTo>
                    <a:pt x="15" y="332"/>
                  </a:lnTo>
                  <a:lnTo>
                    <a:pt x="16" y="343"/>
                  </a:lnTo>
                  <a:lnTo>
                    <a:pt x="18" y="352"/>
                  </a:lnTo>
                  <a:lnTo>
                    <a:pt x="22" y="361"/>
                  </a:lnTo>
                  <a:lnTo>
                    <a:pt x="26" y="369"/>
                  </a:lnTo>
                  <a:lnTo>
                    <a:pt x="31" y="377"/>
                  </a:lnTo>
                  <a:lnTo>
                    <a:pt x="37" y="385"/>
                  </a:lnTo>
                  <a:lnTo>
                    <a:pt x="44" y="392"/>
                  </a:lnTo>
                  <a:lnTo>
                    <a:pt x="51" y="399"/>
                  </a:lnTo>
                  <a:lnTo>
                    <a:pt x="58" y="405"/>
                  </a:lnTo>
                  <a:lnTo>
                    <a:pt x="67" y="409"/>
                  </a:lnTo>
                  <a:lnTo>
                    <a:pt x="75" y="414"/>
                  </a:lnTo>
                  <a:lnTo>
                    <a:pt x="84" y="417"/>
                  </a:lnTo>
                  <a:lnTo>
                    <a:pt x="93" y="420"/>
                  </a:lnTo>
                  <a:lnTo>
                    <a:pt x="104" y="421"/>
                  </a:lnTo>
                  <a:lnTo>
                    <a:pt x="114" y="422"/>
                  </a:lnTo>
                  <a:lnTo>
                    <a:pt x="692" y="422"/>
                  </a:lnTo>
                  <a:lnTo>
                    <a:pt x="692" y="422"/>
                  </a:lnTo>
                  <a:lnTo>
                    <a:pt x="702" y="421"/>
                  </a:lnTo>
                  <a:lnTo>
                    <a:pt x="712" y="420"/>
                  </a:lnTo>
                  <a:lnTo>
                    <a:pt x="721" y="417"/>
                  </a:lnTo>
                  <a:lnTo>
                    <a:pt x="731" y="414"/>
                  </a:lnTo>
                  <a:lnTo>
                    <a:pt x="740" y="409"/>
                  </a:lnTo>
                  <a:lnTo>
                    <a:pt x="748" y="405"/>
                  </a:lnTo>
                  <a:lnTo>
                    <a:pt x="755" y="399"/>
                  </a:lnTo>
                  <a:lnTo>
                    <a:pt x="763" y="392"/>
                  </a:lnTo>
                  <a:lnTo>
                    <a:pt x="769" y="385"/>
                  </a:lnTo>
                  <a:lnTo>
                    <a:pt x="774" y="377"/>
                  </a:lnTo>
                  <a:lnTo>
                    <a:pt x="779" y="369"/>
                  </a:lnTo>
                  <a:lnTo>
                    <a:pt x="784" y="361"/>
                  </a:lnTo>
                  <a:lnTo>
                    <a:pt x="787" y="352"/>
                  </a:lnTo>
                  <a:lnTo>
                    <a:pt x="789" y="343"/>
                  </a:lnTo>
                  <a:lnTo>
                    <a:pt x="790" y="332"/>
                  </a:lnTo>
                  <a:lnTo>
                    <a:pt x="792" y="322"/>
                  </a:lnTo>
                  <a:lnTo>
                    <a:pt x="792" y="322"/>
                  </a:lnTo>
                  <a:lnTo>
                    <a:pt x="790" y="312"/>
                  </a:lnTo>
                  <a:lnTo>
                    <a:pt x="789" y="302"/>
                  </a:lnTo>
                  <a:lnTo>
                    <a:pt x="787" y="292"/>
                  </a:lnTo>
                  <a:lnTo>
                    <a:pt x="784" y="283"/>
                  </a:lnTo>
                  <a:lnTo>
                    <a:pt x="779" y="275"/>
                  </a:lnTo>
                  <a:lnTo>
                    <a:pt x="774" y="267"/>
                  </a:lnTo>
                  <a:lnTo>
                    <a:pt x="769" y="259"/>
                  </a:lnTo>
                  <a:lnTo>
                    <a:pt x="763" y="252"/>
                  </a:lnTo>
                  <a:lnTo>
                    <a:pt x="755" y="245"/>
                  </a:lnTo>
                  <a:lnTo>
                    <a:pt x="748" y="239"/>
                  </a:lnTo>
                  <a:lnTo>
                    <a:pt x="740" y="234"/>
                  </a:lnTo>
                  <a:lnTo>
                    <a:pt x="731" y="230"/>
                  </a:lnTo>
                  <a:lnTo>
                    <a:pt x="721" y="226"/>
                  </a:lnTo>
                  <a:lnTo>
                    <a:pt x="712" y="224"/>
                  </a:lnTo>
                  <a:lnTo>
                    <a:pt x="702" y="223"/>
                  </a:lnTo>
                  <a:lnTo>
                    <a:pt x="692" y="223"/>
                  </a:lnTo>
                  <a:lnTo>
                    <a:pt x="692" y="223"/>
                  </a:lnTo>
                  <a:lnTo>
                    <a:pt x="690" y="223"/>
                  </a:lnTo>
                  <a:lnTo>
                    <a:pt x="680" y="223"/>
                  </a:lnTo>
                  <a:lnTo>
                    <a:pt x="683" y="213"/>
                  </a:lnTo>
                  <a:lnTo>
                    <a:pt x="683" y="213"/>
                  </a:lnTo>
                  <a:lnTo>
                    <a:pt x="688" y="200"/>
                  </a:lnTo>
                  <a:lnTo>
                    <a:pt x="689" y="187"/>
                  </a:lnTo>
                  <a:lnTo>
                    <a:pt x="689" y="187"/>
                  </a:lnTo>
                  <a:lnTo>
                    <a:pt x="688" y="179"/>
                  </a:lnTo>
                  <a:lnTo>
                    <a:pt x="688" y="172"/>
                  </a:lnTo>
                  <a:lnTo>
                    <a:pt x="686" y="167"/>
                  </a:lnTo>
                  <a:lnTo>
                    <a:pt x="683" y="160"/>
                  </a:lnTo>
                  <a:lnTo>
                    <a:pt x="677" y="148"/>
                  </a:lnTo>
                  <a:lnTo>
                    <a:pt x="668" y="137"/>
                  </a:lnTo>
                  <a:lnTo>
                    <a:pt x="658" y="129"/>
                  </a:lnTo>
                  <a:lnTo>
                    <a:pt x="645" y="122"/>
                  </a:lnTo>
                  <a:lnTo>
                    <a:pt x="640" y="119"/>
                  </a:lnTo>
                  <a:lnTo>
                    <a:pt x="633" y="118"/>
                  </a:lnTo>
                  <a:lnTo>
                    <a:pt x="626" y="117"/>
                  </a:lnTo>
                  <a:lnTo>
                    <a:pt x="619" y="117"/>
                  </a:lnTo>
                  <a:lnTo>
                    <a:pt x="619" y="117"/>
                  </a:lnTo>
                  <a:lnTo>
                    <a:pt x="608" y="117"/>
                  </a:lnTo>
                  <a:lnTo>
                    <a:pt x="596" y="121"/>
                  </a:lnTo>
                  <a:lnTo>
                    <a:pt x="589" y="123"/>
                  </a:lnTo>
                  <a:lnTo>
                    <a:pt x="587" y="116"/>
                  </a:lnTo>
                  <a:lnTo>
                    <a:pt x="587" y="116"/>
                  </a:lnTo>
                  <a:lnTo>
                    <a:pt x="583" y="104"/>
                  </a:lnTo>
                  <a:lnTo>
                    <a:pt x="578" y="94"/>
                  </a:lnTo>
                  <a:lnTo>
                    <a:pt x="572" y="84"/>
                  </a:lnTo>
                  <a:lnTo>
                    <a:pt x="565" y="75"/>
                  </a:lnTo>
                  <a:lnTo>
                    <a:pt x="558" y="65"/>
                  </a:lnTo>
                  <a:lnTo>
                    <a:pt x="550" y="56"/>
                  </a:lnTo>
                  <a:lnTo>
                    <a:pt x="542" y="49"/>
                  </a:lnTo>
                  <a:lnTo>
                    <a:pt x="533" y="41"/>
                  </a:lnTo>
                  <a:lnTo>
                    <a:pt x="522" y="35"/>
                  </a:lnTo>
                  <a:lnTo>
                    <a:pt x="512" y="30"/>
                  </a:lnTo>
                  <a:lnTo>
                    <a:pt x="502" y="25"/>
                  </a:lnTo>
                  <a:lnTo>
                    <a:pt x="491" y="20"/>
                  </a:lnTo>
                  <a:lnTo>
                    <a:pt x="480" y="17"/>
                  </a:lnTo>
                  <a:lnTo>
                    <a:pt x="468" y="15"/>
                  </a:lnTo>
                  <a:lnTo>
                    <a:pt x="457" y="14"/>
                  </a:lnTo>
                  <a:lnTo>
                    <a:pt x="444" y="14"/>
                  </a:lnTo>
                  <a:lnTo>
                    <a:pt x="444" y="14"/>
                  </a:lnTo>
                  <a:lnTo>
                    <a:pt x="434" y="14"/>
                  </a:lnTo>
                  <a:lnTo>
                    <a:pt x="422" y="15"/>
                  </a:lnTo>
                  <a:lnTo>
                    <a:pt x="412" y="17"/>
                  </a:lnTo>
                  <a:lnTo>
                    <a:pt x="402" y="19"/>
                  </a:lnTo>
                  <a:lnTo>
                    <a:pt x="392" y="23"/>
                  </a:lnTo>
                  <a:lnTo>
                    <a:pt x="382" y="26"/>
                  </a:lnTo>
                  <a:lnTo>
                    <a:pt x="373" y="31"/>
                  </a:lnTo>
                  <a:lnTo>
                    <a:pt x="365" y="37"/>
                  </a:lnTo>
                  <a:lnTo>
                    <a:pt x="356" y="42"/>
                  </a:lnTo>
                  <a:lnTo>
                    <a:pt x="347" y="48"/>
                  </a:lnTo>
                  <a:lnTo>
                    <a:pt x="339" y="55"/>
                  </a:lnTo>
                  <a:lnTo>
                    <a:pt x="333" y="63"/>
                  </a:lnTo>
                  <a:lnTo>
                    <a:pt x="326" y="71"/>
                  </a:lnTo>
                  <a:lnTo>
                    <a:pt x="320" y="79"/>
                  </a:lnTo>
                  <a:lnTo>
                    <a:pt x="314" y="88"/>
                  </a:lnTo>
                  <a:lnTo>
                    <a:pt x="308" y="98"/>
                  </a:lnTo>
                  <a:lnTo>
                    <a:pt x="305" y="104"/>
                  </a:lnTo>
                  <a:lnTo>
                    <a:pt x="299" y="101"/>
                  </a:lnTo>
                  <a:lnTo>
                    <a:pt x="299" y="101"/>
                  </a:lnTo>
                  <a:lnTo>
                    <a:pt x="288" y="95"/>
                  </a:lnTo>
                  <a:lnTo>
                    <a:pt x="275" y="91"/>
                  </a:lnTo>
                  <a:lnTo>
                    <a:pt x="262" y="88"/>
                  </a:lnTo>
                  <a:lnTo>
                    <a:pt x="249" y="87"/>
                  </a:lnTo>
                  <a:lnTo>
                    <a:pt x="249" y="87"/>
                  </a:lnTo>
                  <a:lnTo>
                    <a:pt x="238" y="88"/>
                  </a:lnTo>
                  <a:lnTo>
                    <a:pt x="229" y="89"/>
                  </a:lnTo>
                  <a:lnTo>
                    <a:pt x="219" y="92"/>
                  </a:lnTo>
                  <a:lnTo>
                    <a:pt x="209" y="95"/>
                  </a:lnTo>
                  <a:lnTo>
                    <a:pt x="201" y="100"/>
                  </a:lnTo>
                  <a:lnTo>
                    <a:pt x="193" y="104"/>
                  </a:lnTo>
                  <a:lnTo>
                    <a:pt x="185" y="110"/>
                  </a:lnTo>
                  <a:lnTo>
                    <a:pt x="178" y="117"/>
                  </a:lnTo>
                  <a:lnTo>
                    <a:pt x="171" y="124"/>
                  </a:lnTo>
                  <a:lnTo>
                    <a:pt x="166" y="131"/>
                  </a:lnTo>
                  <a:lnTo>
                    <a:pt x="161" y="139"/>
                  </a:lnTo>
                  <a:lnTo>
                    <a:pt x="156" y="148"/>
                  </a:lnTo>
                  <a:lnTo>
                    <a:pt x="153" y="157"/>
                  </a:lnTo>
                  <a:lnTo>
                    <a:pt x="151" y="167"/>
                  </a:lnTo>
                  <a:lnTo>
                    <a:pt x="150" y="177"/>
                  </a:lnTo>
                  <a:lnTo>
                    <a:pt x="150" y="187"/>
                  </a:lnTo>
                  <a:lnTo>
                    <a:pt x="150" y="187"/>
                  </a:lnTo>
                  <a:lnTo>
                    <a:pt x="151" y="203"/>
                  </a:lnTo>
                  <a:lnTo>
                    <a:pt x="154" y="218"/>
                  </a:lnTo>
                  <a:lnTo>
                    <a:pt x="159" y="232"/>
                  </a:lnTo>
                  <a:lnTo>
                    <a:pt x="146" y="228"/>
                  </a:lnTo>
                  <a:lnTo>
                    <a:pt x="146" y="228"/>
                  </a:lnTo>
                  <a:lnTo>
                    <a:pt x="130" y="224"/>
                  </a:lnTo>
                  <a:lnTo>
                    <a:pt x="114" y="223"/>
                  </a:lnTo>
                  <a:lnTo>
                    <a:pt x="114" y="2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4" name="Freeform 60"/>
            <p:cNvSpPr>
              <a:spLocks noEditPoints="1"/>
            </p:cNvSpPr>
            <p:nvPr userDrawn="1"/>
          </p:nvSpPr>
          <p:spPr bwMode="auto">
            <a:xfrm>
              <a:off x="5429251" y="3351213"/>
              <a:ext cx="87313" cy="87313"/>
            </a:xfrm>
            <a:custGeom>
              <a:avLst/>
              <a:gdLst>
                <a:gd name="T0" fmla="*/ 56 w 111"/>
                <a:gd name="T1" fmla="*/ 109 h 109"/>
                <a:gd name="T2" fmla="*/ 34 w 111"/>
                <a:gd name="T3" fmla="*/ 106 h 109"/>
                <a:gd name="T4" fmla="*/ 17 w 111"/>
                <a:gd name="T5" fmla="*/ 93 h 109"/>
                <a:gd name="T6" fmla="*/ 5 w 111"/>
                <a:gd name="T7" fmla="*/ 76 h 109"/>
                <a:gd name="T8" fmla="*/ 0 w 111"/>
                <a:gd name="T9" fmla="*/ 55 h 109"/>
                <a:gd name="T10" fmla="*/ 2 w 111"/>
                <a:gd name="T11" fmla="*/ 43 h 109"/>
                <a:gd name="T12" fmla="*/ 10 w 111"/>
                <a:gd name="T13" fmla="*/ 24 h 109"/>
                <a:gd name="T14" fmla="*/ 25 w 111"/>
                <a:gd name="T15" fmla="*/ 9 h 109"/>
                <a:gd name="T16" fmla="*/ 44 w 111"/>
                <a:gd name="T17" fmla="*/ 1 h 109"/>
                <a:gd name="T18" fmla="*/ 56 w 111"/>
                <a:gd name="T19" fmla="*/ 0 h 109"/>
                <a:gd name="T20" fmla="*/ 78 w 111"/>
                <a:gd name="T21" fmla="*/ 3 h 109"/>
                <a:gd name="T22" fmla="*/ 95 w 111"/>
                <a:gd name="T23" fmla="*/ 16 h 109"/>
                <a:gd name="T24" fmla="*/ 106 w 111"/>
                <a:gd name="T25" fmla="*/ 33 h 109"/>
                <a:gd name="T26" fmla="*/ 111 w 111"/>
                <a:gd name="T27" fmla="*/ 55 h 109"/>
                <a:gd name="T28" fmla="*/ 110 w 111"/>
                <a:gd name="T29" fmla="*/ 65 h 109"/>
                <a:gd name="T30" fmla="*/ 102 w 111"/>
                <a:gd name="T31" fmla="*/ 85 h 109"/>
                <a:gd name="T32" fmla="*/ 87 w 111"/>
                <a:gd name="T33" fmla="*/ 100 h 109"/>
                <a:gd name="T34" fmla="*/ 67 w 111"/>
                <a:gd name="T35" fmla="*/ 108 h 109"/>
                <a:gd name="T36" fmla="*/ 56 w 111"/>
                <a:gd name="T37" fmla="*/ 109 h 109"/>
                <a:gd name="T38" fmla="*/ 56 w 111"/>
                <a:gd name="T39" fmla="*/ 14 h 109"/>
                <a:gd name="T40" fmla="*/ 40 w 111"/>
                <a:gd name="T41" fmla="*/ 17 h 109"/>
                <a:gd name="T42" fmla="*/ 27 w 111"/>
                <a:gd name="T43" fmla="*/ 25 h 109"/>
                <a:gd name="T44" fmla="*/ 18 w 111"/>
                <a:gd name="T45" fmla="*/ 39 h 109"/>
                <a:gd name="T46" fmla="*/ 14 w 111"/>
                <a:gd name="T47" fmla="*/ 55 h 109"/>
                <a:gd name="T48" fmla="*/ 15 w 111"/>
                <a:gd name="T49" fmla="*/ 63 h 109"/>
                <a:gd name="T50" fmla="*/ 21 w 111"/>
                <a:gd name="T51" fmla="*/ 77 h 109"/>
                <a:gd name="T52" fmla="*/ 33 w 111"/>
                <a:gd name="T53" fmla="*/ 88 h 109"/>
                <a:gd name="T54" fmla="*/ 48 w 111"/>
                <a:gd name="T55" fmla="*/ 95 h 109"/>
                <a:gd name="T56" fmla="*/ 56 w 111"/>
                <a:gd name="T57" fmla="*/ 95 h 109"/>
                <a:gd name="T58" fmla="*/ 72 w 111"/>
                <a:gd name="T59" fmla="*/ 92 h 109"/>
                <a:gd name="T60" fmla="*/ 84 w 111"/>
                <a:gd name="T61" fmla="*/ 84 h 109"/>
                <a:gd name="T62" fmla="*/ 94 w 111"/>
                <a:gd name="T63" fmla="*/ 70 h 109"/>
                <a:gd name="T64" fmla="*/ 97 w 111"/>
                <a:gd name="T65" fmla="*/ 55 h 109"/>
                <a:gd name="T66" fmla="*/ 96 w 111"/>
                <a:gd name="T67" fmla="*/ 46 h 109"/>
                <a:gd name="T68" fmla="*/ 90 w 111"/>
                <a:gd name="T69" fmla="*/ 32 h 109"/>
                <a:gd name="T70" fmla="*/ 79 w 111"/>
                <a:gd name="T71" fmla="*/ 20 h 109"/>
                <a:gd name="T72" fmla="*/ 64 w 111"/>
                <a:gd name="T73" fmla="*/ 14 h 109"/>
                <a:gd name="T74" fmla="*/ 56 w 111"/>
                <a:gd name="T75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" h="109">
                  <a:moveTo>
                    <a:pt x="56" y="109"/>
                  </a:moveTo>
                  <a:lnTo>
                    <a:pt x="56" y="109"/>
                  </a:lnTo>
                  <a:lnTo>
                    <a:pt x="44" y="108"/>
                  </a:lnTo>
                  <a:lnTo>
                    <a:pt x="34" y="106"/>
                  </a:lnTo>
                  <a:lnTo>
                    <a:pt x="25" y="100"/>
                  </a:lnTo>
                  <a:lnTo>
                    <a:pt x="17" y="93"/>
                  </a:lnTo>
                  <a:lnTo>
                    <a:pt x="10" y="85"/>
                  </a:lnTo>
                  <a:lnTo>
                    <a:pt x="5" y="76"/>
                  </a:lnTo>
                  <a:lnTo>
                    <a:pt x="2" y="6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2" y="43"/>
                  </a:lnTo>
                  <a:lnTo>
                    <a:pt x="5" y="33"/>
                  </a:lnTo>
                  <a:lnTo>
                    <a:pt x="10" y="24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7" y="1"/>
                  </a:lnTo>
                  <a:lnTo>
                    <a:pt x="78" y="3"/>
                  </a:lnTo>
                  <a:lnTo>
                    <a:pt x="87" y="9"/>
                  </a:lnTo>
                  <a:lnTo>
                    <a:pt x="95" y="16"/>
                  </a:lnTo>
                  <a:lnTo>
                    <a:pt x="102" y="24"/>
                  </a:lnTo>
                  <a:lnTo>
                    <a:pt x="106" y="33"/>
                  </a:lnTo>
                  <a:lnTo>
                    <a:pt x="110" y="43"/>
                  </a:lnTo>
                  <a:lnTo>
                    <a:pt x="111" y="55"/>
                  </a:lnTo>
                  <a:lnTo>
                    <a:pt x="111" y="55"/>
                  </a:lnTo>
                  <a:lnTo>
                    <a:pt x="110" y="65"/>
                  </a:lnTo>
                  <a:lnTo>
                    <a:pt x="106" y="76"/>
                  </a:lnTo>
                  <a:lnTo>
                    <a:pt x="102" y="85"/>
                  </a:lnTo>
                  <a:lnTo>
                    <a:pt x="95" y="93"/>
                  </a:lnTo>
                  <a:lnTo>
                    <a:pt x="87" y="100"/>
                  </a:lnTo>
                  <a:lnTo>
                    <a:pt x="78" y="106"/>
                  </a:lnTo>
                  <a:lnTo>
                    <a:pt x="67" y="108"/>
                  </a:lnTo>
                  <a:lnTo>
                    <a:pt x="56" y="109"/>
                  </a:lnTo>
                  <a:lnTo>
                    <a:pt x="56" y="109"/>
                  </a:lnTo>
                  <a:close/>
                  <a:moveTo>
                    <a:pt x="56" y="14"/>
                  </a:moveTo>
                  <a:lnTo>
                    <a:pt x="56" y="14"/>
                  </a:lnTo>
                  <a:lnTo>
                    <a:pt x="48" y="14"/>
                  </a:lnTo>
                  <a:lnTo>
                    <a:pt x="40" y="17"/>
                  </a:lnTo>
                  <a:lnTo>
                    <a:pt x="33" y="20"/>
                  </a:lnTo>
                  <a:lnTo>
                    <a:pt x="27" y="25"/>
                  </a:lnTo>
                  <a:lnTo>
                    <a:pt x="21" y="32"/>
                  </a:lnTo>
                  <a:lnTo>
                    <a:pt x="18" y="39"/>
                  </a:lnTo>
                  <a:lnTo>
                    <a:pt x="15" y="46"/>
                  </a:lnTo>
                  <a:lnTo>
                    <a:pt x="14" y="55"/>
                  </a:lnTo>
                  <a:lnTo>
                    <a:pt x="14" y="55"/>
                  </a:lnTo>
                  <a:lnTo>
                    <a:pt x="15" y="63"/>
                  </a:lnTo>
                  <a:lnTo>
                    <a:pt x="18" y="70"/>
                  </a:lnTo>
                  <a:lnTo>
                    <a:pt x="21" y="77"/>
                  </a:lnTo>
                  <a:lnTo>
                    <a:pt x="27" y="84"/>
                  </a:lnTo>
                  <a:lnTo>
                    <a:pt x="33" y="88"/>
                  </a:lnTo>
                  <a:lnTo>
                    <a:pt x="40" y="92"/>
                  </a:lnTo>
                  <a:lnTo>
                    <a:pt x="48" y="95"/>
                  </a:lnTo>
                  <a:lnTo>
                    <a:pt x="56" y="95"/>
                  </a:lnTo>
                  <a:lnTo>
                    <a:pt x="56" y="95"/>
                  </a:lnTo>
                  <a:lnTo>
                    <a:pt x="64" y="95"/>
                  </a:lnTo>
                  <a:lnTo>
                    <a:pt x="72" y="92"/>
                  </a:lnTo>
                  <a:lnTo>
                    <a:pt x="79" y="88"/>
                  </a:lnTo>
                  <a:lnTo>
                    <a:pt x="84" y="84"/>
                  </a:lnTo>
                  <a:lnTo>
                    <a:pt x="90" y="77"/>
                  </a:lnTo>
                  <a:lnTo>
                    <a:pt x="94" y="70"/>
                  </a:lnTo>
                  <a:lnTo>
                    <a:pt x="96" y="63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6" y="46"/>
                  </a:lnTo>
                  <a:lnTo>
                    <a:pt x="94" y="39"/>
                  </a:lnTo>
                  <a:lnTo>
                    <a:pt x="90" y="32"/>
                  </a:lnTo>
                  <a:lnTo>
                    <a:pt x="84" y="25"/>
                  </a:lnTo>
                  <a:lnTo>
                    <a:pt x="79" y="20"/>
                  </a:lnTo>
                  <a:lnTo>
                    <a:pt x="72" y="17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5" name="Rectangle 61"/>
            <p:cNvSpPr>
              <a:spLocks noChangeArrowheads="1"/>
            </p:cNvSpPr>
            <p:nvPr userDrawn="1"/>
          </p:nvSpPr>
          <p:spPr bwMode="auto">
            <a:xfrm>
              <a:off x="5594351" y="3395663"/>
              <a:ext cx="11113" cy="23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6" name="Freeform 62"/>
            <p:cNvSpPr/>
            <p:nvPr userDrawn="1"/>
          </p:nvSpPr>
          <p:spPr bwMode="auto">
            <a:xfrm>
              <a:off x="5511801" y="3390900"/>
              <a:ext cx="119063" cy="39688"/>
            </a:xfrm>
            <a:custGeom>
              <a:avLst/>
              <a:gdLst>
                <a:gd name="T0" fmla="*/ 151 w 151"/>
                <a:gd name="T1" fmla="*/ 51 h 51"/>
                <a:gd name="T2" fmla="*/ 137 w 151"/>
                <a:gd name="T3" fmla="*/ 51 h 51"/>
                <a:gd name="T4" fmla="*/ 137 w 151"/>
                <a:gd name="T5" fmla="*/ 14 h 51"/>
                <a:gd name="T6" fmla="*/ 0 w 151"/>
                <a:gd name="T7" fmla="*/ 14 h 51"/>
                <a:gd name="T8" fmla="*/ 0 w 151"/>
                <a:gd name="T9" fmla="*/ 0 h 51"/>
                <a:gd name="T10" fmla="*/ 151 w 151"/>
                <a:gd name="T11" fmla="*/ 0 h 51"/>
                <a:gd name="T12" fmla="*/ 151 w 151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51">
                  <a:moveTo>
                    <a:pt x="151" y="51"/>
                  </a:moveTo>
                  <a:lnTo>
                    <a:pt x="137" y="51"/>
                  </a:lnTo>
                  <a:lnTo>
                    <a:pt x="13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128" name="Title 1"/>
          <p:cNvSpPr>
            <a:spLocks noGrp="1"/>
          </p:cNvSpPr>
          <p:nvPr>
            <p:ph type="title" hasCustomPrompt="1"/>
          </p:nvPr>
        </p:nvSpPr>
        <p:spPr>
          <a:xfrm>
            <a:off x="4937163" y="1779662"/>
            <a:ext cx="3771160" cy="85725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Cyber Security</a:t>
            </a:r>
            <a:endParaRPr lang="en-US" noProof="0" dirty="0"/>
          </a:p>
        </p:txBody>
      </p:sp>
      <p:sp>
        <p:nvSpPr>
          <p:cNvPr id="129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  <a:endParaRPr lang="en-US" dirty="0"/>
          </a:p>
        </p:txBody>
      </p:sp>
      <p:pic>
        <p:nvPicPr>
          <p:cNvPr id="2" name="Picture 1" descr="IST_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4145" y="151130"/>
            <a:ext cx="629285" cy="762635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/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IST_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145" y="151130"/>
            <a:ext cx="629285" cy="762635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769526" y="1498605"/>
            <a:ext cx="2866370" cy="2866370"/>
          </a:xfrm>
          <a:prstGeom prst="ellipse">
            <a:avLst/>
          </a:prstGeom>
          <a:solidFill>
            <a:srgbClr val="F6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/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your text here</a:t>
            </a:r>
            <a:endParaRPr lang="en-US" dirty="0"/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897" y="1779662"/>
            <a:ext cx="3061628" cy="2402260"/>
            <a:chOff x="725488" y="1358900"/>
            <a:chExt cx="3781425" cy="2967038"/>
          </a:xfrm>
        </p:grpSpPr>
        <p:sp>
          <p:nvSpPr>
            <p:cNvPr id="14" name="Freeform 16"/>
            <p:cNvSpPr/>
            <p:nvPr userDrawn="1"/>
          </p:nvSpPr>
          <p:spPr bwMode="auto">
            <a:xfrm>
              <a:off x="1870076" y="4181475"/>
              <a:ext cx="1504950" cy="107950"/>
            </a:xfrm>
            <a:custGeom>
              <a:avLst/>
              <a:gdLst>
                <a:gd name="T0" fmla="*/ 1898 w 1898"/>
                <a:gd name="T1" fmla="*/ 134 h 134"/>
                <a:gd name="T2" fmla="*/ 0 w 1898"/>
                <a:gd name="T3" fmla="*/ 134 h 134"/>
                <a:gd name="T4" fmla="*/ 133 w 1898"/>
                <a:gd name="T5" fmla="*/ 0 h 134"/>
                <a:gd name="T6" fmla="*/ 1765 w 1898"/>
                <a:gd name="T7" fmla="*/ 0 h 134"/>
                <a:gd name="T8" fmla="*/ 1898 w 189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34">
                  <a:moveTo>
                    <a:pt x="1898" y="134"/>
                  </a:moveTo>
                  <a:lnTo>
                    <a:pt x="0" y="134"/>
                  </a:lnTo>
                  <a:lnTo>
                    <a:pt x="133" y="0"/>
                  </a:lnTo>
                  <a:lnTo>
                    <a:pt x="1765" y="0"/>
                  </a:lnTo>
                  <a:lnTo>
                    <a:pt x="1898" y="134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Rectangle 17"/>
            <p:cNvSpPr>
              <a:spLocks noChangeArrowheads="1"/>
            </p:cNvSpPr>
            <p:nvPr userDrawn="1"/>
          </p:nvSpPr>
          <p:spPr bwMode="auto">
            <a:xfrm>
              <a:off x="2397126" y="3519488"/>
              <a:ext cx="450850" cy="700088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8"/>
            <p:cNvSpPr>
              <a:spLocks noChangeArrowheads="1"/>
            </p:cNvSpPr>
            <p:nvPr userDrawn="1"/>
          </p:nvSpPr>
          <p:spPr bwMode="auto">
            <a:xfrm>
              <a:off x="1870076" y="4289425"/>
              <a:ext cx="1504950" cy="3651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9"/>
            <p:cNvSpPr/>
            <p:nvPr userDrawn="1"/>
          </p:nvSpPr>
          <p:spPr bwMode="auto">
            <a:xfrm>
              <a:off x="725488" y="1490663"/>
              <a:ext cx="3781425" cy="2289175"/>
            </a:xfrm>
            <a:custGeom>
              <a:avLst/>
              <a:gdLst>
                <a:gd name="T0" fmla="*/ 4762 w 4762"/>
                <a:gd name="T1" fmla="*/ 2805 h 2882"/>
                <a:gd name="T2" fmla="*/ 4761 w 4762"/>
                <a:gd name="T3" fmla="*/ 2821 h 2882"/>
                <a:gd name="T4" fmla="*/ 4756 w 4762"/>
                <a:gd name="T5" fmla="*/ 2835 h 2882"/>
                <a:gd name="T6" fmla="*/ 4749 w 4762"/>
                <a:gd name="T7" fmla="*/ 2849 h 2882"/>
                <a:gd name="T8" fmla="*/ 4739 w 4762"/>
                <a:gd name="T9" fmla="*/ 2860 h 2882"/>
                <a:gd name="T10" fmla="*/ 4729 w 4762"/>
                <a:gd name="T11" fmla="*/ 2870 h 2882"/>
                <a:gd name="T12" fmla="*/ 4715 w 4762"/>
                <a:gd name="T13" fmla="*/ 2877 h 2882"/>
                <a:gd name="T14" fmla="*/ 4701 w 4762"/>
                <a:gd name="T15" fmla="*/ 2881 h 2882"/>
                <a:gd name="T16" fmla="*/ 4685 w 4762"/>
                <a:gd name="T17" fmla="*/ 2882 h 2882"/>
                <a:gd name="T18" fmla="*/ 77 w 4762"/>
                <a:gd name="T19" fmla="*/ 2882 h 2882"/>
                <a:gd name="T20" fmla="*/ 62 w 4762"/>
                <a:gd name="T21" fmla="*/ 2881 h 2882"/>
                <a:gd name="T22" fmla="*/ 47 w 4762"/>
                <a:gd name="T23" fmla="*/ 2877 h 2882"/>
                <a:gd name="T24" fmla="*/ 34 w 4762"/>
                <a:gd name="T25" fmla="*/ 2870 h 2882"/>
                <a:gd name="T26" fmla="*/ 23 w 4762"/>
                <a:gd name="T27" fmla="*/ 2860 h 2882"/>
                <a:gd name="T28" fmla="*/ 14 w 4762"/>
                <a:gd name="T29" fmla="*/ 2849 h 2882"/>
                <a:gd name="T30" fmla="*/ 7 w 4762"/>
                <a:gd name="T31" fmla="*/ 2835 h 2882"/>
                <a:gd name="T32" fmla="*/ 2 w 4762"/>
                <a:gd name="T33" fmla="*/ 2821 h 2882"/>
                <a:gd name="T34" fmla="*/ 0 w 4762"/>
                <a:gd name="T35" fmla="*/ 2805 h 2882"/>
                <a:gd name="T36" fmla="*/ 0 w 4762"/>
                <a:gd name="T37" fmla="*/ 77 h 2882"/>
                <a:gd name="T38" fmla="*/ 2 w 4762"/>
                <a:gd name="T39" fmla="*/ 62 h 2882"/>
                <a:gd name="T40" fmla="*/ 7 w 4762"/>
                <a:gd name="T41" fmla="*/ 47 h 2882"/>
                <a:gd name="T42" fmla="*/ 14 w 4762"/>
                <a:gd name="T43" fmla="*/ 34 h 2882"/>
                <a:gd name="T44" fmla="*/ 23 w 4762"/>
                <a:gd name="T45" fmla="*/ 23 h 2882"/>
                <a:gd name="T46" fmla="*/ 34 w 4762"/>
                <a:gd name="T47" fmla="*/ 13 h 2882"/>
                <a:gd name="T48" fmla="*/ 47 w 4762"/>
                <a:gd name="T49" fmla="*/ 7 h 2882"/>
                <a:gd name="T50" fmla="*/ 62 w 4762"/>
                <a:gd name="T51" fmla="*/ 2 h 2882"/>
                <a:gd name="T52" fmla="*/ 77 w 4762"/>
                <a:gd name="T53" fmla="*/ 0 h 2882"/>
                <a:gd name="T54" fmla="*/ 4685 w 4762"/>
                <a:gd name="T55" fmla="*/ 0 h 2882"/>
                <a:gd name="T56" fmla="*/ 4701 w 4762"/>
                <a:gd name="T57" fmla="*/ 2 h 2882"/>
                <a:gd name="T58" fmla="*/ 4715 w 4762"/>
                <a:gd name="T59" fmla="*/ 7 h 2882"/>
                <a:gd name="T60" fmla="*/ 4729 w 4762"/>
                <a:gd name="T61" fmla="*/ 13 h 2882"/>
                <a:gd name="T62" fmla="*/ 4739 w 4762"/>
                <a:gd name="T63" fmla="*/ 23 h 2882"/>
                <a:gd name="T64" fmla="*/ 4749 w 4762"/>
                <a:gd name="T65" fmla="*/ 34 h 2882"/>
                <a:gd name="T66" fmla="*/ 4756 w 4762"/>
                <a:gd name="T67" fmla="*/ 47 h 2882"/>
                <a:gd name="T68" fmla="*/ 4761 w 4762"/>
                <a:gd name="T69" fmla="*/ 62 h 2882"/>
                <a:gd name="T70" fmla="*/ 4762 w 4762"/>
                <a:gd name="T71" fmla="*/ 77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2">
                  <a:moveTo>
                    <a:pt x="4762" y="2805"/>
                  </a:moveTo>
                  <a:lnTo>
                    <a:pt x="4762" y="2805"/>
                  </a:lnTo>
                  <a:lnTo>
                    <a:pt x="4762" y="2813"/>
                  </a:lnTo>
                  <a:lnTo>
                    <a:pt x="4761" y="2821"/>
                  </a:lnTo>
                  <a:lnTo>
                    <a:pt x="4759" y="2828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9"/>
                  </a:lnTo>
                  <a:lnTo>
                    <a:pt x="4745" y="2855"/>
                  </a:lnTo>
                  <a:lnTo>
                    <a:pt x="4739" y="2860"/>
                  </a:lnTo>
                  <a:lnTo>
                    <a:pt x="4735" y="2865"/>
                  </a:lnTo>
                  <a:lnTo>
                    <a:pt x="4729" y="2870"/>
                  </a:lnTo>
                  <a:lnTo>
                    <a:pt x="4722" y="2873"/>
                  </a:lnTo>
                  <a:lnTo>
                    <a:pt x="4715" y="2877"/>
                  </a:lnTo>
                  <a:lnTo>
                    <a:pt x="4708" y="2879"/>
                  </a:lnTo>
                  <a:lnTo>
                    <a:pt x="4701" y="2881"/>
                  </a:lnTo>
                  <a:lnTo>
                    <a:pt x="4693" y="2882"/>
                  </a:lnTo>
                  <a:lnTo>
                    <a:pt x="4685" y="2882"/>
                  </a:lnTo>
                  <a:lnTo>
                    <a:pt x="77" y="2882"/>
                  </a:lnTo>
                  <a:lnTo>
                    <a:pt x="77" y="2882"/>
                  </a:lnTo>
                  <a:lnTo>
                    <a:pt x="69" y="2882"/>
                  </a:lnTo>
                  <a:lnTo>
                    <a:pt x="62" y="2881"/>
                  </a:lnTo>
                  <a:lnTo>
                    <a:pt x="54" y="2879"/>
                  </a:lnTo>
                  <a:lnTo>
                    <a:pt x="47" y="2877"/>
                  </a:lnTo>
                  <a:lnTo>
                    <a:pt x="40" y="2873"/>
                  </a:lnTo>
                  <a:lnTo>
                    <a:pt x="34" y="2870"/>
                  </a:lnTo>
                  <a:lnTo>
                    <a:pt x="29" y="2865"/>
                  </a:lnTo>
                  <a:lnTo>
                    <a:pt x="23" y="2860"/>
                  </a:lnTo>
                  <a:lnTo>
                    <a:pt x="18" y="2855"/>
                  </a:lnTo>
                  <a:lnTo>
                    <a:pt x="14" y="2849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8"/>
                  </a:lnTo>
                  <a:lnTo>
                    <a:pt x="2" y="2821"/>
                  </a:lnTo>
                  <a:lnTo>
                    <a:pt x="1" y="2813"/>
                  </a:lnTo>
                  <a:lnTo>
                    <a:pt x="0" y="280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2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7"/>
                  </a:lnTo>
                  <a:lnTo>
                    <a:pt x="54" y="3"/>
                  </a:lnTo>
                  <a:lnTo>
                    <a:pt x="62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1"/>
                  </a:lnTo>
                  <a:lnTo>
                    <a:pt x="4701" y="2"/>
                  </a:lnTo>
                  <a:lnTo>
                    <a:pt x="4708" y="3"/>
                  </a:lnTo>
                  <a:lnTo>
                    <a:pt x="4715" y="7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8"/>
                  </a:lnTo>
                  <a:lnTo>
                    <a:pt x="4739" y="23"/>
                  </a:lnTo>
                  <a:lnTo>
                    <a:pt x="4745" y="28"/>
                  </a:lnTo>
                  <a:lnTo>
                    <a:pt x="4749" y="34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2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0"/>
            <p:cNvSpPr/>
            <p:nvPr userDrawn="1"/>
          </p:nvSpPr>
          <p:spPr bwMode="auto">
            <a:xfrm>
              <a:off x="725488" y="1358900"/>
              <a:ext cx="3781425" cy="2289175"/>
            </a:xfrm>
            <a:custGeom>
              <a:avLst/>
              <a:gdLst>
                <a:gd name="T0" fmla="*/ 4762 w 4762"/>
                <a:gd name="T1" fmla="*/ 2806 h 2883"/>
                <a:gd name="T2" fmla="*/ 4761 w 4762"/>
                <a:gd name="T3" fmla="*/ 2820 h 2883"/>
                <a:gd name="T4" fmla="*/ 4756 w 4762"/>
                <a:gd name="T5" fmla="*/ 2835 h 2883"/>
                <a:gd name="T6" fmla="*/ 4749 w 4762"/>
                <a:gd name="T7" fmla="*/ 2848 h 2883"/>
                <a:gd name="T8" fmla="*/ 4739 w 4762"/>
                <a:gd name="T9" fmla="*/ 2860 h 2883"/>
                <a:gd name="T10" fmla="*/ 4729 w 4762"/>
                <a:gd name="T11" fmla="*/ 2869 h 2883"/>
                <a:gd name="T12" fmla="*/ 4715 w 4762"/>
                <a:gd name="T13" fmla="*/ 2876 h 2883"/>
                <a:gd name="T14" fmla="*/ 4701 w 4762"/>
                <a:gd name="T15" fmla="*/ 2880 h 2883"/>
                <a:gd name="T16" fmla="*/ 4685 w 4762"/>
                <a:gd name="T17" fmla="*/ 2883 h 2883"/>
                <a:gd name="T18" fmla="*/ 77 w 4762"/>
                <a:gd name="T19" fmla="*/ 2883 h 2883"/>
                <a:gd name="T20" fmla="*/ 62 w 4762"/>
                <a:gd name="T21" fmla="*/ 2880 h 2883"/>
                <a:gd name="T22" fmla="*/ 47 w 4762"/>
                <a:gd name="T23" fmla="*/ 2876 h 2883"/>
                <a:gd name="T24" fmla="*/ 34 w 4762"/>
                <a:gd name="T25" fmla="*/ 2869 h 2883"/>
                <a:gd name="T26" fmla="*/ 23 w 4762"/>
                <a:gd name="T27" fmla="*/ 2860 h 2883"/>
                <a:gd name="T28" fmla="*/ 14 w 4762"/>
                <a:gd name="T29" fmla="*/ 2848 h 2883"/>
                <a:gd name="T30" fmla="*/ 7 w 4762"/>
                <a:gd name="T31" fmla="*/ 2835 h 2883"/>
                <a:gd name="T32" fmla="*/ 2 w 4762"/>
                <a:gd name="T33" fmla="*/ 2820 h 2883"/>
                <a:gd name="T34" fmla="*/ 0 w 4762"/>
                <a:gd name="T35" fmla="*/ 2806 h 2883"/>
                <a:gd name="T36" fmla="*/ 0 w 4762"/>
                <a:gd name="T37" fmla="*/ 77 h 2883"/>
                <a:gd name="T38" fmla="*/ 2 w 4762"/>
                <a:gd name="T39" fmla="*/ 61 h 2883"/>
                <a:gd name="T40" fmla="*/ 7 w 4762"/>
                <a:gd name="T41" fmla="*/ 47 h 2883"/>
                <a:gd name="T42" fmla="*/ 14 w 4762"/>
                <a:gd name="T43" fmla="*/ 33 h 2883"/>
                <a:gd name="T44" fmla="*/ 23 w 4762"/>
                <a:gd name="T45" fmla="*/ 22 h 2883"/>
                <a:gd name="T46" fmla="*/ 34 w 4762"/>
                <a:gd name="T47" fmla="*/ 13 h 2883"/>
                <a:gd name="T48" fmla="*/ 47 w 4762"/>
                <a:gd name="T49" fmla="*/ 6 h 2883"/>
                <a:gd name="T50" fmla="*/ 62 w 4762"/>
                <a:gd name="T51" fmla="*/ 1 h 2883"/>
                <a:gd name="T52" fmla="*/ 77 w 4762"/>
                <a:gd name="T53" fmla="*/ 0 h 2883"/>
                <a:gd name="T54" fmla="*/ 4685 w 4762"/>
                <a:gd name="T55" fmla="*/ 0 h 2883"/>
                <a:gd name="T56" fmla="*/ 4701 w 4762"/>
                <a:gd name="T57" fmla="*/ 1 h 2883"/>
                <a:gd name="T58" fmla="*/ 4715 w 4762"/>
                <a:gd name="T59" fmla="*/ 6 h 2883"/>
                <a:gd name="T60" fmla="*/ 4729 w 4762"/>
                <a:gd name="T61" fmla="*/ 13 h 2883"/>
                <a:gd name="T62" fmla="*/ 4739 w 4762"/>
                <a:gd name="T63" fmla="*/ 22 h 2883"/>
                <a:gd name="T64" fmla="*/ 4749 w 4762"/>
                <a:gd name="T65" fmla="*/ 33 h 2883"/>
                <a:gd name="T66" fmla="*/ 4756 w 4762"/>
                <a:gd name="T67" fmla="*/ 47 h 2883"/>
                <a:gd name="T68" fmla="*/ 4761 w 4762"/>
                <a:gd name="T69" fmla="*/ 61 h 2883"/>
                <a:gd name="T70" fmla="*/ 4762 w 4762"/>
                <a:gd name="T71" fmla="*/ 77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3">
                  <a:moveTo>
                    <a:pt x="4762" y="2806"/>
                  </a:moveTo>
                  <a:lnTo>
                    <a:pt x="4762" y="2806"/>
                  </a:lnTo>
                  <a:lnTo>
                    <a:pt x="4762" y="2812"/>
                  </a:lnTo>
                  <a:lnTo>
                    <a:pt x="4761" y="2820"/>
                  </a:lnTo>
                  <a:lnTo>
                    <a:pt x="4759" y="2829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8"/>
                  </a:lnTo>
                  <a:lnTo>
                    <a:pt x="4745" y="2854"/>
                  </a:lnTo>
                  <a:lnTo>
                    <a:pt x="4739" y="2860"/>
                  </a:lnTo>
                  <a:lnTo>
                    <a:pt x="4735" y="2864"/>
                  </a:lnTo>
                  <a:lnTo>
                    <a:pt x="4729" y="2869"/>
                  </a:lnTo>
                  <a:lnTo>
                    <a:pt x="4722" y="2872"/>
                  </a:lnTo>
                  <a:lnTo>
                    <a:pt x="4715" y="2876"/>
                  </a:lnTo>
                  <a:lnTo>
                    <a:pt x="4708" y="2879"/>
                  </a:lnTo>
                  <a:lnTo>
                    <a:pt x="4701" y="2880"/>
                  </a:lnTo>
                  <a:lnTo>
                    <a:pt x="4693" y="2881"/>
                  </a:lnTo>
                  <a:lnTo>
                    <a:pt x="4685" y="2883"/>
                  </a:lnTo>
                  <a:lnTo>
                    <a:pt x="77" y="2883"/>
                  </a:lnTo>
                  <a:lnTo>
                    <a:pt x="77" y="2883"/>
                  </a:lnTo>
                  <a:lnTo>
                    <a:pt x="69" y="2881"/>
                  </a:lnTo>
                  <a:lnTo>
                    <a:pt x="62" y="2880"/>
                  </a:lnTo>
                  <a:lnTo>
                    <a:pt x="54" y="2879"/>
                  </a:lnTo>
                  <a:lnTo>
                    <a:pt x="47" y="2876"/>
                  </a:lnTo>
                  <a:lnTo>
                    <a:pt x="40" y="2872"/>
                  </a:lnTo>
                  <a:lnTo>
                    <a:pt x="34" y="2869"/>
                  </a:lnTo>
                  <a:lnTo>
                    <a:pt x="29" y="2864"/>
                  </a:lnTo>
                  <a:lnTo>
                    <a:pt x="23" y="2860"/>
                  </a:lnTo>
                  <a:lnTo>
                    <a:pt x="18" y="2854"/>
                  </a:lnTo>
                  <a:lnTo>
                    <a:pt x="14" y="2848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9"/>
                  </a:lnTo>
                  <a:lnTo>
                    <a:pt x="2" y="2820"/>
                  </a:lnTo>
                  <a:lnTo>
                    <a:pt x="1" y="2812"/>
                  </a:lnTo>
                  <a:lnTo>
                    <a:pt x="0" y="2806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1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3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0"/>
                  </a:lnTo>
                  <a:lnTo>
                    <a:pt x="4701" y="1"/>
                  </a:lnTo>
                  <a:lnTo>
                    <a:pt x="4708" y="3"/>
                  </a:lnTo>
                  <a:lnTo>
                    <a:pt x="4715" y="6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7"/>
                  </a:lnTo>
                  <a:lnTo>
                    <a:pt x="4739" y="22"/>
                  </a:lnTo>
                  <a:lnTo>
                    <a:pt x="4745" y="28"/>
                  </a:lnTo>
                  <a:lnTo>
                    <a:pt x="4749" y="33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1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6"/>
                  </a:lnTo>
                  <a:close/>
                </a:path>
              </a:pathLst>
            </a:custGeom>
            <a:solidFill>
              <a:srgbClr val="303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21"/>
            <p:cNvSpPr>
              <a:spLocks noChangeArrowheads="1"/>
            </p:cNvSpPr>
            <p:nvPr userDrawn="1"/>
          </p:nvSpPr>
          <p:spPr bwMode="auto">
            <a:xfrm>
              <a:off x="882651" y="1514475"/>
              <a:ext cx="3467100" cy="19748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2"/>
            <p:cNvSpPr/>
            <p:nvPr userDrawn="1"/>
          </p:nvSpPr>
          <p:spPr bwMode="auto">
            <a:xfrm>
              <a:off x="882651" y="1514475"/>
              <a:ext cx="3467100" cy="1974850"/>
            </a:xfrm>
            <a:custGeom>
              <a:avLst/>
              <a:gdLst>
                <a:gd name="T0" fmla="*/ 4366 w 4366"/>
                <a:gd name="T1" fmla="*/ 0 h 2486"/>
                <a:gd name="T2" fmla="*/ 4366 w 4366"/>
                <a:gd name="T3" fmla="*/ 2486 h 2486"/>
                <a:gd name="T4" fmla="*/ 0 w 4366"/>
                <a:gd name="T5" fmla="*/ 2486 h 2486"/>
                <a:gd name="T6" fmla="*/ 4366 w 4366"/>
                <a:gd name="T7" fmla="*/ 0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6" h="2486">
                  <a:moveTo>
                    <a:pt x="4366" y="0"/>
                  </a:moveTo>
                  <a:lnTo>
                    <a:pt x="4366" y="2486"/>
                  </a:lnTo>
                  <a:lnTo>
                    <a:pt x="0" y="2486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3"/>
            <p:cNvSpPr/>
            <p:nvPr userDrawn="1"/>
          </p:nvSpPr>
          <p:spPr bwMode="auto">
            <a:xfrm>
              <a:off x="1973263" y="1770063"/>
              <a:ext cx="1287463" cy="1465263"/>
            </a:xfrm>
            <a:custGeom>
              <a:avLst/>
              <a:gdLst>
                <a:gd name="T0" fmla="*/ 1525 w 1623"/>
                <a:gd name="T1" fmla="*/ 358 h 1846"/>
                <a:gd name="T2" fmla="*/ 1456 w 1623"/>
                <a:gd name="T3" fmla="*/ 360 h 1846"/>
                <a:gd name="T4" fmla="*/ 1357 w 1623"/>
                <a:gd name="T5" fmla="*/ 353 h 1846"/>
                <a:gd name="T6" fmla="*/ 1266 w 1623"/>
                <a:gd name="T7" fmla="*/ 335 h 1846"/>
                <a:gd name="T8" fmla="*/ 1183 w 1623"/>
                <a:gd name="T9" fmla="*/ 307 h 1846"/>
                <a:gd name="T10" fmla="*/ 1110 w 1623"/>
                <a:gd name="T11" fmla="*/ 272 h 1846"/>
                <a:gd name="T12" fmla="*/ 1045 w 1623"/>
                <a:gd name="T13" fmla="*/ 235 h 1846"/>
                <a:gd name="T14" fmla="*/ 960 w 1623"/>
                <a:gd name="T15" fmla="*/ 170 h 1846"/>
                <a:gd name="T16" fmla="*/ 894 w 1623"/>
                <a:gd name="T17" fmla="*/ 107 h 1846"/>
                <a:gd name="T18" fmla="*/ 812 w 1623"/>
                <a:gd name="T19" fmla="*/ 0 h 1846"/>
                <a:gd name="T20" fmla="*/ 740 w 1623"/>
                <a:gd name="T21" fmla="*/ 93 h 1846"/>
                <a:gd name="T22" fmla="*/ 690 w 1623"/>
                <a:gd name="T23" fmla="*/ 146 h 1846"/>
                <a:gd name="T24" fmla="*/ 596 w 1623"/>
                <a:gd name="T25" fmla="*/ 222 h 1846"/>
                <a:gd name="T26" fmla="*/ 535 w 1623"/>
                <a:gd name="T27" fmla="*/ 260 h 1846"/>
                <a:gd name="T28" fmla="*/ 465 w 1623"/>
                <a:gd name="T29" fmla="*/ 296 h 1846"/>
                <a:gd name="T30" fmla="*/ 386 w 1623"/>
                <a:gd name="T31" fmla="*/ 327 h 1846"/>
                <a:gd name="T32" fmla="*/ 297 w 1623"/>
                <a:gd name="T33" fmla="*/ 348 h 1846"/>
                <a:gd name="T34" fmla="*/ 201 w 1623"/>
                <a:gd name="T35" fmla="*/ 360 h 1846"/>
                <a:gd name="T36" fmla="*/ 132 w 1623"/>
                <a:gd name="T37" fmla="*/ 360 h 1846"/>
                <a:gd name="T38" fmla="*/ 3 w 1623"/>
                <a:gd name="T39" fmla="*/ 347 h 1846"/>
                <a:gd name="T40" fmla="*/ 0 w 1623"/>
                <a:gd name="T41" fmla="*/ 502 h 1846"/>
                <a:gd name="T42" fmla="*/ 8 w 1623"/>
                <a:gd name="T43" fmla="*/ 603 h 1846"/>
                <a:gd name="T44" fmla="*/ 26 w 1623"/>
                <a:gd name="T45" fmla="*/ 702 h 1846"/>
                <a:gd name="T46" fmla="*/ 50 w 1623"/>
                <a:gd name="T47" fmla="*/ 800 h 1846"/>
                <a:gd name="T48" fmla="*/ 92 w 1623"/>
                <a:gd name="T49" fmla="*/ 925 h 1846"/>
                <a:gd name="T50" fmla="*/ 172 w 1623"/>
                <a:gd name="T51" fmla="*/ 1103 h 1846"/>
                <a:gd name="T52" fmla="*/ 263 w 1623"/>
                <a:gd name="T53" fmla="*/ 1263 h 1846"/>
                <a:gd name="T54" fmla="*/ 355 w 1623"/>
                <a:gd name="T55" fmla="*/ 1404 h 1846"/>
                <a:gd name="T56" fmla="*/ 417 w 1623"/>
                <a:gd name="T57" fmla="*/ 1487 h 1846"/>
                <a:gd name="T58" fmla="*/ 515 w 1623"/>
                <a:gd name="T59" fmla="*/ 1605 h 1846"/>
                <a:gd name="T60" fmla="*/ 614 w 1623"/>
                <a:gd name="T61" fmla="*/ 1711 h 1846"/>
                <a:gd name="T62" fmla="*/ 660 w 1623"/>
                <a:gd name="T63" fmla="*/ 1755 h 1846"/>
                <a:gd name="T64" fmla="*/ 715 w 1623"/>
                <a:gd name="T65" fmla="*/ 1802 h 1846"/>
                <a:gd name="T66" fmla="*/ 755 w 1623"/>
                <a:gd name="T67" fmla="*/ 1828 h 1846"/>
                <a:gd name="T68" fmla="*/ 790 w 1623"/>
                <a:gd name="T69" fmla="*/ 1843 h 1846"/>
                <a:gd name="T70" fmla="*/ 812 w 1623"/>
                <a:gd name="T71" fmla="*/ 1846 h 1846"/>
                <a:gd name="T72" fmla="*/ 847 w 1623"/>
                <a:gd name="T73" fmla="*/ 1839 h 1846"/>
                <a:gd name="T74" fmla="*/ 879 w 1623"/>
                <a:gd name="T75" fmla="*/ 1821 h 1846"/>
                <a:gd name="T76" fmla="*/ 924 w 1623"/>
                <a:gd name="T77" fmla="*/ 1789 h 1846"/>
                <a:gd name="T78" fmla="*/ 985 w 1623"/>
                <a:gd name="T79" fmla="*/ 1734 h 1846"/>
                <a:gd name="T80" fmla="*/ 1042 w 1623"/>
                <a:gd name="T81" fmla="*/ 1678 h 1846"/>
                <a:gd name="T82" fmla="*/ 1141 w 1623"/>
                <a:gd name="T83" fmla="*/ 1567 h 1846"/>
                <a:gd name="T84" fmla="*/ 1236 w 1623"/>
                <a:gd name="T85" fmla="*/ 1445 h 1846"/>
                <a:gd name="T86" fmla="*/ 1298 w 1623"/>
                <a:gd name="T87" fmla="*/ 1360 h 1846"/>
                <a:gd name="T88" fmla="*/ 1391 w 1623"/>
                <a:gd name="T89" fmla="*/ 1213 h 1846"/>
                <a:gd name="T90" fmla="*/ 1479 w 1623"/>
                <a:gd name="T91" fmla="*/ 1046 h 1846"/>
                <a:gd name="T92" fmla="*/ 1553 w 1623"/>
                <a:gd name="T93" fmla="*/ 863 h 1846"/>
                <a:gd name="T94" fmla="*/ 1581 w 1623"/>
                <a:gd name="T95" fmla="*/ 767 h 1846"/>
                <a:gd name="T96" fmla="*/ 1603 w 1623"/>
                <a:gd name="T97" fmla="*/ 668 h 1846"/>
                <a:gd name="T98" fmla="*/ 1617 w 1623"/>
                <a:gd name="T99" fmla="*/ 569 h 1846"/>
                <a:gd name="T100" fmla="*/ 1623 w 1623"/>
                <a:gd name="T101" fmla="*/ 468 h 1846"/>
                <a:gd name="T102" fmla="*/ 1620 w 1623"/>
                <a:gd name="T103" fmla="*/ 34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23" h="1846">
                  <a:moveTo>
                    <a:pt x="1620" y="347"/>
                  </a:moveTo>
                  <a:lnTo>
                    <a:pt x="1620" y="347"/>
                  </a:lnTo>
                  <a:lnTo>
                    <a:pt x="1525" y="358"/>
                  </a:lnTo>
                  <a:lnTo>
                    <a:pt x="1490" y="360"/>
                  </a:lnTo>
                  <a:lnTo>
                    <a:pt x="1456" y="360"/>
                  </a:lnTo>
                  <a:lnTo>
                    <a:pt x="1456" y="360"/>
                  </a:lnTo>
                  <a:lnTo>
                    <a:pt x="1423" y="360"/>
                  </a:lnTo>
                  <a:lnTo>
                    <a:pt x="1389" y="358"/>
                  </a:lnTo>
                  <a:lnTo>
                    <a:pt x="1357" y="353"/>
                  </a:lnTo>
                  <a:lnTo>
                    <a:pt x="1326" y="348"/>
                  </a:lnTo>
                  <a:lnTo>
                    <a:pt x="1295" y="343"/>
                  </a:lnTo>
                  <a:lnTo>
                    <a:pt x="1266" y="335"/>
                  </a:lnTo>
                  <a:lnTo>
                    <a:pt x="1237" y="327"/>
                  </a:lnTo>
                  <a:lnTo>
                    <a:pt x="1210" y="317"/>
                  </a:lnTo>
                  <a:lnTo>
                    <a:pt x="1183" y="307"/>
                  </a:lnTo>
                  <a:lnTo>
                    <a:pt x="1158" y="296"/>
                  </a:lnTo>
                  <a:lnTo>
                    <a:pt x="1134" y="284"/>
                  </a:lnTo>
                  <a:lnTo>
                    <a:pt x="1110" y="272"/>
                  </a:lnTo>
                  <a:lnTo>
                    <a:pt x="1088" y="260"/>
                  </a:lnTo>
                  <a:lnTo>
                    <a:pt x="1066" y="247"/>
                  </a:lnTo>
                  <a:lnTo>
                    <a:pt x="1045" y="235"/>
                  </a:lnTo>
                  <a:lnTo>
                    <a:pt x="1027" y="222"/>
                  </a:lnTo>
                  <a:lnTo>
                    <a:pt x="991" y="195"/>
                  </a:lnTo>
                  <a:lnTo>
                    <a:pt x="960" y="170"/>
                  </a:lnTo>
                  <a:lnTo>
                    <a:pt x="933" y="146"/>
                  </a:lnTo>
                  <a:lnTo>
                    <a:pt x="912" y="125"/>
                  </a:lnTo>
                  <a:lnTo>
                    <a:pt x="894" y="107"/>
                  </a:lnTo>
                  <a:lnTo>
                    <a:pt x="882" y="93"/>
                  </a:lnTo>
                  <a:lnTo>
                    <a:pt x="871" y="80"/>
                  </a:lnTo>
                  <a:lnTo>
                    <a:pt x="812" y="0"/>
                  </a:lnTo>
                  <a:lnTo>
                    <a:pt x="752" y="80"/>
                  </a:lnTo>
                  <a:lnTo>
                    <a:pt x="752" y="80"/>
                  </a:lnTo>
                  <a:lnTo>
                    <a:pt x="740" y="93"/>
                  </a:lnTo>
                  <a:lnTo>
                    <a:pt x="729" y="107"/>
                  </a:lnTo>
                  <a:lnTo>
                    <a:pt x="711" y="125"/>
                  </a:lnTo>
                  <a:lnTo>
                    <a:pt x="690" y="146"/>
                  </a:lnTo>
                  <a:lnTo>
                    <a:pt x="663" y="170"/>
                  </a:lnTo>
                  <a:lnTo>
                    <a:pt x="632" y="195"/>
                  </a:lnTo>
                  <a:lnTo>
                    <a:pt x="596" y="222"/>
                  </a:lnTo>
                  <a:lnTo>
                    <a:pt x="578" y="235"/>
                  </a:lnTo>
                  <a:lnTo>
                    <a:pt x="557" y="247"/>
                  </a:lnTo>
                  <a:lnTo>
                    <a:pt x="535" y="260"/>
                  </a:lnTo>
                  <a:lnTo>
                    <a:pt x="514" y="272"/>
                  </a:lnTo>
                  <a:lnTo>
                    <a:pt x="489" y="284"/>
                  </a:lnTo>
                  <a:lnTo>
                    <a:pt x="465" y="296"/>
                  </a:lnTo>
                  <a:lnTo>
                    <a:pt x="440" y="307"/>
                  </a:lnTo>
                  <a:lnTo>
                    <a:pt x="413" y="317"/>
                  </a:lnTo>
                  <a:lnTo>
                    <a:pt x="386" y="327"/>
                  </a:lnTo>
                  <a:lnTo>
                    <a:pt x="357" y="335"/>
                  </a:lnTo>
                  <a:lnTo>
                    <a:pt x="328" y="343"/>
                  </a:lnTo>
                  <a:lnTo>
                    <a:pt x="297" y="348"/>
                  </a:lnTo>
                  <a:lnTo>
                    <a:pt x="266" y="353"/>
                  </a:lnTo>
                  <a:lnTo>
                    <a:pt x="234" y="358"/>
                  </a:lnTo>
                  <a:lnTo>
                    <a:pt x="201" y="360"/>
                  </a:lnTo>
                  <a:lnTo>
                    <a:pt x="166" y="360"/>
                  </a:lnTo>
                  <a:lnTo>
                    <a:pt x="166" y="360"/>
                  </a:lnTo>
                  <a:lnTo>
                    <a:pt x="132" y="360"/>
                  </a:lnTo>
                  <a:lnTo>
                    <a:pt x="97" y="358"/>
                  </a:lnTo>
                  <a:lnTo>
                    <a:pt x="3" y="347"/>
                  </a:lnTo>
                  <a:lnTo>
                    <a:pt x="3" y="347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0" y="502"/>
                  </a:lnTo>
                  <a:lnTo>
                    <a:pt x="3" y="535"/>
                  </a:lnTo>
                  <a:lnTo>
                    <a:pt x="5" y="569"/>
                  </a:lnTo>
                  <a:lnTo>
                    <a:pt x="8" y="603"/>
                  </a:lnTo>
                  <a:lnTo>
                    <a:pt x="13" y="636"/>
                  </a:lnTo>
                  <a:lnTo>
                    <a:pt x="19" y="668"/>
                  </a:lnTo>
                  <a:lnTo>
                    <a:pt x="26" y="702"/>
                  </a:lnTo>
                  <a:lnTo>
                    <a:pt x="33" y="735"/>
                  </a:lnTo>
                  <a:lnTo>
                    <a:pt x="41" y="767"/>
                  </a:lnTo>
                  <a:lnTo>
                    <a:pt x="50" y="800"/>
                  </a:lnTo>
                  <a:lnTo>
                    <a:pt x="59" y="831"/>
                  </a:lnTo>
                  <a:lnTo>
                    <a:pt x="69" y="863"/>
                  </a:lnTo>
                  <a:lnTo>
                    <a:pt x="92" y="925"/>
                  </a:lnTo>
                  <a:lnTo>
                    <a:pt x="117" y="986"/>
                  </a:lnTo>
                  <a:lnTo>
                    <a:pt x="143" y="1046"/>
                  </a:lnTo>
                  <a:lnTo>
                    <a:pt x="172" y="1103"/>
                  </a:lnTo>
                  <a:lnTo>
                    <a:pt x="201" y="1159"/>
                  </a:lnTo>
                  <a:lnTo>
                    <a:pt x="232" y="1213"/>
                  </a:lnTo>
                  <a:lnTo>
                    <a:pt x="263" y="1263"/>
                  </a:lnTo>
                  <a:lnTo>
                    <a:pt x="294" y="1313"/>
                  </a:lnTo>
                  <a:lnTo>
                    <a:pt x="325" y="1360"/>
                  </a:lnTo>
                  <a:lnTo>
                    <a:pt x="355" y="1404"/>
                  </a:lnTo>
                  <a:lnTo>
                    <a:pt x="355" y="1404"/>
                  </a:lnTo>
                  <a:lnTo>
                    <a:pt x="386" y="1445"/>
                  </a:lnTo>
                  <a:lnTo>
                    <a:pt x="417" y="1487"/>
                  </a:lnTo>
                  <a:lnTo>
                    <a:pt x="449" y="1527"/>
                  </a:lnTo>
                  <a:lnTo>
                    <a:pt x="481" y="1567"/>
                  </a:lnTo>
                  <a:lnTo>
                    <a:pt x="515" y="1605"/>
                  </a:lnTo>
                  <a:lnTo>
                    <a:pt x="548" y="1642"/>
                  </a:lnTo>
                  <a:lnTo>
                    <a:pt x="580" y="1678"/>
                  </a:lnTo>
                  <a:lnTo>
                    <a:pt x="614" y="1711"/>
                  </a:lnTo>
                  <a:lnTo>
                    <a:pt x="614" y="1711"/>
                  </a:lnTo>
                  <a:lnTo>
                    <a:pt x="638" y="1734"/>
                  </a:lnTo>
                  <a:lnTo>
                    <a:pt x="660" y="1755"/>
                  </a:lnTo>
                  <a:lnTo>
                    <a:pt x="680" y="1773"/>
                  </a:lnTo>
                  <a:lnTo>
                    <a:pt x="699" y="1789"/>
                  </a:lnTo>
                  <a:lnTo>
                    <a:pt x="715" y="1802"/>
                  </a:lnTo>
                  <a:lnTo>
                    <a:pt x="730" y="1812"/>
                  </a:lnTo>
                  <a:lnTo>
                    <a:pt x="742" y="1821"/>
                  </a:lnTo>
                  <a:lnTo>
                    <a:pt x="755" y="1828"/>
                  </a:lnTo>
                  <a:lnTo>
                    <a:pt x="765" y="1834"/>
                  </a:lnTo>
                  <a:lnTo>
                    <a:pt x="775" y="1839"/>
                  </a:lnTo>
                  <a:lnTo>
                    <a:pt x="790" y="1843"/>
                  </a:lnTo>
                  <a:lnTo>
                    <a:pt x="802" y="1846"/>
                  </a:lnTo>
                  <a:lnTo>
                    <a:pt x="812" y="1846"/>
                  </a:lnTo>
                  <a:lnTo>
                    <a:pt x="812" y="1846"/>
                  </a:lnTo>
                  <a:lnTo>
                    <a:pt x="821" y="1846"/>
                  </a:lnTo>
                  <a:lnTo>
                    <a:pt x="832" y="1843"/>
                  </a:lnTo>
                  <a:lnTo>
                    <a:pt x="847" y="1839"/>
                  </a:lnTo>
                  <a:lnTo>
                    <a:pt x="856" y="1834"/>
                  </a:lnTo>
                  <a:lnTo>
                    <a:pt x="868" y="1828"/>
                  </a:lnTo>
                  <a:lnTo>
                    <a:pt x="879" y="1821"/>
                  </a:lnTo>
                  <a:lnTo>
                    <a:pt x="892" y="1812"/>
                  </a:lnTo>
                  <a:lnTo>
                    <a:pt x="907" y="1802"/>
                  </a:lnTo>
                  <a:lnTo>
                    <a:pt x="924" y="1789"/>
                  </a:lnTo>
                  <a:lnTo>
                    <a:pt x="943" y="1773"/>
                  </a:lnTo>
                  <a:lnTo>
                    <a:pt x="962" y="1755"/>
                  </a:lnTo>
                  <a:lnTo>
                    <a:pt x="985" y="1734"/>
                  </a:lnTo>
                  <a:lnTo>
                    <a:pt x="1009" y="1711"/>
                  </a:lnTo>
                  <a:lnTo>
                    <a:pt x="1009" y="1711"/>
                  </a:lnTo>
                  <a:lnTo>
                    <a:pt x="1042" y="1678"/>
                  </a:lnTo>
                  <a:lnTo>
                    <a:pt x="1075" y="1642"/>
                  </a:lnTo>
                  <a:lnTo>
                    <a:pt x="1107" y="1605"/>
                  </a:lnTo>
                  <a:lnTo>
                    <a:pt x="1141" y="1567"/>
                  </a:lnTo>
                  <a:lnTo>
                    <a:pt x="1173" y="1527"/>
                  </a:lnTo>
                  <a:lnTo>
                    <a:pt x="1205" y="1487"/>
                  </a:lnTo>
                  <a:lnTo>
                    <a:pt x="1236" y="1445"/>
                  </a:lnTo>
                  <a:lnTo>
                    <a:pt x="1267" y="1404"/>
                  </a:lnTo>
                  <a:lnTo>
                    <a:pt x="1267" y="1404"/>
                  </a:lnTo>
                  <a:lnTo>
                    <a:pt x="1298" y="1360"/>
                  </a:lnTo>
                  <a:lnTo>
                    <a:pt x="1329" y="1313"/>
                  </a:lnTo>
                  <a:lnTo>
                    <a:pt x="1360" y="1263"/>
                  </a:lnTo>
                  <a:lnTo>
                    <a:pt x="1391" y="1213"/>
                  </a:lnTo>
                  <a:lnTo>
                    <a:pt x="1421" y="1159"/>
                  </a:lnTo>
                  <a:lnTo>
                    <a:pt x="1450" y="1103"/>
                  </a:lnTo>
                  <a:lnTo>
                    <a:pt x="1479" y="1046"/>
                  </a:lnTo>
                  <a:lnTo>
                    <a:pt x="1505" y="986"/>
                  </a:lnTo>
                  <a:lnTo>
                    <a:pt x="1531" y="925"/>
                  </a:lnTo>
                  <a:lnTo>
                    <a:pt x="1553" y="863"/>
                  </a:lnTo>
                  <a:lnTo>
                    <a:pt x="1563" y="831"/>
                  </a:lnTo>
                  <a:lnTo>
                    <a:pt x="1572" y="800"/>
                  </a:lnTo>
                  <a:lnTo>
                    <a:pt x="1581" y="767"/>
                  </a:lnTo>
                  <a:lnTo>
                    <a:pt x="1589" y="735"/>
                  </a:lnTo>
                  <a:lnTo>
                    <a:pt x="1597" y="702"/>
                  </a:lnTo>
                  <a:lnTo>
                    <a:pt x="1603" y="668"/>
                  </a:lnTo>
                  <a:lnTo>
                    <a:pt x="1609" y="636"/>
                  </a:lnTo>
                  <a:lnTo>
                    <a:pt x="1614" y="603"/>
                  </a:lnTo>
                  <a:lnTo>
                    <a:pt x="1617" y="569"/>
                  </a:lnTo>
                  <a:lnTo>
                    <a:pt x="1620" y="535"/>
                  </a:lnTo>
                  <a:lnTo>
                    <a:pt x="1622" y="502"/>
                  </a:lnTo>
                  <a:lnTo>
                    <a:pt x="1623" y="468"/>
                  </a:lnTo>
                  <a:lnTo>
                    <a:pt x="1623" y="468"/>
                  </a:lnTo>
                  <a:lnTo>
                    <a:pt x="1620" y="347"/>
                  </a:lnTo>
                  <a:lnTo>
                    <a:pt x="1620" y="347"/>
                  </a:lnTo>
                  <a:close/>
                </a:path>
              </a:pathLst>
            </a:custGeom>
            <a:solidFill>
              <a:srgbClr val="FE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4"/>
            <p:cNvSpPr/>
            <p:nvPr userDrawn="1"/>
          </p:nvSpPr>
          <p:spPr bwMode="auto">
            <a:xfrm>
              <a:off x="2032001" y="1870075"/>
              <a:ext cx="1168400" cy="1306513"/>
            </a:xfrm>
            <a:custGeom>
              <a:avLst/>
              <a:gdLst>
                <a:gd name="T0" fmla="*/ 1428 w 1473"/>
                <a:gd name="T1" fmla="*/ 309 h 1646"/>
                <a:gd name="T2" fmla="*/ 1305 w 1473"/>
                <a:gd name="T3" fmla="*/ 306 h 1646"/>
                <a:gd name="T4" fmla="*/ 1193 w 1473"/>
                <a:gd name="T5" fmla="*/ 288 h 1646"/>
                <a:gd name="T6" fmla="*/ 1093 w 1473"/>
                <a:gd name="T7" fmla="*/ 257 h 1646"/>
                <a:gd name="T8" fmla="*/ 1005 w 1473"/>
                <a:gd name="T9" fmla="*/ 217 h 1646"/>
                <a:gd name="T10" fmla="*/ 928 w 1473"/>
                <a:gd name="T11" fmla="*/ 172 h 1646"/>
                <a:gd name="T12" fmla="*/ 863 w 1473"/>
                <a:gd name="T13" fmla="*/ 124 h 1646"/>
                <a:gd name="T14" fmla="*/ 785 w 1473"/>
                <a:gd name="T15" fmla="*/ 54 h 1646"/>
                <a:gd name="T16" fmla="*/ 737 w 1473"/>
                <a:gd name="T17" fmla="*/ 0 h 1646"/>
                <a:gd name="T18" fmla="*/ 709 w 1473"/>
                <a:gd name="T19" fmla="*/ 32 h 1646"/>
                <a:gd name="T20" fmla="*/ 627 w 1473"/>
                <a:gd name="T21" fmla="*/ 110 h 1646"/>
                <a:gd name="T22" fmla="*/ 567 w 1473"/>
                <a:gd name="T23" fmla="*/ 156 h 1646"/>
                <a:gd name="T24" fmla="*/ 495 w 1473"/>
                <a:gd name="T25" fmla="*/ 202 h 1646"/>
                <a:gd name="T26" fmla="*/ 411 w 1473"/>
                <a:gd name="T27" fmla="*/ 244 h 1646"/>
                <a:gd name="T28" fmla="*/ 314 w 1473"/>
                <a:gd name="T29" fmla="*/ 279 h 1646"/>
                <a:gd name="T30" fmla="*/ 206 w 1473"/>
                <a:gd name="T31" fmla="*/ 302 h 1646"/>
                <a:gd name="T32" fmla="*/ 86 w 1473"/>
                <a:gd name="T33" fmla="*/ 310 h 1646"/>
                <a:gd name="T34" fmla="*/ 0 w 1473"/>
                <a:gd name="T35" fmla="*/ 305 h 1646"/>
                <a:gd name="T36" fmla="*/ 0 w 1473"/>
                <a:gd name="T37" fmla="*/ 373 h 1646"/>
                <a:gd name="T38" fmla="*/ 7 w 1473"/>
                <a:gd name="T39" fmla="*/ 463 h 1646"/>
                <a:gd name="T40" fmla="*/ 22 w 1473"/>
                <a:gd name="T41" fmla="*/ 553 h 1646"/>
                <a:gd name="T42" fmla="*/ 44 w 1473"/>
                <a:gd name="T43" fmla="*/ 642 h 1646"/>
                <a:gd name="T44" fmla="*/ 105 w 1473"/>
                <a:gd name="T45" fmla="*/ 817 h 1646"/>
                <a:gd name="T46" fmla="*/ 184 w 1473"/>
                <a:gd name="T47" fmla="*/ 984 h 1646"/>
                <a:gd name="T48" fmla="*/ 276 w 1473"/>
                <a:gd name="T49" fmla="*/ 1139 h 1646"/>
                <a:gd name="T50" fmla="*/ 374 w 1473"/>
                <a:gd name="T51" fmla="*/ 1280 h 1646"/>
                <a:gd name="T52" fmla="*/ 472 w 1473"/>
                <a:gd name="T53" fmla="*/ 1403 h 1646"/>
                <a:gd name="T54" fmla="*/ 563 w 1473"/>
                <a:gd name="T55" fmla="*/ 1504 h 1646"/>
                <a:gd name="T56" fmla="*/ 642 w 1473"/>
                <a:gd name="T57" fmla="*/ 1580 h 1646"/>
                <a:gd name="T58" fmla="*/ 702 w 1473"/>
                <a:gd name="T59" fmla="*/ 1629 h 1646"/>
                <a:gd name="T60" fmla="*/ 732 w 1473"/>
                <a:gd name="T61" fmla="*/ 1646 h 1646"/>
                <a:gd name="T62" fmla="*/ 740 w 1473"/>
                <a:gd name="T63" fmla="*/ 1646 h 1646"/>
                <a:gd name="T64" fmla="*/ 771 w 1473"/>
                <a:gd name="T65" fmla="*/ 1629 h 1646"/>
                <a:gd name="T66" fmla="*/ 831 w 1473"/>
                <a:gd name="T67" fmla="*/ 1580 h 1646"/>
                <a:gd name="T68" fmla="*/ 909 w 1473"/>
                <a:gd name="T69" fmla="*/ 1504 h 1646"/>
                <a:gd name="T70" fmla="*/ 1000 w 1473"/>
                <a:gd name="T71" fmla="*/ 1403 h 1646"/>
                <a:gd name="T72" fmla="*/ 1098 w 1473"/>
                <a:gd name="T73" fmla="*/ 1280 h 1646"/>
                <a:gd name="T74" fmla="*/ 1196 w 1473"/>
                <a:gd name="T75" fmla="*/ 1139 h 1646"/>
                <a:gd name="T76" fmla="*/ 1288 w 1473"/>
                <a:gd name="T77" fmla="*/ 984 h 1646"/>
                <a:gd name="T78" fmla="*/ 1367 w 1473"/>
                <a:gd name="T79" fmla="*/ 817 h 1646"/>
                <a:gd name="T80" fmla="*/ 1428 w 1473"/>
                <a:gd name="T81" fmla="*/ 642 h 1646"/>
                <a:gd name="T82" fmla="*/ 1450 w 1473"/>
                <a:gd name="T83" fmla="*/ 553 h 1646"/>
                <a:gd name="T84" fmla="*/ 1465 w 1473"/>
                <a:gd name="T85" fmla="*/ 463 h 1646"/>
                <a:gd name="T86" fmla="*/ 1472 w 1473"/>
                <a:gd name="T87" fmla="*/ 373 h 1646"/>
                <a:gd name="T88" fmla="*/ 1472 w 1473"/>
                <a:gd name="T89" fmla="*/ 305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73" h="1646">
                  <a:moveTo>
                    <a:pt x="1472" y="305"/>
                  </a:moveTo>
                  <a:lnTo>
                    <a:pt x="1472" y="305"/>
                  </a:lnTo>
                  <a:lnTo>
                    <a:pt x="1428" y="309"/>
                  </a:lnTo>
                  <a:lnTo>
                    <a:pt x="1387" y="310"/>
                  </a:lnTo>
                  <a:lnTo>
                    <a:pt x="1345" y="310"/>
                  </a:lnTo>
                  <a:lnTo>
                    <a:pt x="1305" y="306"/>
                  </a:lnTo>
                  <a:lnTo>
                    <a:pt x="1267" y="302"/>
                  </a:lnTo>
                  <a:lnTo>
                    <a:pt x="1229" y="296"/>
                  </a:lnTo>
                  <a:lnTo>
                    <a:pt x="1193" y="288"/>
                  </a:lnTo>
                  <a:lnTo>
                    <a:pt x="1159" y="279"/>
                  </a:lnTo>
                  <a:lnTo>
                    <a:pt x="1125" y="268"/>
                  </a:lnTo>
                  <a:lnTo>
                    <a:pt x="1093" y="257"/>
                  </a:lnTo>
                  <a:lnTo>
                    <a:pt x="1062" y="244"/>
                  </a:lnTo>
                  <a:lnTo>
                    <a:pt x="1032" y="230"/>
                  </a:lnTo>
                  <a:lnTo>
                    <a:pt x="1005" y="217"/>
                  </a:lnTo>
                  <a:lnTo>
                    <a:pt x="977" y="202"/>
                  </a:lnTo>
                  <a:lnTo>
                    <a:pt x="952" y="187"/>
                  </a:lnTo>
                  <a:lnTo>
                    <a:pt x="928" y="172"/>
                  </a:lnTo>
                  <a:lnTo>
                    <a:pt x="905" y="156"/>
                  </a:lnTo>
                  <a:lnTo>
                    <a:pt x="884" y="141"/>
                  </a:lnTo>
                  <a:lnTo>
                    <a:pt x="863" y="124"/>
                  </a:lnTo>
                  <a:lnTo>
                    <a:pt x="845" y="110"/>
                  </a:lnTo>
                  <a:lnTo>
                    <a:pt x="812" y="81"/>
                  </a:lnTo>
                  <a:lnTo>
                    <a:pt x="785" y="54"/>
                  </a:lnTo>
                  <a:lnTo>
                    <a:pt x="764" y="32"/>
                  </a:lnTo>
                  <a:lnTo>
                    <a:pt x="748" y="1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24" y="15"/>
                  </a:lnTo>
                  <a:lnTo>
                    <a:pt x="709" y="32"/>
                  </a:lnTo>
                  <a:lnTo>
                    <a:pt x="687" y="54"/>
                  </a:lnTo>
                  <a:lnTo>
                    <a:pt x="661" y="81"/>
                  </a:lnTo>
                  <a:lnTo>
                    <a:pt x="627" y="110"/>
                  </a:lnTo>
                  <a:lnTo>
                    <a:pt x="609" y="124"/>
                  </a:lnTo>
                  <a:lnTo>
                    <a:pt x="589" y="141"/>
                  </a:lnTo>
                  <a:lnTo>
                    <a:pt x="567" y="156"/>
                  </a:lnTo>
                  <a:lnTo>
                    <a:pt x="544" y="172"/>
                  </a:lnTo>
                  <a:lnTo>
                    <a:pt x="520" y="187"/>
                  </a:lnTo>
                  <a:lnTo>
                    <a:pt x="495" y="202"/>
                  </a:lnTo>
                  <a:lnTo>
                    <a:pt x="468" y="217"/>
                  </a:lnTo>
                  <a:lnTo>
                    <a:pt x="440" y="230"/>
                  </a:lnTo>
                  <a:lnTo>
                    <a:pt x="411" y="244"/>
                  </a:lnTo>
                  <a:lnTo>
                    <a:pt x="380" y="257"/>
                  </a:lnTo>
                  <a:lnTo>
                    <a:pt x="348" y="268"/>
                  </a:lnTo>
                  <a:lnTo>
                    <a:pt x="314" y="279"/>
                  </a:lnTo>
                  <a:lnTo>
                    <a:pt x="279" y="288"/>
                  </a:lnTo>
                  <a:lnTo>
                    <a:pt x="243" y="296"/>
                  </a:lnTo>
                  <a:lnTo>
                    <a:pt x="206" y="302"/>
                  </a:lnTo>
                  <a:lnTo>
                    <a:pt x="167" y="306"/>
                  </a:lnTo>
                  <a:lnTo>
                    <a:pt x="127" y="310"/>
                  </a:lnTo>
                  <a:lnTo>
                    <a:pt x="86" y="310"/>
                  </a:lnTo>
                  <a:lnTo>
                    <a:pt x="44" y="309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373"/>
                  </a:lnTo>
                  <a:lnTo>
                    <a:pt x="2" y="403"/>
                  </a:lnTo>
                  <a:lnTo>
                    <a:pt x="5" y="433"/>
                  </a:lnTo>
                  <a:lnTo>
                    <a:pt x="7" y="463"/>
                  </a:lnTo>
                  <a:lnTo>
                    <a:pt x="12" y="493"/>
                  </a:lnTo>
                  <a:lnTo>
                    <a:pt x="16" y="523"/>
                  </a:lnTo>
                  <a:lnTo>
                    <a:pt x="22" y="553"/>
                  </a:lnTo>
                  <a:lnTo>
                    <a:pt x="29" y="582"/>
                  </a:lnTo>
                  <a:lnTo>
                    <a:pt x="36" y="612"/>
                  </a:lnTo>
                  <a:lnTo>
                    <a:pt x="44" y="642"/>
                  </a:lnTo>
                  <a:lnTo>
                    <a:pt x="62" y="701"/>
                  </a:lnTo>
                  <a:lnTo>
                    <a:pt x="82" y="760"/>
                  </a:lnTo>
                  <a:lnTo>
                    <a:pt x="105" y="817"/>
                  </a:lnTo>
                  <a:lnTo>
                    <a:pt x="130" y="874"/>
                  </a:lnTo>
                  <a:lnTo>
                    <a:pt x="157" y="929"/>
                  </a:lnTo>
                  <a:lnTo>
                    <a:pt x="184" y="984"/>
                  </a:lnTo>
                  <a:lnTo>
                    <a:pt x="214" y="1037"/>
                  </a:lnTo>
                  <a:lnTo>
                    <a:pt x="245" y="1089"/>
                  </a:lnTo>
                  <a:lnTo>
                    <a:pt x="276" y="1139"/>
                  </a:lnTo>
                  <a:lnTo>
                    <a:pt x="308" y="1188"/>
                  </a:lnTo>
                  <a:lnTo>
                    <a:pt x="341" y="1235"/>
                  </a:lnTo>
                  <a:lnTo>
                    <a:pt x="374" y="1280"/>
                  </a:lnTo>
                  <a:lnTo>
                    <a:pt x="407" y="1324"/>
                  </a:lnTo>
                  <a:lnTo>
                    <a:pt x="440" y="1364"/>
                  </a:lnTo>
                  <a:lnTo>
                    <a:pt x="472" y="1403"/>
                  </a:lnTo>
                  <a:lnTo>
                    <a:pt x="503" y="1439"/>
                  </a:lnTo>
                  <a:lnTo>
                    <a:pt x="534" y="1473"/>
                  </a:lnTo>
                  <a:lnTo>
                    <a:pt x="563" y="1504"/>
                  </a:lnTo>
                  <a:lnTo>
                    <a:pt x="590" y="1533"/>
                  </a:lnTo>
                  <a:lnTo>
                    <a:pt x="617" y="1558"/>
                  </a:lnTo>
                  <a:lnTo>
                    <a:pt x="642" y="1580"/>
                  </a:lnTo>
                  <a:lnTo>
                    <a:pt x="664" y="1600"/>
                  </a:lnTo>
                  <a:lnTo>
                    <a:pt x="684" y="1616"/>
                  </a:lnTo>
                  <a:lnTo>
                    <a:pt x="702" y="1629"/>
                  </a:lnTo>
                  <a:lnTo>
                    <a:pt x="716" y="1639"/>
                  </a:lnTo>
                  <a:lnTo>
                    <a:pt x="727" y="1644"/>
                  </a:lnTo>
                  <a:lnTo>
                    <a:pt x="732" y="1646"/>
                  </a:lnTo>
                  <a:lnTo>
                    <a:pt x="737" y="1646"/>
                  </a:lnTo>
                  <a:lnTo>
                    <a:pt x="737" y="1646"/>
                  </a:lnTo>
                  <a:lnTo>
                    <a:pt x="740" y="1646"/>
                  </a:lnTo>
                  <a:lnTo>
                    <a:pt x="745" y="1644"/>
                  </a:lnTo>
                  <a:lnTo>
                    <a:pt x="756" y="1639"/>
                  </a:lnTo>
                  <a:lnTo>
                    <a:pt x="771" y="1629"/>
                  </a:lnTo>
                  <a:lnTo>
                    <a:pt x="788" y="1616"/>
                  </a:lnTo>
                  <a:lnTo>
                    <a:pt x="808" y="1600"/>
                  </a:lnTo>
                  <a:lnTo>
                    <a:pt x="831" y="1580"/>
                  </a:lnTo>
                  <a:lnTo>
                    <a:pt x="855" y="1558"/>
                  </a:lnTo>
                  <a:lnTo>
                    <a:pt x="882" y="1533"/>
                  </a:lnTo>
                  <a:lnTo>
                    <a:pt x="909" y="1504"/>
                  </a:lnTo>
                  <a:lnTo>
                    <a:pt x="939" y="1473"/>
                  </a:lnTo>
                  <a:lnTo>
                    <a:pt x="969" y="1439"/>
                  </a:lnTo>
                  <a:lnTo>
                    <a:pt x="1000" y="1403"/>
                  </a:lnTo>
                  <a:lnTo>
                    <a:pt x="1032" y="1364"/>
                  </a:lnTo>
                  <a:lnTo>
                    <a:pt x="1066" y="1324"/>
                  </a:lnTo>
                  <a:lnTo>
                    <a:pt x="1098" y="1280"/>
                  </a:lnTo>
                  <a:lnTo>
                    <a:pt x="1131" y="1235"/>
                  </a:lnTo>
                  <a:lnTo>
                    <a:pt x="1163" y="1188"/>
                  </a:lnTo>
                  <a:lnTo>
                    <a:pt x="1196" y="1139"/>
                  </a:lnTo>
                  <a:lnTo>
                    <a:pt x="1228" y="1089"/>
                  </a:lnTo>
                  <a:lnTo>
                    <a:pt x="1258" y="1037"/>
                  </a:lnTo>
                  <a:lnTo>
                    <a:pt x="1288" y="984"/>
                  </a:lnTo>
                  <a:lnTo>
                    <a:pt x="1316" y="929"/>
                  </a:lnTo>
                  <a:lnTo>
                    <a:pt x="1343" y="874"/>
                  </a:lnTo>
                  <a:lnTo>
                    <a:pt x="1367" y="817"/>
                  </a:lnTo>
                  <a:lnTo>
                    <a:pt x="1390" y="760"/>
                  </a:lnTo>
                  <a:lnTo>
                    <a:pt x="1411" y="701"/>
                  </a:lnTo>
                  <a:lnTo>
                    <a:pt x="1428" y="642"/>
                  </a:lnTo>
                  <a:lnTo>
                    <a:pt x="1436" y="612"/>
                  </a:lnTo>
                  <a:lnTo>
                    <a:pt x="1444" y="582"/>
                  </a:lnTo>
                  <a:lnTo>
                    <a:pt x="1450" y="553"/>
                  </a:lnTo>
                  <a:lnTo>
                    <a:pt x="1456" y="523"/>
                  </a:lnTo>
                  <a:lnTo>
                    <a:pt x="1460" y="493"/>
                  </a:lnTo>
                  <a:lnTo>
                    <a:pt x="1465" y="463"/>
                  </a:lnTo>
                  <a:lnTo>
                    <a:pt x="1468" y="433"/>
                  </a:lnTo>
                  <a:lnTo>
                    <a:pt x="1471" y="403"/>
                  </a:lnTo>
                  <a:lnTo>
                    <a:pt x="1472" y="373"/>
                  </a:lnTo>
                  <a:lnTo>
                    <a:pt x="1473" y="343"/>
                  </a:lnTo>
                  <a:lnTo>
                    <a:pt x="1473" y="343"/>
                  </a:lnTo>
                  <a:lnTo>
                    <a:pt x="1472" y="305"/>
                  </a:lnTo>
                  <a:lnTo>
                    <a:pt x="1472" y="3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5"/>
            <p:cNvSpPr>
              <a:spLocks noEditPoints="1"/>
            </p:cNvSpPr>
            <p:nvPr userDrawn="1"/>
          </p:nvSpPr>
          <p:spPr bwMode="auto">
            <a:xfrm>
              <a:off x="2411413" y="2160588"/>
              <a:ext cx="409575" cy="606425"/>
            </a:xfrm>
            <a:custGeom>
              <a:avLst/>
              <a:gdLst>
                <a:gd name="T0" fmla="*/ 453 w 516"/>
                <a:gd name="T1" fmla="*/ 161 h 764"/>
                <a:gd name="T2" fmla="*/ 450 w 516"/>
                <a:gd name="T3" fmla="*/ 129 h 764"/>
                <a:gd name="T4" fmla="*/ 433 w 516"/>
                <a:gd name="T5" fmla="*/ 85 h 764"/>
                <a:gd name="T6" fmla="*/ 406 w 516"/>
                <a:gd name="T7" fmla="*/ 47 h 764"/>
                <a:gd name="T8" fmla="*/ 369 w 516"/>
                <a:gd name="T9" fmla="*/ 20 h 764"/>
                <a:gd name="T10" fmla="*/ 325 w 516"/>
                <a:gd name="T11" fmla="*/ 4 h 764"/>
                <a:gd name="T12" fmla="*/ 292 w 516"/>
                <a:gd name="T13" fmla="*/ 0 h 764"/>
                <a:gd name="T14" fmla="*/ 208 w 516"/>
                <a:gd name="T15" fmla="*/ 1 h 764"/>
                <a:gd name="T16" fmla="*/ 162 w 516"/>
                <a:gd name="T17" fmla="*/ 13 h 764"/>
                <a:gd name="T18" fmla="*/ 122 w 516"/>
                <a:gd name="T19" fmla="*/ 37 h 764"/>
                <a:gd name="T20" fmla="*/ 91 w 516"/>
                <a:gd name="T21" fmla="*/ 71 h 764"/>
                <a:gd name="T22" fmla="*/ 71 w 516"/>
                <a:gd name="T23" fmla="*/ 114 h 764"/>
                <a:gd name="T24" fmla="*/ 63 w 516"/>
                <a:gd name="T25" fmla="*/ 161 h 764"/>
                <a:gd name="T26" fmla="*/ 58 w 516"/>
                <a:gd name="T27" fmla="*/ 279 h 764"/>
                <a:gd name="T28" fmla="*/ 26 w 516"/>
                <a:gd name="T29" fmla="*/ 288 h 764"/>
                <a:gd name="T30" fmla="*/ 4 w 516"/>
                <a:gd name="T31" fmla="*/ 311 h 764"/>
                <a:gd name="T32" fmla="*/ 0 w 516"/>
                <a:gd name="T33" fmla="*/ 712 h 764"/>
                <a:gd name="T34" fmla="*/ 4 w 516"/>
                <a:gd name="T35" fmla="*/ 732 h 764"/>
                <a:gd name="T36" fmla="*/ 26 w 516"/>
                <a:gd name="T37" fmla="*/ 755 h 764"/>
                <a:gd name="T38" fmla="*/ 58 w 516"/>
                <a:gd name="T39" fmla="*/ 764 h 764"/>
                <a:gd name="T40" fmla="*/ 458 w 516"/>
                <a:gd name="T41" fmla="*/ 764 h 764"/>
                <a:gd name="T42" fmla="*/ 491 w 516"/>
                <a:gd name="T43" fmla="*/ 755 h 764"/>
                <a:gd name="T44" fmla="*/ 512 w 516"/>
                <a:gd name="T45" fmla="*/ 732 h 764"/>
                <a:gd name="T46" fmla="*/ 516 w 516"/>
                <a:gd name="T47" fmla="*/ 332 h 764"/>
                <a:gd name="T48" fmla="*/ 512 w 516"/>
                <a:gd name="T49" fmla="*/ 311 h 764"/>
                <a:gd name="T50" fmla="*/ 491 w 516"/>
                <a:gd name="T51" fmla="*/ 288 h 764"/>
                <a:gd name="T52" fmla="*/ 458 w 516"/>
                <a:gd name="T53" fmla="*/ 279 h 764"/>
                <a:gd name="T54" fmla="*/ 122 w 516"/>
                <a:gd name="T55" fmla="*/ 161 h 764"/>
                <a:gd name="T56" fmla="*/ 126 w 516"/>
                <a:gd name="T57" fmla="*/ 131 h 764"/>
                <a:gd name="T58" fmla="*/ 140 w 516"/>
                <a:gd name="T59" fmla="*/ 105 h 764"/>
                <a:gd name="T60" fmla="*/ 160 w 516"/>
                <a:gd name="T61" fmla="*/ 83 h 764"/>
                <a:gd name="T62" fmla="*/ 185 w 516"/>
                <a:gd name="T63" fmla="*/ 68 h 764"/>
                <a:gd name="T64" fmla="*/ 214 w 516"/>
                <a:gd name="T65" fmla="*/ 60 h 764"/>
                <a:gd name="T66" fmla="*/ 292 w 516"/>
                <a:gd name="T67" fmla="*/ 60 h 764"/>
                <a:gd name="T68" fmla="*/ 313 w 516"/>
                <a:gd name="T69" fmla="*/ 62 h 764"/>
                <a:gd name="T70" fmla="*/ 341 w 516"/>
                <a:gd name="T71" fmla="*/ 71 h 764"/>
                <a:gd name="T72" fmla="*/ 364 w 516"/>
                <a:gd name="T73" fmla="*/ 90 h 764"/>
                <a:gd name="T74" fmla="*/ 382 w 516"/>
                <a:gd name="T75" fmla="*/ 113 h 764"/>
                <a:gd name="T76" fmla="*/ 392 w 516"/>
                <a:gd name="T77" fmla="*/ 141 h 764"/>
                <a:gd name="T78" fmla="*/ 394 w 516"/>
                <a:gd name="T79" fmla="*/ 279 h 764"/>
                <a:gd name="T80" fmla="*/ 122 w 516"/>
                <a:gd name="T81" fmla="*/ 161 h 764"/>
                <a:gd name="T82" fmla="*/ 204 w 516"/>
                <a:gd name="T83" fmla="*/ 617 h 764"/>
                <a:gd name="T84" fmla="*/ 227 w 516"/>
                <a:gd name="T85" fmla="*/ 526 h 764"/>
                <a:gd name="T86" fmla="*/ 212 w 516"/>
                <a:gd name="T87" fmla="*/ 510 h 764"/>
                <a:gd name="T88" fmla="*/ 204 w 516"/>
                <a:gd name="T89" fmla="*/ 489 h 764"/>
                <a:gd name="T90" fmla="*/ 204 w 516"/>
                <a:gd name="T91" fmla="*/ 470 h 764"/>
                <a:gd name="T92" fmla="*/ 219 w 516"/>
                <a:gd name="T93" fmla="*/ 442 h 764"/>
                <a:gd name="T94" fmla="*/ 247 w 516"/>
                <a:gd name="T95" fmla="*/ 428 h 764"/>
                <a:gd name="T96" fmla="*/ 269 w 516"/>
                <a:gd name="T97" fmla="*/ 428 h 764"/>
                <a:gd name="T98" fmla="*/ 296 w 516"/>
                <a:gd name="T99" fmla="*/ 442 h 764"/>
                <a:gd name="T100" fmla="*/ 311 w 516"/>
                <a:gd name="T101" fmla="*/ 470 h 764"/>
                <a:gd name="T102" fmla="*/ 313 w 516"/>
                <a:gd name="T103" fmla="*/ 489 h 764"/>
                <a:gd name="T104" fmla="*/ 305 w 516"/>
                <a:gd name="T105" fmla="*/ 510 h 764"/>
                <a:gd name="T106" fmla="*/ 288 w 516"/>
                <a:gd name="T107" fmla="*/ 52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6" h="764">
                  <a:moveTo>
                    <a:pt x="458" y="279"/>
                  </a:moveTo>
                  <a:lnTo>
                    <a:pt x="453" y="279"/>
                  </a:lnTo>
                  <a:lnTo>
                    <a:pt x="453" y="161"/>
                  </a:lnTo>
                  <a:lnTo>
                    <a:pt x="453" y="161"/>
                  </a:lnTo>
                  <a:lnTo>
                    <a:pt x="452" y="145"/>
                  </a:lnTo>
                  <a:lnTo>
                    <a:pt x="450" y="129"/>
                  </a:lnTo>
                  <a:lnTo>
                    <a:pt x="446" y="114"/>
                  </a:lnTo>
                  <a:lnTo>
                    <a:pt x="440" y="99"/>
                  </a:lnTo>
                  <a:lnTo>
                    <a:pt x="433" y="85"/>
                  </a:lnTo>
                  <a:lnTo>
                    <a:pt x="425" y="71"/>
                  </a:lnTo>
                  <a:lnTo>
                    <a:pt x="416" y="59"/>
                  </a:lnTo>
                  <a:lnTo>
                    <a:pt x="406" y="47"/>
                  </a:lnTo>
                  <a:lnTo>
                    <a:pt x="394" y="37"/>
                  </a:lnTo>
                  <a:lnTo>
                    <a:pt x="383" y="28"/>
                  </a:lnTo>
                  <a:lnTo>
                    <a:pt x="369" y="20"/>
                  </a:lnTo>
                  <a:lnTo>
                    <a:pt x="355" y="13"/>
                  </a:lnTo>
                  <a:lnTo>
                    <a:pt x="340" y="8"/>
                  </a:lnTo>
                  <a:lnTo>
                    <a:pt x="325" y="4"/>
                  </a:lnTo>
                  <a:lnTo>
                    <a:pt x="309" y="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8" y="1"/>
                  </a:lnTo>
                  <a:lnTo>
                    <a:pt x="192" y="4"/>
                  </a:lnTo>
                  <a:lnTo>
                    <a:pt x="176" y="8"/>
                  </a:lnTo>
                  <a:lnTo>
                    <a:pt x="162" y="13"/>
                  </a:lnTo>
                  <a:lnTo>
                    <a:pt x="147" y="20"/>
                  </a:lnTo>
                  <a:lnTo>
                    <a:pt x="134" y="28"/>
                  </a:lnTo>
                  <a:lnTo>
                    <a:pt x="122" y="37"/>
                  </a:lnTo>
                  <a:lnTo>
                    <a:pt x="110" y="47"/>
                  </a:lnTo>
                  <a:lnTo>
                    <a:pt x="100" y="59"/>
                  </a:lnTo>
                  <a:lnTo>
                    <a:pt x="91" y="71"/>
                  </a:lnTo>
                  <a:lnTo>
                    <a:pt x="82" y="85"/>
                  </a:lnTo>
                  <a:lnTo>
                    <a:pt x="76" y="99"/>
                  </a:lnTo>
                  <a:lnTo>
                    <a:pt x="71" y="114"/>
                  </a:lnTo>
                  <a:lnTo>
                    <a:pt x="66" y="129"/>
                  </a:lnTo>
                  <a:lnTo>
                    <a:pt x="64" y="145"/>
                  </a:lnTo>
                  <a:lnTo>
                    <a:pt x="63" y="161"/>
                  </a:lnTo>
                  <a:lnTo>
                    <a:pt x="63" y="279"/>
                  </a:lnTo>
                  <a:lnTo>
                    <a:pt x="58" y="279"/>
                  </a:lnTo>
                  <a:lnTo>
                    <a:pt x="58" y="279"/>
                  </a:lnTo>
                  <a:lnTo>
                    <a:pt x="47" y="280"/>
                  </a:lnTo>
                  <a:lnTo>
                    <a:pt x="36" y="283"/>
                  </a:lnTo>
                  <a:lnTo>
                    <a:pt x="26" y="288"/>
                  </a:lnTo>
                  <a:lnTo>
                    <a:pt x="17" y="295"/>
                  </a:lnTo>
                  <a:lnTo>
                    <a:pt x="10" y="302"/>
                  </a:lnTo>
                  <a:lnTo>
                    <a:pt x="4" y="311"/>
                  </a:lnTo>
                  <a:lnTo>
                    <a:pt x="1" y="321"/>
                  </a:lnTo>
                  <a:lnTo>
                    <a:pt x="0" y="3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1" y="723"/>
                  </a:lnTo>
                  <a:lnTo>
                    <a:pt x="4" y="732"/>
                  </a:lnTo>
                  <a:lnTo>
                    <a:pt x="10" y="741"/>
                  </a:lnTo>
                  <a:lnTo>
                    <a:pt x="17" y="749"/>
                  </a:lnTo>
                  <a:lnTo>
                    <a:pt x="26" y="755"/>
                  </a:lnTo>
                  <a:lnTo>
                    <a:pt x="36" y="760"/>
                  </a:lnTo>
                  <a:lnTo>
                    <a:pt x="47" y="763"/>
                  </a:lnTo>
                  <a:lnTo>
                    <a:pt x="58" y="764"/>
                  </a:lnTo>
                  <a:lnTo>
                    <a:pt x="58" y="764"/>
                  </a:lnTo>
                  <a:lnTo>
                    <a:pt x="458" y="764"/>
                  </a:lnTo>
                  <a:lnTo>
                    <a:pt x="458" y="764"/>
                  </a:lnTo>
                  <a:lnTo>
                    <a:pt x="469" y="763"/>
                  </a:lnTo>
                  <a:lnTo>
                    <a:pt x="481" y="760"/>
                  </a:lnTo>
                  <a:lnTo>
                    <a:pt x="491" y="755"/>
                  </a:lnTo>
                  <a:lnTo>
                    <a:pt x="499" y="749"/>
                  </a:lnTo>
                  <a:lnTo>
                    <a:pt x="506" y="741"/>
                  </a:lnTo>
                  <a:lnTo>
                    <a:pt x="512" y="732"/>
                  </a:lnTo>
                  <a:lnTo>
                    <a:pt x="515" y="723"/>
                  </a:lnTo>
                  <a:lnTo>
                    <a:pt x="516" y="712"/>
                  </a:lnTo>
                  <a:lnTo>
                    <a:pt x="516" y="332"/>
                  </a:lnTo>
                  <a:lnTo>
                    <a:pt x="516" y="332"/>
                  </a:lnTo>
                  <a:lnTo>
                    <a:pt x="515" y="321"/>
                  </a:lnTo>
                  <a:lnTo>
                    <a:pt x="512" y="311"/>
                  </a:lnTo>
                  <a:lnTo>
                    <a:pt x="506" y="302"/>
                  </a:lnTo>
                  <a:lnTo>
                    <a:pt x="499" y="295"/>
                  </a:lnTo>
                  <a:lnTo>
                    <a:pt x="491" y="288"/>
                  </a:lnTo>
                  <a:lnTo>
                    <a:pt x="481" y="283"/>
                  </a:lnTo>
                  <a:lnTo>
                    <a:pt x="469" y="280"/>
                  </a:lnTo>
                  <a:lnTo>
                    <a:pt x="458" y="279"/>
                  </a:lnTo>
                  <a:lnTo>
                    <a:pt x="458" y="279"/>
                  </a:lnTo>
                  <a:close/>
                  <a:moveTo>
                    <a:pt x="122" y="161"/>
                  </a:moveTo>
                  <a:lnTo>
                    <a:pt x="122" y="161"/>
                  </a:lnTo>
                  <a:lnTo>
                    <a:pt x="123" y="151"/>
                  </a:lnTo>
                  <a:lnTo>
                    <a:pt x="124" y="141"/>
                  </a:lnTo>
                  <a:lnTo>
                    <a:pt x="126" y="131"/>
                  </a:lnTo>
                  <a:lnTo>
                    <a:pt x="130" y="122"/>
                  </a:lnTo>
                  <a:lnTo>
                    <a:pt x="134" y="113"/>
                  </a:lnTo>
                  <a:lnTo>
                    <a:pt x="140" y="105"/>
                  </a:lnTo>
                  <a:lnTo>
                    <a:pt x="146" y="97"/>
                  </a:lnTo>
                  <a:lnTo>
                    <a:pt x="152" y="90"/>
                  </a:lnTo>
                  <a:lnTo>
                    <a:pt x="160" y="83"/>
                  </a:lnTo>
                  <a:lnTo>
                    <a:pt x="168" y="77"/>
                  </a:lnTo>
                  <a:lnTo>
                    <a:pt x="176" y="71"/>
                  </a:lnTo>
                  <a:lnTo>
                    <a:pt x="185" y="68"/>
                  </a:lnTo>
                  <a:lnTo>
                    <a:pt x="194" y="65"/>
                  </a:lnTo>
                  <a:lnTo>
                    <a:pt x="203" y="62"/>
                  </a:lnTo>
                  <a:lnTo>
                    <a:pt x="214" y="60"/>
                  </a:lnTo>
                  <a:lnTo>
                    <a:pt x="224" y="60"/>
                  </a:lnTo>
                  <a:lnTo>
                    <a:pt x="224" y="60"/>
                  </a:lnTo>
                  <a:lnTo>
                    <a:pt x="292" y="60"/>
                  </a:lnTo>
                  <a:lnTo>
                    <a:pt x="292" y="60"/>
                  </a:lnTo>
                  <a:lnTo>
                    <a:pt x="302" y="60"/>
                  </a:lnTo>
                  <a:lnTo>
                    <a:pt x="313" y="62"/>
                  </a:lnTo>
                  <a:lnTo>
                    <a:pt x="323" y="65"/>
                  </a:lnTo>
                  <a:lnTo>
                    <a:pt x="332" y="68"/>
                  </a:lnTo>
                  <a:lnTo>
                    <a:pt x="341" y="71"/>
                  </a:lnTo>
                  <a:lnTo>
                    <a:pt x="349" y="77"/>
                  </a:lnTo>
                  <a:lnTo>
                    <a:pt x="357" y="83"/>
                  </a:lnTo>
                  <a:lnTo>
                    <a:pt x="364" y="90"/>
                  </a:lnTo>
                  <a:lnTo>
                    <a:pt x="371" y="97"/>
                  </a:lnTo>
                  <a:lnTo>
                    <a:pt x="377" y="105"/>
                  </a:lnTo>
                  <a:lnTo>
                    <a:pt x="382" y="113"/>
                  </a:lnTo>
                  <a:lnTo>
                    <a:pt x="386" y="122"/>
                  </a:lnTo>
                  <a:lnTo>
                    <a:pt x="390" y="131"/>
                  </a:lnTo>
                  <a:lnTo>
                    <a:pt x="392" y="141"/>
                  </a:lnTo>
                  <a:lnTo>
                    <a:pt x="393" y="151"/>
                  </a:lnTo>
                  <a:lnTo>
                    <a:pt x="394" y="161"/>
                  </a:lnTo>
                  <a:lnTo>
                    <a:pt x="394" y="279"/>
                  </a:lnTo>
                  <a:lnTo>
                    <a:pt x="394" y="279"/>
                  </a:lnTo>
                  <a:lnTo>
                    <a:pt x="122" y="279"/>
                  </a:lnTo>
                  <a:lnTo>
                    <a:pt x="122" y="161"/>
                  </a:lnTo>
                  <a:close/>
                  <a:moveTo>
                    <a:pt x="311" y="617"/>
                  </a:moveTo>
                  <a:lnTo>
                    <a:pt x="311" y="617"/>
                  </a:lnTo>
                  <a:lnTo>
                    <a:pt x="204" y="617"/>
                  </a:lnTo>
                  <a:lnTo>
                    <a:pt x="234" y="530"/>
                  </a:lnTo>
                  <a:lnTo>
                    <a:pt x="234" y="530"/>
                  </a:lnTo>
                  <a:lnTo>
                    <a:pt x="227" y="526"/>
                  </a:lnTo>
                  <a:lnTo>
                    <a:pt x="222" y="521"/>
                  </a:lnTo>
                  <a:lnTo>
                    <a:pt x="216" y="516"/>
                  </a:lnTo>
                  <a:lnTo>
                    <a:pt x="212" y="510"/>
                  </a:lnTo>
                  <a:lnTo>
                    <a:pt x="209" y="503"/>
                  </a:lnTo>
                  <a:lnTo>
                    <a:pt x="206" y="496"/>
                  </a:lnTo>
                  <a:lnTo>
                    <a:pt x="204" y="489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4" y="470"/>
                  </a:lnTo>
                  <a:lnTo>
                    <a:pt x="208" y="459"/>
                  </a:lnTo>
                  <a:lnTo>
                    <a:pt x="212" y="450"/>
                  </a:lnTo>
                  <a:lnTo>
                    <a:pt x="219" y="442"/>
                  </a:lnTo>
                  <a:lnTo>
                    <a:pt x="227" y="436"/>
                  </a:lnTo>
                  <a:lnTo>
                    <a:pt x="237" y="431"/>
                  </a:lnTo>
                  <a:lnTo>
                    <a:pt x="247" y="428"/>
                  </a:lnTo>
                  <a:lnTo>
                    <a:pt x="259" y="427"/>
                  </a:lnTo>
                  <a:lnTo>
                    <a:pt x="259" y="427"/>
                  </a:lnTo>
                  <a:lnTo>
                    <a:pt x="269" y="428"/>
                  </a:lnTo>
                  <a:lnTo>
                    <a:pt x="279" y="431"/>
                  </a:lnTo>
                  <a:lnTo>
                    <a:pt x="288" y="436"/>
                  </a:lnTo>
                  <a:lnTo>
                    <a:pt x="296" y="442"/>
                  </a:lnTo>
                  <a:lnTo>
                    <a:pt x="303" y="450"/>
                  </a:lnTo>
                  <a:lnTo>
                    <a:pt x="308" y="459"/>
                  </a:lnTo>
                  <a:lnTo>
                    <a:pt x="311" y="470"/>
                  </a:lnTo>
                  <a:lnTo>
                    <a:pt x="313" y="481"/>
                  </a:lnTo>
                  <a:lnTo>
                    <a:pt x="313" y="481"/>
                  </a:lnTo>
                  <a:lnTo>
                    <a:pt x="313" y="489"/>
                  </a:lnTo>
                  <a:lnTo>
                    <a:pt x="310" y="496"/>
                  </a:lnTo>
                  <a:lnTo>
                    <a:pt x="308" y="503"/>
                  </a:lnTo>
                  <a:lnTo>
                    <a:pt x="305" y="510"/>
                  </a:lnTo>
                  <a:lnTo>
                    <a:pt x="300" y="516"/>
                  </a:lnTo>
                  <a:lnTo>
                    <a:pt x="294" y="521"/>
                  </a:lnTo>
                  <a:lnTo>
                    <a:pt x="288" y="526"/>
                  </a:lnTo>
                  <a:lnTo>
                    <a:pt x="283" y="530"/>
                  </a:lnTo>
                  <a:lnTo>
                    <a:pt x="311" y="6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57"/>
            <p:cNvSpPr/>
            <p:nvPr userDrawn="1"/>
          </p:nvSpPr>
          <p:spPr bwMode="auto">
            <a:xfrm>
              <a:off x="2616201" y="2160588"/>
              <a:ext cx="204788" cy="606425"/>
            </a:xfrm>
            <a:custGeom>
              <a:avLst/>
              <a:gdLst>
                <a:gd name="T0" fmla="*/ 257 w 257"/>
                <a:gd name="T1" fmla="*/ 712 h 764"/>
                <a:gd name="T2" fmla="*/ 256 w 257"/>
                <a:gd name="T3" fmla="*/ 723 h 764"/>
                <a:gd name="T4" fmla="*/ 247 w 257"/>
                <a:gd name="T5" fmla="*/ 741 h 764"/>
                <a:gd name="T6" fmla="*/ 232 w 257"/>
                <a:gd name="T7" fmla="*/ 755 h 764"/>
                <a:gd name="T8" fmla="*/ 210 w 257"/>
                <a:gd name="T9" fmla="*/ 763 h 764"/>
                <a:gd name="T10" fmla="*/ 0 w 257"/>
                <a:gd name="T11" fmla="*/ 764 h 764"/>
                <a:gd name="T12" fmla="*/ 52 w 257"/>
                <a:gd name="T13" fmla="*/ 617 h 764"/>
                <a:gd name="T14" fmla="*/ 24 w 257"/>
                <a:gd name="T15" fmla="*/ 530 h 764"/>
                <a:gd name="T16" fmla="*/ 35 w 257"/>
                <a:gd name="T17" fmla="*/ 521 h 764"/>
                <a:gd name="T18" fmla="*/ 46 w 257"/>
                <a:gd name="T19" fmla="*/ 510 h 764"/>
                <a:gd name="T20" fmla="*/ 51 w 257"/>
                <a:gd name="T21" fmla="*/ 496 h 764"/>
                <a:gd name="T22" fmla="*/ 54 w 257"/>
                <a:gd name="T23" fmla="*/ 481 h 764"/>
                <a:gd name="T24" fmla="*/ 52 w 257"/>
                <a:gd name="T25" fmla="*/ 470 h 764"/>
                <a:gd name="T26" fmla="*/ 44 w 257"/>
                <a:gd name="T27" fmla="*/ 450 h 764"/>
                <a:gd name="T28" fmla="*/ 29 w 257"/>
                <a:gd name="T29" fmla="*/ 436 h 764"/>
                <a:gd name="T30" fmla="*/ 10 w 257"/>
                <a:gd name="T31" fmla="*/ 427 h 764"/>
                <a:gd name="T32" fmla="*/ 0 w 257"/>
                <a:gd name="T33" fmla="*/ 279 h 764"/>
                <a:gd name="T34" fmla="*/ 135 w 257"/>
                <a:gd name="T35" fmla="*/ 161 h 764"/>
                <a:gd name="T36" fmla="*/ 134 w 257"/>
                <a:gd name="T37" fmla="*/ 151 h 764"/>
                <a:gd name="T38" fmla="*/ 131 w 257"/>
                <a:gd name="T39" fmla="*/ 131 h 764"/>
                <a:gd name="T40" fmla="*/ 123 w 257"/>
                <a:gd name="T41" fmla="*/ 113 h 764"/>
                <a:gd name="T42" fmla="*/ 112 w 257"/>
                <a:gd name="T43" fmla="*/ 97 h 764"/>
                <a:gd name="T44" fmla="*/ 98 w 257"/>
                <a:gd name="T45" fmla="*/ 83 h 764"/>
                <a:gd name="T46" fmla="*/ 82 w 257"/>
                <a:gd name="T47" fmla="*/ 71 h 764"/>
                <a:gd name="T48" fmla="*/ 64 w 257"/>
                <a:gd name="T49" fmla="*/ 65 h 764"/>
                <a:gd name="T50" fmla="*/ 43 w 257"/>
                <a:gd name="T51" fmla="*/ 60 h 764"/>
                <a:gd name="T52" fmla="*/ 0 w 257"/>
                <a:gd name="T53" fmla="*/ 60 h 764"/>
                <a:gd name="T54" fmla="*/ 33 w 257"/>
                <a:gd name="T55" fmla="*/ 0 h 764"/>
                <a:gd name="T56" fmla="*/ 50 w 257"/>
                <a:gd name="T57" fmla="*/ 1 h 764"/>
                <a:gd name="T58" fmla="*/ 81 w 257"/>
                <a:gd name="T59" fmla="*/ 8 h 764"/>
                <a:gd name="T60" fmla="*/ 110 w 257"/>
                <a:gd name="T61" fmla="*/ 20 h 764"/>
                <a:gd name="T62" fmla="*/ 135 w 257"/>
                <a:gd name="T63" fmla="*/ 37 h 764"/>
                <a:gd name="T64" fmla="*/ 157 w 257"/>
                <a:gd name="T65" fmla="*/ 59 h 764"/>
                <a:gd name="T66" fmla="*/ 174 w 257"/>
                <a:gd name="T67" fmla="*/ 85 h 764"/>
                <a:gd name="T68" fmla="*/ 187 w 257"/>
                <a:gd name="T69" fmla="*/ 114 h 764"/>
                <a:gd name="T70" fmla="*/ 193 w 257"/>
                <a:gd name="T71" fmla="*/ 145 h 764"/>
                <a:gd name="T72" fmla="*/ 194 w 257"/>
                <a:gd name="T73" fmla="*/ 279 h 764"/>
                <a:gd name="T74" fmla="*/ 199 w 257"/>
                <a:gd name="T75" fmla="*/ 279 h 764"/>
                <a:gd name="T76" fmla="*/ 222 w 257"/>
                <a:gd name="T77" fmla="*/ 283 h 764"/>
                <a:gd name="T78" fmla="*/ 240 w 257"/>
                <a:gd name="T79" fmla="*/ 295 h 764"/>
                <a:gd name="T80" fmla="*/ 253 w 257"/>
                <a:gd name="T81" fmla="*/ 311 h 764"/>
                <a:gd name="T82" fmla="*/ 257 w 257"/>
                <a:gd name="T83" fmla="*/ 33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7" h="764">
                  <a:moveTo>
                    <a:pt x="257" y="332"/>
                  </a:moveTo>
                  <a:lnTo>
                    <a:pt x="257" y="712"/>
                  </a:lnTo>
                  <a:lnTo>
                    <a:pt x="257" y="712"/>
                  </a:lnTo>
                  <a:lnTo>
                    <a:pt x="256" y="723"/>
                  </a:lnTo>
                  <a:lnTo>
                    <a:pt x="253" y="732"/>
                  </a:lnTo>
                  <a:lnTo>
                    <a:pt x="247" y="741"/>
                  </a:lnTo>
                  <a:lnTo>
                    <a:pt x="240" y="749"/>
                  </a:lnTo>
                  <a:lnTo>
                    <a:pt x="232" y="755"/>
                  </a:lnTo>
                  <a:lnTo>
                    <a:pt x="222" y="760"/>
                  </a:lnTo>
                  <a:lnTo>
                    <a:pt x="210" y="763"/>
                  </a:lnTo>
                  <a:lnTo>
                    <a:pt x="199" y="764"/>
                  </a:lnTo>
                  <a:lnTo>
                    <a:pt x="0" y="764"/>
                  </a:lnTo>
                  <a:lnTo>
                    <a:pt x="0" y="617"/>
                  </a:lnTo>
                  <a:lnTo>
                    <a:pt x="52" y="617"/>
                  </a:lnTo>
                  <a:lnTo>
                    <a:pt x="24" y="530"/>
                  </a:lnTo>
                  <a:lnTo>
                    <a:pt x="24" y="530"/>
                  </a:lnTo>
                  <a:lnTo>
                    <a:pt x="29" y="526"/>
                  </a:lnTo>
                  <a:lnTo>
                    <a:pt x="35" y="521"/>
                  </a:lnTo>
                  <a:lnTo>
                    <a:pt x="41" y="516"/>
                  </a:lnTo>
                  <a:lnTo>
                    <a:pt x="46" y="510"/>
                  </a:lnTo>
                  <a:lnTo>
                    <a:pt x="49" y="503"/>
                  </a:lnTo>
                  <a:lnTo>
                    <a:pt x="51" y="496"/>
                  </a:lnTo>
                  <a:lnTo>
                    <a:pt x="54" y="489"/>
                  </a:lnTo>
                  <a:lnTo>
                    <a:pt x="54" y="481"/>
                  </a:lnTo>
                  <a:lnTo>
                    <a:pt x="54" y="481"/>
                  </a:lnTo>
                  <a:lnTo>
                    <a:pt x="52" y="470"/>
                  </a:lnTo>
                  <a:lnTo>
                    <a:pt x="49" y="459"/>
                  </a:lnTo>
                  <a:lnTo>
                    <a:pt x="44" y="450"/>
                  </a:lnTo>
                  <a:lnTo>
                    <a:pt x="37" y="442"/>
                  </a:lnTo>
                  <a:lnTo>
                    <a:pt x="29" y="436"/>
                  </a:lnTo>
                  <a:lnTo>
                    <a:pt x="20" y="431"/>
                  </a:lnTo>
                  <a:lnTo>
                    <a:pt x="10" y="427"/>
                  </a:lnTo>
                  <a:lnTo>
                    <a:pt x="0" y="427"/>
                  </a:lnTo>
                  <a:lnTo>
                    <a:pt x="0" y="279"/>
                  </a:lnTo>
                  <a:lnTo>
                    <a:pt x="135" y="279"/>
                  </a:lnTo>
                  <a:lnTo>
                    <a:pt x="135" y="161"/>
                  </a:lnTo>
                  <a:lnTo>
                    <a:pt x="135" y="161"/>
                  </a:lnTo>
                  <a:lnTo>
                    <a:pt x="134" y="151"/>
                  </a:lnTo>
                  <a:lnTo>
                    <a:pt x="133" y="141"/>
                  </a:lnTo>
                  <a:lnTo>
                    <a:pt x="131" y="131"/>
                  </a:lnTo>
                  <a:lnTo>
                    <a:pt x="127" y="122"/>
                  </a:lnTo>
                  <a:lnTo>
                    <a:pt x="123" y="113"/>
                  </a:lnTo>
                  <a:lnTo>
                    <a:pt x="118" y="105"/>
                  </a:lnTo>
                  <a:lnTo>
                    <a:pt x="112" y="97"/>
                  </a:lnTo>
                  <a:lnTo>
                    <a:pt x="105" y="90"/>
                  </a:lnTo>
                  <a:lnTo>
                    <a:pt x="98" y="83"/>
                  </a:lnTo>
                  <a:lnTo>
                    <a:pt x="90" y="77"/>
                  </a:lnTo>
                  <a:lnTo>
                    <a:pt x="82" y="71"/>
                  </a:lnTo>
                  <a:lnTo>
                    <a:pt x="73" y="68"/>
                  </a:lnTo>
                  <a:lnTo>
                    <a:pt x="64" y="65"/>
                  </a:lnTo>
                  <a:lnTo>
                    <a:pt x="54" y="62"/>
                  </a:lnTo>
                  <a:lnTo>
                    <a:pt x="43" y="60"/>
                  </a:lnTo>
                  <a:lnTo>
                    <a:pt x="3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0" y="1"/>
                  </a:lnTo>
                  <a:lnTo>
                    <a:pt x="66" y="4"/>
                  </a:lnTo>
                  <a:lnTo>
                    <a:pt x="81" y="8"/>
                  </a:lnTo>
                  <a:lnTo>
                    <a:pt x="96" y="13"/>
                  </a:lnTo>
                  <a:lnTo>
                    <a:pt x="110" y="20"/>
                  </a:lnTo>
                  <a:lnTo>
                    <a:pt x="124" y="28"/>
                  </a:lnTo>
                  <a:lnTo>
                    <a:pt x="135" y="37"/>
                  </a:lnTo>
                  <a:lnTo>
                    <a:pt x="147" y="47"/>
                  </a:lnTo>
                  <a:lnTo>
                    <a:pt x="157" y="59"/>
                  </a:lnTo>
                  <a:lnTo>
                    <a:pt x="166" y="71"/>
                  </a:lnTo>
                  <a:lnTo>
                    <a:pt x="174" y="85"/>
                  </a:lnTo>
                  <a:lnTo>
                    <a:pt x="181" y="99"/>
                  </a:lnTo>
                  <a:lnTo>
                    <a:pt x="187" y="114"/>
                  </a:lnTo>
                  <a:lnTo>
                    <a:pt x="191" y="129"/>
                  </a:lnTo>
                  <a:lnTo>
                    <a:pt x="193" y="145"/>
                  </a:lnTo>
                  <a:lnTo>
                    <a:pt x="194" y="161"/>
                  </a:lnTo>
                  <a:lnTo>
                    <a:pt x="194" y="279"/>
                  </a:lnTo>
                  <a:lnTo>
                    <a:pt x="199" y="279"/>
                  </a:lnTo>
                  <a:lnTo>
                    <a:pt x="199" y="279"/>
                  </a:lnTo>
                  <a:lnTo>
                    <a:pt x="210" y="280"/>
                  </a:lnTo>
                  <a:lnTo>
                    <a:pt x="222" y="283"/>
                  </a:lnTo>
                  <a:lnTo>
                    <a:pt x="232" y="288"/>
                  </a:lnTo>
                  <a:lnTo>
                    <a:pt x="240" y="295"/>
                  </a:lnTo>
                  <a:lnTo>
                    <a:pt x="247" y="302"/>
                  </a:lnTo>
                  <a:lnTo>
                    <a:pt x="253" y="311"/>
                  </a:lnTo>
                  <a:lnTo>
                    <a:pt x="256" y="321"/>
                  </a:lnTo>
                  <a:lnTo>
                    <a:pt x="257" y="332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2.png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16</a:t>
            </a:r>
            <a:r>
              <a:rPr lang="en-US" altLang="en-US"/>
              <a:t>/12/2019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/>
          </a:p>
        </p:txBody>
      </p:sp>
      <p:pic>
        <p:nvPicPr>
          <p:cNvPr id="7" name="Picture 6" descr="IST_Logo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4145" y="151130"/>
            <a:ext cx="629285" cy="7626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16</a:t>
            </a:r>
            <a:r>
              <a:rPr lang="en-US" altLang="en-US"/>
              <a:t>/12/2019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/>
          </a:p>
        </p:txBody>
      </p:sp>
      <p:pic>
        <p:nvPicPr>
          <p:cNvPr id="7" name="Picture 6" descr="IST_Logo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4145" y="151130"/>
            <a:ext cx="629285" cy="7626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Smartphone as a security token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544310" y="3791585"/>
            <a:ext cx="2009775" cy="1308735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75000"/>
                  </a:schemeClr>
                </a:solidFill>
                <a:latin typeface="+mn-lt"/>
                <a:cs typeface="+mn-lt"/>
              </a:rPr>
              <a:t>Group 18</a:t>
            </a:r>
            <a:endParaRPr lang="en-US" altLang="en-US" dirty="0">
              <a:solidFill>
                <a:schemeClr val="tx1">
                  <a:lumMod val="75000"/>
                </a:schemeClr>
              </a:solidFill>
              <a:latin typeface="+mn-lt"/>
              <a:cs typeface="+mn-lt"/>
            </a:endParaRPr>
          </a:p>
          <a:p>
            <a:pPr algn="l"/>
            <a:r>
              <a:rPr lang="en-US" altLang="en-US" sz="1500" dirty="0">
                <a:solidFill>
                  <a:schemeClr val="tx1">
                    <a:lumMod val="75000"/>
                  </a:schemeClr>
                </a:solidFill>
                <a:latin typeface="+mn-lt"/>
                <a:cs typeface="+mn-lt"/>
              </a:rPr>
              <a:t>David Gonçalves</a:t>
            </a:r>
            <a:endParaRPr lang="en-US" altLang="en-US" sz="1500" dirty="0">
              <a:solidFill>
                <a:schemeClr val="tx1">
                  <a:lumMod val="75000"/>
                </a:schemeClr>
              </a:solidFill>
              <a:latin typeface="+mn-lt"/>
              <a:cs typeface="+mn-lt"/>
            </a:endParaRPr>
          </a:p>
          <a:p>
            <a:pPr algn="l"/>
            <a:r>
              <a:rPr lang="en-US" altLang="en-US" sz="1500" dirty="0">
                <a:solidFill>
                  <a:schemeClr val="tx1">
                    <a:lumMod val="75000"/>
                  </a:schemeClr>
                </a:solidFill>
                <a:latin typeface="+mn-lt"/>
                <a:cs typeface="+mn-lt"/>
              </a:rPr>
              <a:t>Leonardo Troeira</a:t>
            </a:r>
            <a:endParaRPr lang="en-US" altLang="en-US" sz="1500" dirty="0">
              <a:solidFill>
                <a:schemeClr val="tx1">
                  <a:lumMod val="75000"/>
                </a:schemeClr>
              </a:solidFill>
              <a:latin typeface="+mn-lt"/>
              <a:cs typeface="+mn-lt"/>
            </a:endParaRPr>
          </a:p>
          <a:p>
            <a:pPr algn="l"/>
            <a:r>
              <a:rPr lang="en-US" altLang="en-US" sz="1500" dirty="0">
                <a:solidFill>
                  <a:schemeClr val="tx1">
                    <a:lumMod val="75000"/>
                  </a:schemeClr>
                </a:solidFill>
                <a:latin typeface="+mn-lt"/>
                <a:cs typeface="+mn-lt"/>
              </a:rPr>
              <a:t>Francisco do Carmo</a:t>
            </a:r>
            <a:endParaRPr lang="en-US" altLang="en-US" sz="1500" dirty="0">
              <a:solidFill>
                <a:schemeClr val="tx1">
                  <a:lumMod val="75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67115" y="-307777"/>
            <a:ext cx="18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Templateswise.com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948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ym typeface="+mn-ea"/>
              </a:rPr>
              <a:t>Ephemeral Diffie-Hellman</a:t>
            </a:r>
            <a:br>
              <a:rPr lang="en-US" altLang="en-US" dirty="0">
                <a:sym typeface="+mn-ea"/>
              </a:rPr>
            </a:br>
            <a:r>
              <a:rPr lang="en-US" altLang="en-US" dirty="0">
                <a:sym typeface="+mn-ea"/>
              </a:rPr>
              <a:t>(DHE)</a:t>
            </a:r>
            <a:endParaRPr lang="en-US" altLang="en-US" dirty="0">
              <a:sym typeface="+mn-ea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900555"/>
            <a:ext cx="7155815" cy="2172970"/>
          </a:xfrm>
        </p:spPr>
        <p:txBody>
          <a:bodyPr>
            <a:normAutofit lnSpcReduction="10000"/>
          </a:bodyPr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Grants </a:t>
            </a:r>
            <a:r>
              <a:rPr lang="en-US" altLang="en-US" sz="2400" b="1" dirty="0">
                <a:solidFill>
                  <a:schemeClr val="tx1"/>
                </a:solidFill>
                <a:sym typeface="+mn-ea"/>
              </a:rPr>
              <a:t>perfect forward secrecy</a:t>
            </a: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 by computing new private and public values for each session</a:t>
            </a:r>
            <a:endParaRPr lang="en-US" altLang="en-US" sz="2400" b="1" dirty="0">
              <a:solidFill>
                <a:schemeClr val="tx1"/>
              </a:solidFill>
              <a:sym typeface="+mn-ea"/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If a session key is discovered only that session is compromised.</a:t>
            </a:r>
            <a:endParaRPr lang="en-US" altLang="en-US" sz="2200" dirty="0">
              <a:solidFill>
                <a:schemeClr val="tx1"/>
              </a:solidFill>
              <a:sym typeface="+mn-ea"/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If a long-term private key is compromised, past sessions are not compromised.</a:t>
            </a:r>
            <a:endParaRPr lang="en-US" altLang="en-US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Ephemeral Diffie-Hellman with RSA</a:t>
            </a:r>
            <a:br>
              <a:rPr lang="en-US" altLang="en-US" dirty="0"/>
            </a:br>
            <a:r>
              <a:rPr lang="en-US" altLang="en-US" dirty="0"/>
              <a:t>(DHE-RSA)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4" name="Picture 3" descr="P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219200"/>
            <a:ext cx="1233170" cy="1050290"/>
          </a:xfrm>
          <a:prstGeom prst="rect">
            <a:avLst/>
          </a:prstGeom>
        </p:spPr>
      </p:pic>
      <p:pic>
        <p:nvPicPr>
          <p:cNvPr id="13" name="Picture 12" descr="smartpho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65" y="1219200"/>
            <a:ext cx="941070" cy="9410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030" y="1219200"/>
            <a:ext cx="942340" cy="9423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29305" y="2269490"/>
            <a:ext cx="2499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* clicks Register button *</a:t>
            </a:r>
            <a:endParaRPr lang="en-US" altLang="en-US"/>
          </a:p>
        </p:txBody>
      </p:sp>
      <p:cxnSp>
        <p:nvCxnSpPr>
          <p:cNvPr id="6" name="Straight Connector 5"/>
          <p:cNvCxnSpPr>
            <a:stCxn id="13" idx="2"/>
          </p:cNvCxnSpPr>
          <p:nvPr/>
        </p:nvCxnSpPr>
        <p:spPr>
          <a:xfrm>
            <a:off x="1524000" y="2160270"/>
            <a:ext cx="0" cy="2859405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72000" y="2160270"/>
            <a:ext cx="0" cy="2859405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950200" y="2269490"/>
            <a:ext cx="0" cy="2750185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547495" y="2715895"/>
            <a:ext cx="30245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2025015" y="2637790"/>
            <a:ext cx="2069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login to smartphone</a:t>
            </a:r>
            <a:endParaRPr lang="en-US" alt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578350" y="2859405"/>
            <a:ext cx="33775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5651500" y="2491105"/>
            <a:ext cx="1230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request DH</a:t>
            </a:r>
            <a:endParaRPr lang="en-US" alt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572000" y="3430270"/>
            <a:ext cx="33839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524000" y="3486785"/>
            <a:ext cx="304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1455420" y="3221355"/>
            <a:ext cx="3115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P, G, nº bits of P, server DH pub. key (plain and signed), RSA pub. key</a:t>
            </a:r>
            <a:endParaRPr lang="en-US" altLang="en-US" sz="1400"/>
          </a:p>
        </p:txBody>
      </p:sp>
      <p:sp>
        <p:nvSpPr>
          <p:cNvPr id="20" name="Text Box 19"/>
          <p:cNvSpPr txBox="1"/>
          <p:nvPr/>
        </p:nvSpPr>
        <p:spPr>
          <a:xfrm>
            <a:off x="5195570" y="1219200"/>
            <a:ext cx="24022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/>
              <a:t>Client acts as middle man</a:t>
            </a:r>
            <a:endParaRPr lang="en-US" altLang="en-US" sz="1600"/>
          </a:p>
          <a:p>
            <a:r>
              <a:rPr lang="en-US" altLang="en-US" sz="1600"/>
              <a:t>due to the lack of JS crypto</a:t>
            </a:r>
            <a:endParaRPr lang="en-US" altLang="en-US" sz="1600"/>
          </a:p>
          <a:p>
            <a:r>
              <a:rPr lang="en-US" altLang="en-US" sz="1600"/>
              <a:t>and smartphone proximity</a:t>
            </a:r>
            <a:endParaRPr lang="en-US" altLang="en-US" sz="1600"/>
          </a:p>
        </p:txBody>
      </p:sp>
      <p:sp>
        <p:nvSpPr>
          <p:cNvPr id="21" name="Text Box 20"/>
          <p:cNvSpPr txBox="1"/>
          <p:nvPr/>
        </p:nvSpPr>
        <p:spPr>
          <a:xfrm>
            <a:off x="0" y="2724785"/>
            <a:ext cx="1524635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1. Smartphone verifies if RSA pub.'s certificate is signed by a CA.</a:t>
            </a:r>
            <a:br>
              <a:rPr lang="en-US" altLang="en-US" sz="1400"/>
            </a:br>
            <a:r>
              <a:rPr lang="en-US" altLang="en-US" sz="1200" i="1">
                <a:solidFill>
                  <a:srgbClr val="C00000"/>
                </a:solidFill>
              </a:rPr>
              <a:t>(not implemented)</a:t>
            </a:r>
            <a:endParaRPr lang="en-US" altLang="en-US" sz="1400"/>
          </a:p>
          <a:p>
            <a:r>
              <a:rPr lang="en-US" altLang="en-US" sz="1400"/>
              <a:t>2. Verifies DH pub. key signature</a:t>
            </a:r>
            <a:endParaRPr lang="en-US" altLang="en-US" sz="1400"/>
          </a:p>
          <a:p>
            <a:r>
              <a:rPr lang="en-US" altLang="en-US" sz="1400"/>
              <a:t>2. Smartphone computes its own DH pub. and shared secret.</a:t>
            </a:r>
            <a:endParaRPr lang="en-US" altLang="en-US" sz="1400"/>
          </a:p>
        </p:txBody>
      </p:sp>
      <p:sp>
        <p:nvSpPr>
          <p:cNvPr id="22" name="Right Brace 21"/>
          <p:cNvSpPr/>
          <p:nvPr/>
        </p:nvSpPr>
        <p:spPr>
          <a:xfrm>
            <a:off x="1271905" y="2724150"/>
            <a:ext cx="302895" cy="2245360"/>
          </a:xfrm>
          <a:prstGeom prst="rightBrace">
            <a:avLst>
              <a:gd name="adj1" fmla="val 8333"/>
              <a:gd name="adj2" fmla="val 337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524635" y="4225925"/>
            <a:ext cx="30473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1515110" y="3964940"/>
            <a:ext cx="3040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Smartphone's DH pub. key (plain and signed)</a:t>
            </a:r>
            <a:endParaRPr lang="en-US" altLang="en-US" sz="1400"/>
          </a:p>
        </p:txBody>
      </p:sp>
      <p:sp>
        <p:nvSpPr>
          <p:cNvPr id="25" name="Text Box 24"/>
          <p:cNvSpPr txBox="1"/>
          <p:nvPr/>
        </p:nvSpPr>
        <p:spPr>
          <a:xfrm>
            <a:off x="4890770" y="3169285"/>
            <a:ext cx="2931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ym typeface="+mn-ea"/>
              </a:rPr>
              <a:t>P, G, nº bits of P, server DH pub. key (plain and signed), RSA pub. key</a:t>
            </a:r>
            <a:endParaRPr lang="en-US" altLang="en-US" sz="1400"/>
          </a:p>
        </p:txBody>
      </p:sp>
      <p:sp>
        <p:nvSpPr>
          <p:cNvPr id="26" name="Text Box 25"/>
          <p:cNvSpPr txBox="1"/>
          <p:nvPr/>
        </p:nvSpPr>
        <p:spPr>
          <a:xfrm>
            <a:off x="4705985" y="4160520"/>
            <a:ext cx="2996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Smartphone's DH pub. key (plain and signed)</a:t>
            </a:r>
            <a:endParaRPr lang="en-US" altLang="en-US" sz="140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561840" y="4421505"/>
            <a:ext cx="33775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8140065" y="2652395"/>
            <a:ext cx="10248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1. Server verifies DH pub. key signature except on registration</a:t>
            </a:r>
            <a:endParaRPr lang="en-US" altLang="en-US" sz="1400"/>
          </a:p>
          <a:p>
            <a:r>
              <a:rPr lang="en-US" altLang="en-US" sz="1400"/>
              <a:t>2. Server computes shared secret.</a:t>
            </a:r>
            <a:endParaRPr lang="en-US" altLang="en-US" sz="1400"/>
          </a:p>
        </p:txBody>
      </p:sp>
      <p:sp>
        <p:nvSpPr>
          <p:cNvPr id="29" name="Left Brace 28"/>
          <p:cNvSpPr/>
          <p:nvPr/>
        </p:nvSpPr>
        <p:spPr>
          <a:xfrm>
            <a:off x="7952740" y="2651760"/>
            <a:ext cx="354330" cy="2245995"/>
          </a:xfrm>
          <a:prstGeom prst="leftBrace">
            <a:avLst>
              <a:gd name="adj1" fmla="val 8333"/>
              <a:gd name="adj2" fmla="val 772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572895" y="4682490"/>
            <a:ext cx="29889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1572895" y="4389120"/>
            <a:ext cx="30156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/>
              <a:t>Request encrypt [username, password]</a:t>
            </a:r>
            <a:endParaRPr lang="" altLang="en-US" sz="140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508125" y="4926965"/>
            <a:ext cx="30473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1498600" y="4665980"/>
            <a:ext cx="28022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Ek[username, password]</a:t>
            </a:r>
            <a:endParaRPr lang="" altLang="en-US" sz="140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617085" y="4979035"/>
            <a:ext cx="33775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4711065" y="4721225"/>
            <a:ext cx="28022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Ek[username, password]</a:t>
            </a:r>
            <a:endParaRPr lang="en-US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948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ym typeface="+mn-ea"/>
              </a:rPr>
              <a:t>AES Galois/Counter Mode</a:t>
            </a:r>
            <a:br>
              <a:rPr lang="en-US" altLang="en-US" dirty="0">
                <a:sym typeface="+mn-ea"/>
              </a:rPr>
            </a:br>
            <a:r>
              <a:rPr lang="en-US" altLang="en-US" dirty="0">
                <a:sym typeface="+mn-ea"/>
              </a:rPr>
              <a:t>(AES-GCM)</a:t>
            </a:r>
            <a:endParaRPr lang="en-US" altLang="en-US" dirty="0">
              <a:sym typeface="+mn-ea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900555"/>
            <a:ext cx="7155815" cy="2172970"/>
          </a:xfrm>
        </p:spPr>
        <p:txBody>
          <a:bodyPr>
            <a:normAutofit fontScale="90000" lnSpcReduction="20000"/>
          </a:bodyPr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DH only finds a shared secret that can be used as a symmetric key, it is not an encryption algorithm.</a:t>
            </a:r>
            <a:endParaRPr lang="en-US" altLang="en-US" sz="2400" dirty="0">
              <a:solidFill>
                <a:schemeClr val="tx1"/>
              </a:solidFill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endParaRPr lang="en-US" altLang="en-US" sz="2400" dirty="0">
              <a:solidFill>
                <a:schemeClr val="tx1"/>
              </a:solidFill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GCM is an authentication encryption mode of operation, it is composed by two separate functions: one for encryption (AES-CTR) and one for integrity and authentication (GMAC).</a:t>
            </a:r>
            <a:endParaRPr lang="en-US" alt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3" name="Picture 2" descr="aes-gc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915" y="191770"/>
            <a:ext cx="4408170" cy="48494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57798" y="461541"/>
            <a:ext cx="6829002" cy="857250"/>
          </a:xfrm>
        </p:spPr>
        <p:txBody>
          <a:bodyPr/>
          <a:lstStyle/>
          <a:p>
            <a:r>
              <a:rPr lang="en-US" altLang="en-US" dirty="0"/>
              <a:t>Solution</a:t>
            </a:r>
            <a:endParaRPr lang="en-US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1858010" y="1574165"/>
            <a:ext cx="7155815" cy="240284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Password strength, XSS, SQLI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2FA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Custom Secure Channel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tx1"/>
                </a:solidFill>
              </a:rPr>
              <a:t>Proximity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Proximity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207770"/>
            <a:ext cx="7155815" cy="3559810"/>
          </a:xfrm>
        </p:spPr>
        <p:txBody>
          <a:bodyPr>
            <a:normAutofit lnSpcReduction="10000"/>
          </a:bodyPr>
          <a:p>
            <a:pPr algn="just">
              <a:buFont typeface="Wingdings" panose="05000000000000000000" charset="0"/>
              <a:buChar char=""/>
            </a:pPr>
            <a:r>
              <a:rPr lang="en-US" altLang="en-US" sz="20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The client can only communicate with the server with the smartphone close by.</a:t>
            </a:r>
            <a:endParaRPr lang="en-US" altLang="en-US" sz="20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lvl="1" algn="just">
              <a:buFont typeface="Wingdings" panose="05000000000000000000" charset="0"/>
              <a:buChar char=""/>
            </a:pPr>
            <a:r>
              <a:rPr lang="en-US" altLang="en-US" sz="18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Smartphone contains RSA private key and all cryptographic methods.</a:t>
            </a:r>
            <a:endParaRPr lang="en-US" altLang="en-US" sz="20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lvl="0" algn="just">
              <a:buFont typeface="Wingdings" panose="05000000000000000000" charset="0"/>
              <a:buChar char=""/>
            </a:pPr>
            <a:r>
              <a:rPr lang="en-US" altLang="en-US" sz="20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Client application logs out as soon as connection with the smartphone is lost.</a:t>
            </a:r>
            <a:endParaRPr lang="en-US" altLang="en-US" sz="20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lvl="0" algn="just">
              <a:buFont typeface="Wingdings" panose="05000000000000000000" charset="0"/>
              <a:buChar char=""/>
            </a:pPr>
            <a:r>
              <a:rPr lang="en-US" altLang="en-US" sz="20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Encrypted .txt files are decrypted to volatile memory only (garbage collected as soon as smartphone connection is lost). </a:t>
            </a:r>
            <a:r>
              <a:rPr lang="en-US" altLang="en-US" sz="1600" i="1" dirty="0">
                <a:solidFill>
                  <a:srgbClr val="C0000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(not implemented)</a:t>
            </a:r>
            <a:endParaRPr lang="en-US" altLang="en-US" sz="18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lvl="0" algn="just">
              <a:buFont typeface="Wingdings" panose="05000000000000000000" charset="0"/>
              <a:buChar char=""/>
            </a:pPr>
            <a:r>
              <a:rPr lang="en-US" altLang="en-US" sz="20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Decrypted binary files are encrypted again as soon as smartphone connection is lost. </a:t>
            </a:r>
            <a:r>
              <a:rPr lang="en-US" altLang="en-US" sz="1800" i="1" dirty="0">
                <a:solidFill>
                  <a:srgbClr val="C0000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(not implemented)</a:t>
            </a:r>
            <a:endParaRPr lang="en-US" altLang="en-US" sz="1800" i="1" dirty="0">
              <a:solidFill>
                <a:srgbClr val="C00000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Conclusion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67544" y="1080532"/>
            <a:ext cx="8208912" cy="2982516"/>
          </a:xfrm>
        </p:spPr>
        <p:txBody>
          <a:bodyPr/>
          <a:lstStyle/>
          <a:p>
            <a:r>
              <a:rPr lang="en-US" altLang="en-US" sz="2000" dirty="0"/>
              <a:t>Aside from:</a:t>
            </a:r>
            <a:br>
              <a:rPr lang="en-US" altLang="en-US" sz="2000" dirty="0"/>
            </a:br>
            <a:endParaRPr lang="en-US" altLang="en-US" sz="2000" dirty="0"/>
          </a:p>
          <a:p>
            <a:pPr algn="l"/>
            <a:r>
              <a:rPr lang="en-US" altLang="en-US" sz="2000" dirty="0"/>
              <a:t>1. Not verifying if the server's RSA public key is inside a certificate signed by a Certification Authority;</a:t>
            </a:r>
            <a:endParaRPr lang="en-US" altLang="en-US" sz="2000" dirty="0"/>
          </a:p>
          <a:p>
            <a:pPr algn="l"/>
            <a:r>
              <a:rPr lang="en-US" altLang="en-US" sz="2000" dirty="0"/>
              <a:t>2. Not having implemented file encryption / decryption in time;</a:t>
            </a:r>
            <a:endParaRPr lang="en-US" altLang="en-US" sz="2000" dirty="0"/>
          </a:p>
          <a:p>
            <a:pPr algn="l"/>
            <a:r>
              <a:rPr lang="en-US" altLang="en-US" sz="2000" dirty="0"/>
              <a:t>3. Not associating the user's account with Duo at registration;</a:t>
            </a:r>
            <a:endParaRPr lang="en-US" altLang="en-US" sz="2000" dirty="0"/>
          </a:p>
          <a:p>
            <a:pPr algn="l"/>
            <a:endParaRPr lang="en-US" altLang="en-US" sz="2000" dirty="0"/>
          </a:p>
          <a:p>
            <a:pPr algn="l"/>
            <a:r>
              <a:rPr lang="en-US" altLang="en-US" sz="2000" dirty="0"/>
              <a:t>We have also not encrypted the HTTP headers including the session cookie!</a:t>
            </a:r>
            <a:endParaRPr lang="en-US" altLang="en-US" sz="2000" dirty="0"/>
          </a:p>
          <a:p>
            <a:pPr algn="l"/>
            <a:r>
              <a:rPr lang="en-US" altLang="en-US" sz="2000" dirty="0"/>
              <a:t>But otherwise we consider our implementation to be a start and our design logic robust.</a:t>
            </a:r>
            <a:endParaRPr lang="en-US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798" y="461541"/>
            <a:ext cx="6829002" cy="857250"/>
          </a:xfrm>
        </p:spPr>
        <p:txBody>
          <a:bodyPr/>
          <a:lstStyle/>
          <a:p>
            <a:r>
              <a:rPr lang="en-US" altLang="en-US" dirty="0"/>
              <a:t>Problem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858010" y="1603375"/>
            <a:ext cx="6818630" cy="2903220"/>
          </a:xfrm>
        </p:spPr>
        <p:txBody>
          <a:bodyPr/>
          <a:lstStyle/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dirty="0"/>
              <a:t>Password-based authentication is vulnerable</a:t>
            </a:r>
            <a:br>
              <a:rPr lang="en-US" altLang="en-US" dirty="0"/>
            </a:br>
            <a:r>
              <a:rPr lang="en-US" altLang="en-US" sz="1600" dirty="0"/>
              <a:t>(phishing, XSS, SQLI, rainbow tables, dictionary attacks, brute force, ...)</a:t>
            </a:r>
            <a:endParaRPr lang="en-US" dirty="0"/>
          </a:p>
          <a:p>
            <a:pPr marL="342900" indent="-342900" algn="just">
              <a:buFont typeface="Wingdings" panose="05000000000000000000" charset="0"/>
              <a:buChar char=""/>
            </a:pPr>
            <a:endParaRPr lang="en-US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dirty="0"/>
              <a:t>Secure communication to prevent MITM</a:t>
            </a:r>
            <a:br>
              <a:rPr lang="en-US" altLang="en-US" dirty="0"/>
            </a:br>
            <a:r>
              <a:rPr lang="en-US" altLang="en-US" sz="1600" dirty="0"/>
              <a:t>(ARP Cache Poisoning, DNS Spoofing, ...)</a:t>
            </a:r>
            <a:endParaRPr lang="en-US" altLang="en-US" dirty="0"/>
          </a:p>
          <a:p>
            <a:pPr marL="342900" indent="-342900" algn="just">
              <a:buFont typeface="Wingdings" panose="05000000000000000000" charset="0"/>
              <a:buChar char=""/>
            </a:pPr>
            <a:endParaRPr lang="en-US" altLang="en-US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dirty="0"/>
              <a:t>Proximity as a multi-factor authentication</a:t>
            </a:r>
            <a:br>
              <a:rPr lang="en-US" altLang="en-US" dirty="0"/>
            </a:br>
            <a:r>
              <a:rPr lang="en-US" altLang="en-US" sz="1600" dirty="0"/>
              <a:t>(stolen password, session cookie, ...)</a:t>
            </a:r>
            <a:endParaRPr lang="en-US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798" y="461541"/>
            <a:ext cx="6829002" cy="857250"/>
          </a:xfrm>
        </p:spPr>
        <p:txBody>
          <a:bodyPr/>
          <a:lstStyle/>
          <a:p>
            <a:r>
              <a:rPr lang="en-US" altLang="en-US" dirty="0"/>
              <a:t>Requirements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858010" y="1318895"/>
            <a:ext cx="7155815" cy="3755390"/>
          </a:xfrm>
        </p:spPr>
        <p:txBody>
          <a:bodyPr/>
          <a:lstStyle/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000" dirty="0"/>
              <a:t>Prevent XSS and SQLI.</a:t>
            </a:r>
            <a:endParaRPr lang="en-US" altLang="en-US" sz="2000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000" dirty="0"/>
              <a:t>The system must have 2FA.</a:t>
            </a:r>
            <a:endParaRPr lang="en-US" altLang="en-US" sz="2000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000" dirty="0"/>
              <a:t>Communication between client and server must be done through a custom secure channel.</a:t>
            </a:r>
            <a:endParaRPr lang="en-US" altLang="en-US" sz="2000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000" dirty="0">
                <a:sym typeface="+mn-ea"/>
              </a:rPr>
              <a:t>Communication between the smartphone and client application must be done using a secure protocol.</a:t>
            </a:r>
            <a:endParaRPr lang="en-US" altLang="en-US" sz="2000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000" dirty="0"/>
              <a:t>User files must be stored encrypted and can be viewed only if the user has their smartphone nearby the client application.</a:t>
            </a:r>
            <a:endParaRPr lang="en-US" altLang="en-US" sz="2000" dirty="0"/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000" dirty="0"/>
              <a:t>The system must provide fault tolerance. If the smartphone gets out of reach, the files should not be encrypted again if unencrypted.</a:t>
            </a:r>
            <a:endParaRPr lang="en-US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Password strength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207770"/>
            <a:ext cx="7155815" cy="3559810"/>
          </a:xfrm>
        </p:spPr>
        <p:txBody>
          <a:bodyPr>
            <a:normAutofit fontScale="90000"/>
          </a:bodyPr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400" dirty="0"/>
              <a:t>Login screen: dictionary and brute force attacks</a:t>
            </a:r>
            <a:endParaRPr lang="en-US" altLang="en-US" sz="2400" dirty="0"/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100" dirty="0">
                <a:solidFill>
                  <a:schemeClr val="tx1"/>
                </a:solidFill>
              </a:rPr>
              <a:t>Patterns - we could have a list with most common passwords and not let user choose one of those, but still new patterns appear every day. </a:t>
            </a:r>
            <a:r>
              <a:rPr lang="en-US" altLang="en-US" sz="1300" i="1" dirty="0">
                <a:solidFill>
                  <a:srgbClr val="C00000"/>
                </a:solidFill>
                <a:sym typeface="+mn-ea"/>
              </a:rPr>
              <a:t>(not implement)</a:t>
            </a:r>
            <a:endParaRPr lang="en-US" altLang="en-US" sz="1300" dirty="0">
              <a:solidFill>
                <a:schemeClr val="tx1"/>
              </a:solidFill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100" dirty="0">
                <a:solidFill>
                  <a:schemeClr val="tx1"/>
                </a:solidFill>
              </a:rPr>
              <a:t>Hash of password with 8 characters, lowercase, uppercase, digits and symbols can take as little as 4 hours to brute force with a supercomputer or botnet. A 10 character one would take 3 years. Although lenghty characters are inconvenient.</a:t>
            </a:r>
            <a:br>
              <a:rPr lang="en-US" altLang="en-US" sz="2100" dirty="0">
                <a:solidFill>
                  <a:schemeClr val="tx1"/>
                </a:solidFill>
              </a:rPr>
            </a:br>
            <a:r>
              <a:rPr lang="en-US" altLang="en-US" sz="1200" dirty="0">
                <a:solidFill>
                  <a:schemeClr val="tx1"/>
                </a:solidFill>
              </a:rPr>
              <a:t>(Reference: https://thycotic.force.com/support/s/article/Calculating-Password-Complexity)</a:t>
            </a:r>
            <a:endParaRPr lang="en-US" altLang="en-US" sz="2100" dirty="0">
              <a:solidFill>
                <a:schemeClr val="tx1"/>
              </a:solidFill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100" dirty="0">
                <a:solidFill>
                  <a:schemeClr val="tx1"/>
                </a:solidFill>
              </a:rPr>
              <a:t>Better solution is to have a limit of attempts within a time frame. </a:t>
            </a:r>
            <a:r>
              <a:rPr lang="en-US" altLang="en-US" sz="1400" i="1" dirty="0">
                <a:solidFill>
                  <a:srgbClr val="C00000"/>
                </a:solidFill>
              </a:rPr>
              <a:t>(not implement)</a:t>
            </a:r>
            <a:endParaRPr lang="en-US" altLang="en-US" sz="1400" i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architecture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12" name="Picture 11" descr="P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565" y="1656715"/>
            <a:ext cx="2642235" cy="2250440"/>
          </a:xfrm>
          <a:prstGeom prst="rect">
            <a:avLst/>
          </a:prstGeom>
        </p:spPr>
      </p:pic>
      <p:pic>
        <p:nvPicPr>
          <p:cNvPr id="13" name="Picture 12" descr="smartpho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791335"/>
            <a:ext cx="1560830" cy="15608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" y="2644140"/>
            <a:ext cx="942975" cy="9429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050" y="1791335"/>
            <a:ext cx="1682750" cy="16827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0180" y="1517015"/>
            <a:ext cx="896620" cy="8966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3365" y="3119755"/>
            <a:ext cx="1158875" cy="6070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0445" y="4385310"/>
            <a:ext cx="2023745" cy="65595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2115820" y="2571750"/>
            <a:ext cx="1143000" cy="0"/>
          </a:xfrm>
          <a:prstGeom prst="straightConnector1">
            <a:avLst/>
          </a:prstGeom>
          <a:ln w="444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2265045" y="2172335"/>
            <a:ext cx="84391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WiFi</a:t>
            </a:r>
            <a:endParaRPr lang="en-US" altLang="en-US"/>
          </a:p>
          <a:p>
            <a:pPr algn="ctr"/>
            <a:r>
              <a:rPr lang="en-US" altLang="en-US" sz="1000"/>
              <a:t> </a:t>
            </a:r>
            <a:endParaRPr lang="en-US" altLang="en-US"/>
          </a:p>
          <a:p>
            <a:pPr algn="ctr"/>
            <a:r>
              <a:rPr lang="en-US" altLang="en-US"/>
              <a:t>WPA2</a:t>
            </a:r>
            <a:endParaRPr lang="en-US" alt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861050" y="2571750"/>
            <a:ext cx="1447165" cy="0"/>
          </a:xfrm>
          <a:prstGeom prst="straightConnector1">
            <a:avLst/>
          </a:prstGeom>
          <a:ln w="444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5861050" y="2172335"/>
            <a:ext cx="13696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Custom</a:t>
            </a:r>
            <a:endParaRPr lang="en-US" altLang="en-US"/>
          </a:p>
          <a:p>
            <a:pPr algn="ctr"/>
            <a:r>
              <a:rPr lang="en-US" altLang="en-US" sz="1000"/>
              <a:t> </a:t>
            </a:r>
            <a:endParaRPr lang="en-US" altLang="en-US"/>
          </a:p>
          <a:p>
            <a:pPr algn="ctr"/>
            <a:r>
              <a:rPr lang="en-US" altLang="en-US"/>
              <a:t>Secure Channel</a:t>
            </a:r>
            <a:endParaRPr lang="en-US" altLang="en-US"/>
          </a:p>
        </p:txBody>
      </p:sp>
      <p:cxnSp>
        <p:nvCxnSpPr>
          <p:cNvPr id="28" name="Elbow Connector 27"/>
          <p:cNvCxnSpPr/>
          <p:nvPr/>
        </p:nvCxnSpPr>
        <p:spPr>
          <a:xfrm rot="10800000">
            <a:off x="1327785" y="3651885"/>
            <a:ext cx="2103120" cy="1050290"/>
          </a:xfrm>
          <a:prstGeom prst="bentConnector3">
            <a:avLst>
              <a:gd name="adj1" fmla="val 100150"/>
            </a:avLst>
          </a:prstGeom>
          <a:ln w="41275">
            <a:round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flipV="1">
            <a:off x="5670550" y="3696335"/>
            <a:ext cx="1965960" cy="1005840"/>
          </a:xfrm>
          <a:prstGeom prst="bentConnector3">
            <a:avLst>
              <a:gd name="adj1" fmla="val 99677"/>
            </a:avLst>
          </a:prstGeom>
          <a:ln w="41275">
            <a:round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572000" y="3723640"/>
            <a:ext cx="0" cy="575945"/>
          </a:xfrm>
          <a:prstGeom prst="straightConnector1">
            <a:avLst/>
          </a:prstGeom>
          <a:ln w="412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657225" y="1288415"/>
            <a:ext cx="1356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Smartphone</a:t>
            </a:r>
            <a:endParaRPr lang="en-US" altLang="en-US" b="1"/>
          </a:p>
        </p:txBody>
      </p:sp>
      <p:sp>
        <p:nvSpPr>
          <p:cNvPr id="32" name="Text Box 31"/>
          <p:cNvSpPr txBox="1"/>
          <p:nvPr/>
        </p:nvSpPr>
        <p:spPr>
          <a:xfrm>
            <a:off x="4204970" y="1288415"/>
            <a:ext cx="732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Client</a:t>
            </a:r>
            <a:endParaRPr lang="en-US" altLang="en-US" b="1"/>
          </a:p>
        </p:txBody>
      </p:sp>
      <p:sp>
        <p:nvSpPr>
          <p:cNvPr id="33" name="Text Box 32"/>
          <p:cNvSpPr txBox="1"/>
          <p:nvPr/>
        </p:nvSpPr>
        <p:spPr>
          <a:xfrm>
            <a:off x="7449820" y="1288415"/>
            <a:ext cx="791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Server</a:t>
            </a:r>
            <a:endParaRPr lang="en-US" altLang="en-US" b="1"/>
          </a:p>
        </p:txBody>
      </p:sp>
      <p:sp>
        <p:nvSpPr>
          <p:cNvPr id="34" name="Rounded Rectangle 33"/>
          <p:cNvSpPr/>
          <p:nvPr/>
        </p:nvSpPr>
        <p:spPr>
          <a:xfrm>
            <a:off x="179070" y="1203325"/>
            <a:ext cx="5904865" cy="27362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Password strength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207770"/>
            <a:ext cx="7155815" cy="3559810"/>
          </a:xfrm>
        </p:spPr>
        <p:txBody>
          <a:bodyPr>
            <a:normAutofit lnSpcReduction="20000"/>
          </a:bodyPr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400" dirty="0"/>
              <a:t>Server: dictionary and brute force attacks</a:t>
            </a:r>
            <a:endParaRPr lang="en-US" altLang="en-US" sz="2400" dirty="0"/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100" dirty="0">
                <a:solidFill>
                  <a:schemeClr val="tx1"/>
                </a:solidFill>
              </a:rPr>
              <a:t>Hash - Password is not exposed. But rainbow tables crack most common passwords.</a:t>
            </a:r>
            <a:endParaRPr lang="en-US" altLang="en-US" sz="2100" dirty="0">
              <a:solidFill>
                <a:schemeClr val="tx1"/>
              </a:solidFill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100" dirty="0">
                <a:solidFill>
                  <a:schemeClr val="tx1"/>
                </a:solidFill>
              </a:rPr>
              <a:t>Salt - Protects against rainbow tables, but on modern computers computing hashes is very fast and takes </a:t>
            </a:r>
            <a:r>
              <a:rPr lang="en-US" altLang="en-US" sz="2100" dirty="0">
                <a:sym typeface="+mn-ea"/>
              </a:rPr>
              <a:t>4 hours to brute force a password with 8 characters, lowercase, uppercase, digits and symbols with a supercomputer or botnet. So we really should have minimum 10 characters.</a:t>
            </a:r>
            <a:endParaRPr lang="en-US" altLang="en-US" sz="2100" dirty="0">
              <a:sym typeface="+mn-ea"/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100" dirty="0">
                <a:solidFill>
                  <a:schemeClr val="tx1"/>
                </a:solidFill>
                <a:sym typeface="+mn-ea"/>
              </a:rPr>
              <a:t>PBKDF2 - Mitigates brute force attacks by having a a sliding computational cost.</a:t>
            </a:r>
            <a:endParaRPr lang="en-US" altLang="en-US" sz="2100" dirty="0">
              <a:solidFill>
                <a:schemeClr val="tx1"/>
              </a:solidFill>
              <a:sym typeface="+mn-ea"/>
            </a:endParaRPr>
          </a:p>
          <a:p>
            <a:pPr marL="457200" lvl="1" indent="0" algn="just">
              <a:buNone/>
            </a:pPr>
            <a:r>
              <a:rPr lang="en-US" altLang="en-US" sz="2100" dirty="0">
                <a:solidFill>
                  <a:schemeClr val="tx1"/>
                </a:solidFill>
                <a:sym typeface="+mn-ea"/>
              </a:rPr>
              <a:t>(We use PHP's </a:t>
            </a:r>
            <a:r>
              <a:rPr lang="en-US" altLang="en-US" sz="2100" b="1" dirty="0">
                <a:solidFill>
                  <a:schemeClr val="tx1"/>
                </a:solidFill>
                <a:sym typeface="+mn-ea"/>
              </a:rPr>
              <a:t>password_hash</a:t>
            </a:r>
            <a:r>
              <a:rPr lang="en-US" altLang="en-US" sz="2100" dirty="0">
                <a:solidFill>
                  <a:schemeClr val="tx1"/>
                </a:solidFill>
                <a:sym typeface="+mn-ea"/>
              </a:rPr>
              <a:t> which uses </a:t>
            </a:r>
            <a:r>
              <a:rPr lang="en-US" altLang="en-US" sz="2100" b="1" dirty="0">
                <a:solidFill>
                  <a:schemeClr val="tx1"/>
                </a:solidFill>
                <a:sym typeface="+mn-ea"/>
              </a:rPr>
              <a:t>bcrypt</a:t>
            </a:r>
            <a:r>
              <a:rPr lang="en-US" altLang="en-US" sz="2100" dirty="0">
                <a:solidFill>
                  <a:schemeClr val="tx1"/>
                </a:solidFill>
                <a:sym typeface="+mn-ea"/>
              </a:rPr>
              <a:t>.)</a:t>
            </a:r>
            <a:endParaRPr lang="en-US" altLang="en-US" sz="21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XSS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207770"/>
            <a:ext cx="7155815" cy="3559810"/>
          </a:xfrm>
        </p:spPr>
        <p:txBody>
          <a:bodyPr>
            <a:normAutofit lnSpcReduction="10000"/>
          </a:bodyPr>
          <a:p>
            <a:pPr marL="0" indent="0" algn="just">
              <a:buFont typeface="Wingdings" panose="05000000000000000000" charset="0"/>
              <a:buNone/>
            </a:pPr>
            <a:r>
              <a:rPr lang="en-US" altLang="en-US" sz="2100" dirty="0">
                <a:solidFill>
                  <a:schemeClr val="tx1"/>
                </a:solidFill>
                <a:sym typeface="+mn-ea"/>
              </a:rPr>
              <a:t>We escape all HTML special characters when we display text from a smartphone message, server message or user input, using the following function:</a:t>
            </a:r>
            <a:endParaRPr lang="en-US" altLang="en-US" sz="2100" dirty="0">
              <a:solidFill>
                <a:schemeClr val="tx1"/>
              </a:solidFill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endParaRPr lang="en-US" altLang="en-US" sz="2100" dirty="0">
              <a:solidFill>
                <a:schemeClr val="tx1"/>
              </a:solidFill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function </a:t>
            </a:r>
            <a:r>
              <a:rPr lang="en-US" altLang="en-US" sz="2400" dirty="0">
                <a:solidFill>
                  <a:srgbClr val="7030A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htmlEntities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(str) {</a:t>
            </a:r>
            <a:endParaRPr lang="en-US" altLang="en-US" sz="24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	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return 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String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(str).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replace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/&amp;/g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, 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'&amp;amp;'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).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replace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/&lt;/g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, 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'&amp;lt;'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).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replace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/&gt;/g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, 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'&amp;gt;'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).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replace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/"/g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, </a:t>
            </a:r>
            <a:r>
              <a:rPr lang="en-US" altLang="en-US" sz="24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'&amp;quot;'</a:t>
            </a: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);</a:t>
            </a:r>
            <a:endParaRPr lang="en-US" altLang="en-US" sz="24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2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}</a:t>
            </a:r>
            <a:endParaRPr lang="en-US" altLang="en-US" sz="21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endParaRPr lang="en-US" altLang="en-US" sz="21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SQLI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3775" y="1207770"/>
            <a:ext cx="7155815" cy="3559810"/>
          </a:xfrm>
        </p:spPr>
        <p:txBody>
          <a:bodyPr>
            <a:normAutofit/>
          </a:bodyPr>
          <a:p>
            <a:pPr marL="0" indent="0" algn="just">
              <a:buFont typeface="Wingdings" panose="05000000000000000000" charset="0"/>
              <a:buNone/>
            </a:pPr>
            <a:r>
              <a:rPr lang="en-US" altLang="en-US" sz="2100" dirty="0">
                <a:solidFill>
                  <a:schemeClr val="tx1"/>
                </a:solidFill>
                <a:sym typeface="+mn-ea"/>
              </a:rPr>
              <a:t>We prevent SQL injections by using prepared statements.</a:t>
            </a:r>
            <a:endParaRPr lang="en-US" altLang="en-US" sz="2100" dirty="0">
              <a:solidFill>
                <a:schemeClr val="tx1"/>
              </a:solidFill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endParaRPr lang="en-US" altLang="en-US" sz="2100" dirty="0">
              <a:solidFill>
                <a:schemeClr val="tx1"/>
              </a:solidFill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$stmt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=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 $conn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-&gt;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prepare(" </a:t>
            </a:r>
            <a:r>
              <a:rPr lang="en-US" altLang="en-US" sz="1600" dirty="0">
                <a:solidFill>
                  <a:srgbClr val="C0000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INSERT INTO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 users (username, password, pub_key) </a:t>
            </a:r>
            <a:r>
              <a:rPr lang="en-US" altLang="en-US" sz="1600" dirty="0">
                <a:solidFill>
                  <a:srgbClr val="C0000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VALUES 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(:username, :password, :pub_key) ");</a:t>
            </a:r>
            <a:endParaRPr lang="en-US" altLang="en-US" sz="16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endParaRPr lang="en-US" altLang="en-US" sz="16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$stmt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-&gt;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bindValue(</a:t>
            </a:r>
            <a:r>
              <a:rPr lang="en-US" altLang="en-US" sz="16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':username'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, $username, 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PDO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::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PARAM_STR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);</a:t>
            </a:r>
            <a:endParaRPr lang="en-US" altLang="en-US" sz="16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endParaRPr lang="en-US" altLang="en-US" sz="16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$stmt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-&gt;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bindValue(</a:t>
            </a:r>
            <a:r>
              <a:rPr lang="en-US" altLang="en-US" sz="16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':password'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, 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password_hash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($password, 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PASSWORD_DEFAULT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), 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PDO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::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PARAM_STR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);</a:t>
            </a:r>
            <a:endParaRPr lang="en-US" altLang="en-US" sz="16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endParaRPr lang="en-US" altLang="en-US" sz="16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$stmt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-&gt;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bindValue(</a:t>
            </a:r>
            <a:r>
              <a:rPr lang="en-US" altLang="en-US" sz="1600" dirty="0">
                <a:solidFill>
                  <a:srgbClr val="00206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':pub_key'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, $pubKeyRSA_PEM, 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PDO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::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PARAM_STR</a:t>
            </a:r>
            <a:r>
              <a:rPr lang="en-US" altLang="en-US" sz="16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);</a:t>
            </a:r>
            <a:endParaRPr lang="en-US" altLang="en-US" sz="2400" dirty="0"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endParaRPr lang="en-US" altLang="en-US" sz="21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OSI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90" y="1191895"/>
            <a:ext cx="6748780" cy="3223260"/>
          </a:xfrm>
          <a:prstGeom prst="rect">
            <a:avLst/>
          </a:prstGeom>
        </p:spPr>
      </p:pic>
      <p:sp>
        <p:nvSpPr>
          <p:cNvPr id="4" name="Left Brace 3"/>
          <p:cNvSpPr/>
          <p:nvPr/>
        </p:nvSpPr>
        <p:spPr>
          <a:xfrm>
            <a:off x="2051685" y="1779270"/>
            <a:ext cx="144145" cy="108013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27075" y="1997075"/>
            <a:ext cx="13246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We operate</a:t>
            </a:r>
            <a:endParaRPr lang="en-US" altLang="en-US"/>
          </a:p>
          <a:p>
            <a:r>
              <a:rPr lang="en-US" altLang="en-US"/>
              <a:t>on this layer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architecture - VMs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4" name="Picture 3" descr="v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455" y="1918970"/>
            <a:ext cx="1421765" cy="1305560"/>
          </a:xfrm>
          <a:prstGeom prst="rect">
            <a:avLst/>
          </a:prstGeom>
        </p:spPr>
      </p:pic>
      <p:pic>
        <p:nvPicPr>
          <p:cNvPr id="5" name="Picture 4" descr="v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45" y="1918970"/>
            <a:ext cx="1421765" cy="1305560"/>
          </a:xfrm>
          <a:prstGeom prst="rect">
            <a:avLst/>
          </a:prstGeom>
        </p:spPr>
      </p:pic>
      <p:pic>
        <p:nvPicPr>
          <p:cNvPr id="6" name="Picture 5" descr="v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0" y="1918970"/>
            <a:ext cx="1421765" cy="1305560"/>
          </a:xfrm>
          <a:prstGeom prst="rect">
            <a:avLst/>
          </a:prstGeom>
        </p:spPr>
      </p:pic>
      <p:pic>
        <p:nvPicPr>
          <p:cNvPr id="7" name="Picture 6" descr="v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0" y="1918970"/>
            <a:ext cx="1421765" cy="13055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363460" y="1550670"/>
            <a:ext cx="791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Server</a:t>
            </a:r>
            <a:endParaRPr lang="en-US" altLang="en-US" b="1"/>
          </a:p>
        </p:txBody>
      </p:sp>
      <p:sp>
        <p:nvSpPr>
          <p:cNvPr id="11" name="Text Box 10"/>
          <p:cNvSpPr txBox="1"/>
          <p:nvPr/>
        </p:nvSpPr>
        <p:spPr>
          <a:xfrm>
            <a:off x="5107940" y="1550670"/>
            <a:ext cx="1027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Gateway</a:t>
            </a:r>
            <a:endParaRPr lang="en-US" alt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3105150" y="1550670"/>
            <a:ext cx="732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Client</a:t>
            </a:r>
            <a:endParaRPr lang="en-US" altLang="en-US" b="1"/>
          </a:p>
        </p:txBody>
      </p:sp>
      <p:sp>
        <p:nvSpPr>
          <p:cNvPr id="16" name="Text Box 15"/>
          <p:cNvSpPr txBox="1"/>
          <p:nvPr/>
        </p:nvSpPr>
        <p:spPr>
          <a:xfrm>
            <a:off x="643255" y="1550670"/>
            <a:ext cx="1356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Smartphone</a:t>
            </a:r>
            <a:endParaRPr lang="en-US" altLang="en-US" b="1"/>
          </a:p>
        </p:txBody>
      </p:sp>
      <p:sp>
        <p:nvSpPr>
          <p:cNvPr id="21" name="Rounded Rectangle 20"/>
          <p:cNvSpPr/>
          <p:nvPr/>
        </p:nvSpPr>
        <p:spPr>
          <a:xfrm>
            <a:off x="427355" y="1425575"/>
            <a:ext cx="6126480" cy="21088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628515" y="1425575"/>
            <a:ext cx="4088765" cy="210883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457200" y="3534410"/>
            <a:ext cx="1019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Subnet 1</a:t>
            </a:r>
            <a:endParaRPr lang="en-US" altLang="en-US" b="1"/>
          </a:p>
        </p:txBody>
      </p:sp>
      <p:sp>
        <p:nvSpPr>
          <p:cNvPr id="35" name="Text Box 34"/>
          <p:cNvSpPr txBox="1"/>
          <p:nvPr/>
        </p:nvSpPr>
        <p:spPr>
          <a:xfrm>
            <a:off x="7697470" y="3534410"/>
            <a:ext cx="1019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Subnet 2</a:t>
            </a:r>
            <a:endParaRPr lang="en-US" altLang="en-US" b="1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065" y="3902710"/>
            <a:ext cx="1311910" cy="1311910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5621655" y="3296285"/>
            <a:ext cx="0" cy="606425"/>
          </a:xfrm>
          <a:prstGeom prst="straightConnector1">
            <a:avLst/>
          </a:prstGeom>
          <a:ln w="41275"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798" y="461541"/>
            <a:ext cx="6829002" cy="857250"/>
          </a:xfrm>
        </p:spPr>
        <p:txBody>
          <a:bodyPr/>
          <a:lstStyle/>
          <a:p>
            <a:r>
              <a:rPr lang="en-US" altLang="en-US" dirty="0"/>
              <a:t>Solution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858010" y="1574165"/>
            <a:ext cx="7155815" cy="240284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/>
              <a:t>Password strength, XSS, SQLI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2FA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Custom Secure Channel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Proximity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5" y="484743"/>
            <a:ext cx="8229600" cy="857250"/>
          </a:xfrm>
        </p:spPr>
        <p:txBody>
          <a:bodyPr/>
          <a:lstStyle/>
          <a:p>
            <a:r>
              <a:rPr lang="en-US" altLang="en-US" dirty="0"/>
              <a:t>Password strength, XSS, SQLI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994410" y="1538605"/>
            <a:ext cx="7155815" cy="3228975"/>
          </a:xfrm>
        </p:spPr>
        <p:txBody>
          <a:bodyPr>
            <a:noAutofit/>
          </a:bodyPr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en-US" sz="2800" dirty="0"/>
              <a:t>Not the focus of our project, but still:</a:t>
            </a:r>
            <a:endParaRPr lang="en-US" altLang="en-US" sz="2800" dirty="0"/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200" dirty="0"/>
              <a:t>we use </a:t>
            </a: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use PHP's </a:t>
            </a:r>
            <a:r>
              <a:rPr lang="en-US" altLang="en-US" sz="2200" b="1" dirty="0">
                <a:solidFill>
                  <a:schemeClr val="tx1"/>
                </a:solidFill>
                <a:sym typeface="+mn-ea"/>
              </a:rPr>
              <a:t>password_hash</a:t>
            </a: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 which uses </a:t>
            </a:r>
            <a:r>
              <a:rPr lang="en-US" altLang="en-US" sz="2200" b="1" dirty="0">
                <a:solidFill>
                  <a:schemeClr val="tx1"/>
                </a:solidFill>
                <a:sym typeface="+mn-ea"/>
              </a:rPr>
              <a:t>bcrypt</a:t>
            </a: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.</a:t>
            </a:r>
            <a:endParaRPr lang="en-US" altLang="en-US" sz="2200" dirty="0">
              <a:solidFill>
                <a:schemeClr val="tx1"/>
              </a:solidFill>
              <a:sym typeface="+mn-ea"/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we require a minimum of 10 characters with lowercase, uppercase, digit and symbol.</a:t>
            </a:r>
            <a:endParaRPr lang="en-US" altLang="en-US" sz="2200" dirty="0">
              <a:solidFill>
                <a:schemeClr val="tx1"/>
              </a:solidFill>
              <a:sym typeface="+mn-ea"/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we escape HTML characters directly or indirectly provided by a user when output to the screen.</a:t>
            </a:r>
            <a:endParaRPr lang="en-US" altLang="en-US" sz="2200" dirty="0">
              <a:solidFill>
                <a:schemeClr val="tx1"/>
              </a:solidFill>
              <a:sym typeface="+mn-ea"/>
            </a:endParaRPr>
          </a:p>
          <a:p>
            <a:pPr marL="800100" lvl="1" indent="-342900" algn="just">
              <a:buFont typeface="Wingdings" panose="05000000000000000000" charset="0"/>
              <a:buChar char=""/>
            </a:pPr>
            <a:r>
              <a:rPr lang="en-US" altLang="en-US" sz="2200" dirty="0">
                <a:solidFill>
                  <a:schemeClr val="tx1"/>
                </a:solidFill>
                <a:sym typeface="+mn-ea"/>
              </a:rPr>
              <a:t>we use SQL prepared statements.</a:t>
            </a:r>
            <a:endParaRPr lang="en-US" altLang="en-US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857798" y="461541"/>
            <a:ext cx="6829002" cy="857250"/>
          </a:xfrm>
        </p:spPr>
        <p:txBody>
          <a:bodyPr/>
          <a:lstStyle/>
          <a:p>
            <a:r>
              <a:rPr lang="en-US" altLang="en-US" dirty="0"/>
              <a:t>Solution</a:t>
            </a:r>
            <a:endParaRPr lang="en-US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5"/>
          </p:nvPr>
        </p:nvSpPr>
        <p:spPr>
          <a:xfrm>
            <a:off x="1858010" y="1574165"/>
            <a:ext cx="7155815" cy="240284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Password strength, XSS, SQLI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tx1"/>
                </a:solidFill>
              </a:rPr>
              <a:t>2FA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Custom Secure Channel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Proximity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Two-factor authentication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6" name="Picture 5" descr="P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810" y="1513205"/>
            <a:ext cx="2642235" cy="2250440"/>
          </a:xfrm>
          <a:prstGeom prst="rect">
            <a:avLst/>
          </a:prstGeom>
        </p:spPr>
      </p:pic>
      <p:pic>
        <p:nvPicPr>
          <p:cNvPr id="13" name="Picture 12" descr="smartpho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35" y="1647825"/>
            <a:ext cx="1560830" cy="15608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5" y="2500630"/>
            <a:ext cx="942975" cy="9429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295" y="1647825"/>
            <a:ext cx="1682750" cy="16827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425" y="1373505"/>
            <a:ext cx="896620" cy="8966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1610" y="2976245"/>
            <a:ext cx="1158875" cy="6070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8690" y="4241800"/>
            <a:ext cx="2023745" cy="655955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5789295" y="1710690"/>
            <a:ext cx="1447165" cy="0"/>
          </a:xfrm>
          <a:prstGeom prst="straightConnector1">
            <a:avLst/>
          </a:prstGeom>
          <a:ln w="44450">
            <a:solidFill>
              <a:schemeClr val="dk1">
                <a:shade val="95000"/>
                <a:satMod val="10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585470" y="1144905"/>
            <a:ext cx="1356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Smartphone</a:t>
            </a:r>
            <a:endParaRPr lang="en-US" altLang="en-US" b="1"/>
          </a:p>
        </p:txBody>
      </p:sp>
      <p:sp>
        <p:nvSpPr>
          <p:cNvPr id="32" name="Text Box 31"/>
          <p:cNvSpPr txBox="1"/>
          <p:nvPr/>
        </p:nvSpPr>
        <p:spPr>
          <a:xfrm>
            <a:off x="4133215" y="1144905"/>
            <a:ext cx="732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Client</a:t>
            </a:r>
            <a:endParaRPr lang="en-US" altLang="en-US" b="1"/>
          </a:p>
        </p:txBody>
      </p:sp>
      <p:sp>
        <p:nvSpPr>
          <p:cNvPr id="33" name="Text Box 32"/>
          <p:cNvSpPr txBox="1"/>
          <p:nvPr/>
        </p:nvSpPr>
        <p:spPr>
          <a:xfrm>
            <a:off x="7378065" y="1144905"/>
            <a:ext cx="791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Server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5988685" y="1316355"/>
            <a:ext cx="1049020" cy="968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/>
              <a:t>1. Server</a:t>
            </a:r>
            <a:endParaRPr lang="en-US" altLang="en-US" sz="1600"/>
          </a:p>
          <a:p>
            <a:pPr algn="ctr"/>
            <a:r>
              <a:rPr lang="en-US" altLang="en-US" sz="900"/>
              <a:t> </a:t>
            </a:r>
            <a:endParaRPr lang="en-US" altLang="en-US" sz="1600"/>
          </a:p>
          <a:p>
            <a:pPr algn="ctr"/>
            <a:r>
              <a:rPr lang="en-US" altLang="en-US" sz="1600"/>
              <a:t>challenges</a:t>
            </a:r>
            <a:endParaRPr lang="en-US" altLang="en-US" sz="1600"/>
          </a:p>
          <a:p>
            <a:pPr algn="ctr"/>
            <a:r>
              <a:rPr lang="en-US" altLang="en-US" sz="1600"/>
              <a:t>client</a:t>
            </a:r>
            <a:endParaRPr lang="en-US" altLang="en-US" sz="160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51910" y="3736975"/>
            <a:ext cx="635" cy="41910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856355" y="3654425"/>
            <a:ext cx="15754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/>
              <a:t>2. Client sends</a:t>
            </a:r>
            <a:endParaRPr lang="en-US" altLang="en-US" sz="1600"/>
          </a:p>
          <a:p>
            <a:pPr algn="ctr"/>
            <a:r>
              <a:rPr lang="en-US" altLang="en-US" sz="1600"/>
              <a:t>challenge to Duo</a:t>
            </a:r>
            <a:endParaRPr lang="en-US" altLang="en-US" sz="1600"/>
          </a:p>
        </p:txBody>
      </p:sp>
      <p:cxnSp>
        <p:nvCxnSpPr>
          <p:cNvPr id="14" name="Elbow Connector 13"/>
          <p:cNvCxnSpPr/>
          <p:nvPr/>
        </p:nvCxnSpPr>
        <p:spPr>
          <a:xfrm rot="10800000">
            <a:off x="1243965" y="3583305"/>
            <a:ext cx="2103120" cy="1050290"/>
          </a:xfrm>
          <a:prstGeom prst="bentConnector3">
            <a:avLst>
              <a:gd name="adj1" fmla="val 100150"/>
            </a:avLst>
          </a:prstGeom>
          <a:ln w="41275">
            <a:round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410210" y="3946525"/>
            <a:ext cx="1633855" cy="5835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ctr"/>
            <a:r>
              <a:rPr lang="en-US" altLang="en-US" sz="1600"/>
              <a:t>3. Duo challenges</a:t>
            </a:r>
            <a:endParaRPr lang="en-US" altLang="en-US" sz="1600"/>
          </a:p>
          <a:p>
            <a:pPr algn="ctr"/>
            <a:r>
              <a:rPr lang="en-US" altLang="en-US" sz="1600"/>
              <a:t>smartphone</a:t>
            </a:r>
            <a:endParaRPr lang="en-US" altLang="en-US" sz="1600"/>
          </a:p>
        </p:txBody>
      </p:sp>
      <p:cxnSp>
        <p:nvCxnSpPr>
          <p:cNvPr id="21" name="Elbow Connector 20"/>
          <p:cNvCxnSpPr/>
          <p:nvPr/>
        </p:nvCxnSpPr>
        <p:spPr>
          <a:xfrm>
            <a:off x="1814195" y="3178810"/>
            <a:ext cx="1533525" cy="1193165"/>
          </a:xfrm>
          <a:prstGeom prst="bentConnector3">
            <a:avLst>
              <a:gd name="adj1" fmla="val 50021"/>
            </a:avLst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1875473" y="3362960"/>
            <a:ext cx="1403350" cy="5835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ctr"/>
            <a:r>
              <a:rPr lang="en-US" altLang="en-US" sz="1600"/>
              <a:t>4. Smartphone</a:t>
            </a:r>
            <a:endParaRPr lang="en-US" altLang="en-US" sz="1600"/>
          </a:p>
          <a:p>
            <a:pPr algn="ctr"/>
            <a:r>
              <a:rPr lang="en-US" altLang="en-US" sz="1600"/>
              <a:t>responds</a:t>
            </a:r>
            <a:endParaRPr lang="en-US" altLang="en-US" sz="160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5555615" y="3363595"/>
            <a:ext cx="0" cy="122428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5585778" y="3924935"/>
            <a:ext cx="12407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/>
              <a:t>5. Duo sends</a:t>
            </a:r>
            <a:endParaRPr lang="en-US" altLang="en-US" sz="1600"/>
          </a:p>
          <a:p>
            <a:pPr algn="ctr"/>
            <a:r>
              <a:rPr lang="en-US" altLang="en-US" sz="1600"/>
              <a:t>response to</a:t>
            </a:r>
            <a:endParaRPr lang="en-US" altLang="en-US" sz="1600"/>
          </a:p>
          <a:p>
            <a:pPr algn="ctr"/>
            <a:r>
              <a:rPr lang="en-US" altLang="en-US" sz="1600"/>
              <a:t>client</a:t>
            </a:r>
            <a:endParaRPr lang="en-US" altLang="en-US" sz="1600"/>
          </a:p>
        </p:txBody>
      </p:sp>
      <p:cxnSp>
        <p:nvCxnSpPr>
          <p:cNvPr id="36" name="Straight Arrow Connector 35"/>
          <p:cNvCxnSpPr>
            <a:stCxn id="6" idx="3"/>
          </p:cNvCxnSpPr>
          <p:nvPr/>
        </p:nvCxnSpPr>
        <p:spPr>
          <a:xfrm>
            <a:off x="5821045" y="2638425"/>
            <a:ext cx="1280160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5789295" y="2284730"/>
            <a:ext cx="1404620" cy="1183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/>
              <a:t>6. Client sends</a:t>
            </a:r>
            <a:r>
              <a:rPr lang="en-US" altLang="en-US" sz="900"/>
              <a:t> </a:t>
            </a:r>
            <a:endParaRPr lang="en-US" altLang="en-US" sz="900"/>
          </a:p>
          <a:p>
            <a:pPr algn="ctr"/>
            <a:r>
              <a:rPr lang="en-US" altLang="en-US" sz="700"/>
              <a:t>  </a:t>
            </a:r>
            <a:endParaRPr lang="en-US" altLang="en-US" sz="1600"/>
          </a:p>
          <a:p>
            <a:pPr algn="ctr"/>
            <a:r>
              <a:rPr lang="en-US" altLang="en-US" sz="1600"/>
              <a:t>response to </a:t>
            </a:r>
            <a:endParaRPr lang="en-US" altLang="en-US" sz="1600"/>
          </a:p>
          <a:p>
            <a:pPr algn="ctr"/>
            <a:r>
              <a:rPr lang="en-US" altLang="en-US" sz="1600"/>
              <a:t>server who </a:t>
            </a:r>
            <a:endParaRPr lang="en-US" altLang="en-US" sz="1600"/>
          </a:p>
          <a:p>
            <a:pPr algn="ctr"/>
            <a:r>
              <a:rPr lang="en-US" altLang="en-US" sz="1600"/>
              <a:t>verifies</a:t>
            </a:r>
            <a:endParaRPr lang="en-US" altLang="en-US" sz="1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57798" y="461541"/>
            <a:ext cx="6829002" cy="857250"/>
          </a:xfrm>
        </p:spPr>
        <p:txBody>
          <a:bodyPr/>
          <a:lstStyle/>
          <a:p>
            <a:r>
              <a:rPr lang="en-US" altLang="en-US" dirty="0"/>
              <a:t>Solution</a:t>
            </a:r>
            <a:endParaRPr lang="en-US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1858010" y="1574165"/>
            <a:ext cx="7155815" cy="240284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Password strength, XSS, SQLI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2FA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tx1"/>
                </a:solidFill>
              </a:rPr>
              <a:t>Custom Secure Channel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"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Proximity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8187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en-US" dirty="0"/>
              <a:t>Diffie-Hellman</a:t>
            </a:r>
            <a:endParaRPr lang="en-US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/12/2019</a:t>
            </a:r>
            <a:endParaRPr lang="en-US" dirty="0"/>
          </a:p>
        </p:txBody>
      </p:sp>
      <p:pic>
        <p:nvPicPr>
          <p:cNvPr id="20" name="Picture 19" descr="diffie-hellm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15" y="535305"/>
            <a:ext cx="6902450" cy="5062220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3392805" y="1607820"/>
            <a:ext cx="2358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 is large, e.g. 2048 bits</a:t>
            </a:r>
            <a:endParaRPr lang="en-US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3220085" y="2195195"/>
            <a:ext cx="2955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G is a primitive root modulo P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3810" y="1734820"/>
            <a:ext cx="11455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Private is large and random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6282</Words>
  <Application>WPS Presentation</Application>
  <PresentationFormat>On-screen Show (16:9)</PresentationFormat>
  <Paragraphs>327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Wingdings</vt:lpstr>
      <vt:lpstr>Ubuntu Mono</vt:lpstr>
      <vt:lpstr>Calibri</vt:lpstr>
      <vt:lpstr>微软雅黑</vt:lpstr>
      <vt:lpstr>Arial Unicode MS</vt:lpstr>
      <vt:lpstr>1985</vt:lpstr>
      <vt:lpstr>1_1985</vt:lpstr>
      <vt:lpstr>Smartphone as a security token</vt:lpstr>
      <vt:lpstr>System architecture</vt:lpstr>
      <vt:lpstr>System architecture - VMs</vt:lpstr>
      <vt:lpstr>Solution</vt:lpstr>
      <vt:lpstr>Password strength, XSS, SQLI</vt:lpstr>
      <vt:lpstr>Solution</vt:lpstr>
      <vt:lpstr>Two-factor authentication</vt:lpstr>
      <vt:lpstr>Solution</vt:lpstr>
      <vt:lpstr>Diffie-Hellman</vt:lpstr>
      <vt:lpstr>Ephemeral Diffie-Hellman (DHE)</vt:lpstr>
      <vt:lpstr>Ephemeral Diffie-Hellman with RSA (DHE-RSA)</vt:lpstr>
      <vt:lpstr>AES Galois/Counter Mode (AES-GCM)</vt:lpstr>
      <vt:lpstr>PowerPoint 演示文稿</vt:lpstr>
      <vt:lpstr>Solution</vt:lpstr>
      <vt:lpstr>Proximity</vt:lpstr>
      <vt:lpstr>Conclusion</vt:lpstr>
      <vt:lpstr>Problem</vt:lpstr>
      <vt:lpstr>Requirements</vt:lpstr>
      <vt:lpstr>Password strength</vt:lpstr>
      <vt:lpstr>Password strength</vt:lpstr>
      <vt:lpstr>XSS</vt:lpstr>
      <vt:lpstr>SQLI</vt:lpstr>
      <vt:lpstr>OSI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</dc:title>
  <dc:creator>Eric Vadeboncoeur</dc:creator>
  <cp:lastModifiedBy>david</cp:lastModifiedBy>
  <cp:revision>150</cp:revision>
  <dcterms:created xsi:type="dcterms:W3CDTF">2019-12-15T21:29:49Z</dcterms:created>
  <dcterms:modified xsi:type="dcterms:W3CDTF">2019-12-15T21:29:49Z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