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2.xml" ContentType="application/inkml+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 id="2147483648" r:id="rId5"/>
  </p:sldMasterIdLst>
  <p:notesMasterIdLst>
    <p:notesMasterId r:id="rId63"/>
  </p:notesMasterIdLst>
  <p:sldIdLst>
    <p:sldId id="333" r:id="rId6"/>
    <p:sldId id="440" r:id="rId7"/>
    <p:sldId id="441" r:id="rId8"/>
    <p:sldId id="442" r:id="rId9"/>
    <p:sldId id="443" r:id="rId10"/>
    <p:sldId id="460" r:id="rId11"/>
    <p:sldId id="461" r:id="rId12"/>
    <p:sldId id="436" r:id="rId13"/>
    <p:sldId id="439" r:id="rId14"/>
    <p:sldId id="438" r:id="rId15"/>
    <p:sldId id="437" r:id="rId16"/>
    <p:sldId id="390" r:id="rId17"/>
    <p:sldId id="444" r:id="rId18"/>
    <p:sldId id="445" r:id="rId19"/>
    <p:sldId id="446" r:id="rId20"/>
    <p:sldId id="447" r:id="rId21"/>
    <p:sldId id="450" r:id="rId22"/>
    <p:sldId id="451" r:id="rId23"/>
    <p:sldId id="452" r:id="rId24"/>
    <p:sldId id="480" r:id="rId25"/>
    <p:sldId id="481" r:id="rId26"/>
    <p:sldId id="482" r:id="rId27"/>
    <p:sldId id="459" r:id="rId28"/>
    <p:sldId id="462" r:id="rId29"/>
    <p:sldId id="463" r:id="rId30"/>
    <p:sldId id="453" r:id="rId31"/>
    <p:sldId id="483" r:id="rId32"/>
    <p:sldId id="454" r:id="rId33"/>
    <p:sldId id="457" r:id="rId34"/>
    <p:sldId id="458" r:id="rId35"/>
    <p:sldId id="455" r:id="rId36"/>
    <p:sldId id="456" r:id="rId37"/>
    <p:sldId id="465" r:id="rId38"/>
    <p:sldId id="423" r:id="rId39"/>
    <p:sldId id="479" r:id="rId40"/>
    <p:sldId id="425" r:id="rId41"/>
    <p:sldId id="466" r:id="rId42"/>
    <p:sldId id="426" r:id="rId43"/>
    <p:sldId id="467" r:id="rId44"/>
    <p:sldId id="427" r:id="rId45"/>
    <p:sldId id="428" r:id="rId46"/>
    <p:sldId id="468" r:id="rId47"/>
    <p:sldId id="429" r:id="rId48"/>
    <p:sldId id="430" r:id="rId49"/>
    <p:sldId id="470" r:id="rId50"/>
    <p:sldId id="431" r:id="rId51"/>
    <p:sldId id="432" r:id="rId52"/>
    <p:sldId id="471" r:id="rId53"/>
    <p:sldId id="433" r:id="rId54"/>
    <p:sldId id="434" r:id="rId55"/>
    <p:sldId id="464" r:id="rId56"/>
    <p:sldId id="472" r:id="rId57"/>
    <p:sldId id="473" r:id="rId58"/>
    <p:sldId id="474" r:id="rId59"/>
    <p:sldId id="475" r:id="rId60"/>
    <p:sldId id="477" r:id="rId61"/>
    <p:sldId id="331"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147F64-3A3A-45E0-84AE-5372CE3FB5CC}" v="3" dt="2025-04-02T16:07:31.9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99" autoAdjust="0"/>
    <p:restoredTop sz="94660"/>
  </p:normalViewPr>
  <p:slideViewPr>
    <p:cSldViewPr snapToGrid="0">
      <p:cViewPr>
        <p:scale>
          <a:sx n="90" d="100"/>
          <a:sy n="90" d="100"/>
        </p:scale>
        <p:origin x="48" y="-8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gala Inti" userId="4ae59561-8f58-4a33-ae0e-acca8f524d50" providerId="ADAL" clId="{78A377A2-1499-47DB-9C0A-8DA10D5C563A}"/>
    <pc:docChg chg="modSld">
      <pc:chgData name="Mangala Inti" userId="4ae59561-8f58-4a33-ae0e-acca8f524d50" providerId="ADAL" clId="{78A377A2-1499-47DB-9C0A-8DA10D5C563A}" dt="2024-08-21T01:45:15.572" v="3"/>
      <pc:docMkLst>
        <pc:docMk/>
      </pc:docMkLst>
      <pc:sldChg chg="modNotes">
        <pc:chgData name="Mangala Inti" userId="4ae59561-8f58-4a33-ae0e-acca8f524d50" providerId="ADAL" clId="{78A377A2-1499-47DB-9C0A-8DA10D5C563A}" dt="2024-08-21T00:41:41.412" v="1"/>
        <pc:sldMkLst>
          <pc:docMk/>
          <pc:sldMk cId="3666533193" sldId="333"/>
        </pc:sldMkLst>
      </pc:sldChg>
      <pc:sldChg chg="modSp">
        <pc:chgData name="Mangala Inti" userId="4ae59561-8f58-4a33-ae0e-acca8f524d50" providerId="ADAL" clId="{78A377A2-1499-47DB-9C0A-8DA10D5C563A}" dt="2024-08-21T00:46:33.372" v="2"/>
        <pc:sldMkLst>
          <pc:docMk/>
          <pc:sldMk cId="1893181920" sldId="445"/>
        </pc:sldMkLst>
      </pc:sldChg>
      <pc:sldChg chg="modSp">
        <pc:chgData name="Mangala Inti" userId="4ae59561-8f58-4a33-ae0e-acca8f524d50" providerId="ADAL" clId="{78A377A2-1499-47DB-9C0A-8DA10D5C563A}" dt="2024-08-20T23:55:31.911" v="0"/>
        <pc:sldMkLst>
          <pc:docMk/>
          <pc:sldMk cId="2062152471" sldId="472"/>
        </pc:sldMkLst>
      </pc:sldChg>
      <pc:sldChg chg="modSp">
        <pc:chgData name="Mangala Inti" userId="4ae59561-8f58-4a33-ae0e-acca8f524d50" providerId="ADAL" clId="{78A377A2-1499-47DB-9C0A-8DA10D5C563A}" dt="2024-08-21T01:45:15.572" v="3"/>
        <pc:sldMkLst>
          <pc:docMk/>
          <pc:sldMk cId="224942727" sldId="477"/>
        </pc:sldMkLst>
      </pc:sldChg>
    </pc:docChg>
  </pc:docChgLst>
  <pc:docChgLst>
    <pc:chgData name="Lakshmi Dileep" userId="S::lakshmi.dileep@ad.infosys.com::5df6a22d-0106-4cc5-96e9-11ac1a1c79ee" providerId="AD" clId="Web-{099F74FF-4F1E-974F-9AAE-616920EDD2D2}"/>
    <pc:docChg chg="addSld modSld">
      <pc:chgData name="Lakshmi Dileep" userId="S::lakshmi.dileep@ad.infosys.com::5df6a22d-0106-4cc5-96e9-11ac1a1c79ee" providerId="AD" clId="Web-{099F74FF-4F1E-974F-9AAE-616920EDD2D2}" dt="2024-05-07T14:17:03.618" v="95" actId="1076"/>
      <pc:docMkLst>
        <pc:docMk/>
      </pc:docMkLst>
      <pc:sldChg chg="addSp delSp modSp">
        <pc:chgData name="Lakshmi Dileep" userId="S::lakshmi.dileep@ad.infosys.com::5df6a22d-0106-4cc5-96e9-11ac1a1c79ee" providerId="AD" clId="Web-{099F74FF-4F1E-974F-9AAE-616920EDD2D2}" dt="2024-05-07T14:17:03.618" v="95" actId="1076"/>
        <pc:sldMkLst>
          <pc:docMk/>
          <pc:sldMk cId="476347021" sldId="457"/>
        </pc:sldMkLst>
      </pc:sldChg>
      <pc:sldChg chg="addSp modSp new">
        <pc:chgData name="Lakshmi Dileep" userId="S::lakshmi.dileep@ad.infosys.com::5df6a22d-0106-4cc5-96e9-11ac1a1c79ee" providerId="AD" clId="Web-{099F74FF-4F1E-974F-9AAE-616920EDD2D2}" dt="2024-05-07T13:37:24.422" v="87"/>
        <pc:sldMkLst>
          <pc:docMk/>
          <pc:sldMk cId="596357069" sldId="483"/>
        </pc:sldMkLst>
      </pc:sldChg>
    </pc:docChg>
  </pc:docChgLst>
  <pc:docChgLst>
    <pc:chgData name="Sam Mathew" userId="b57d57a2-80b5-45c2-b328-9d405df73edc" providerId="ADAL" clId="{4B932B1F-6D9A-4ED4-86C6-35BB5DAC77C7}"/>
    <pc:docChg chg="undo custSel modSld">
      <pc:chgData name="Sam Mathew" userId="b57d57a2-80b5-45c2-b328-9d405df73edc" providerId="ADAL" clId="{4B932B1F-6D9A-4ED4-86C6-35BB5DAC77C7}" dt="2024-05-03T14:58:52.115" v="256" actId="1440"/>
      <pc:docMkLst>
        <pc:docMk/>
      </pc:docMkLst>
      <pc:sldChg chg="modSp mod">
        <pc:chgData name="Sam Mathew" userId="b57d57a2-80b5-45c2-b328-9d405df73edc" providerId="ADAL" clId="{4B932B1F-6D9A-4ED4-86C6-35BB5DAC77C7}" dt="2024-05-03T14:58:44.315" v="253" actId="1440"/>
        <pc:sldMkLst>
          <pc:docMk/>
          <pc:sldMk cId="461992101" sldId="423"/>
        </pc:sldMkLst>
      </pc:sldChg>
      <pc:sldChg chg="modSp mod">
        <pc:chgData name="Sam Mathew" userId="b57d57a2-80b5-45c2-b328-9d405df73edc" providerId="ADAL" clId="{4B932B1F-6D9A-4ED4-86C6-35BB5DAC77C7}" dt="2024-05-03T14:58:43.327" v="251" actId="1440"/>
        <pc:sldMkLst>
          <pc:docMk/>
          <pc:sldMk cId="2587426241" sldId="425"/>
        </pc:sldMkLst>
      </pc:sldChg>
      <pc:sldChg chg="addSp delSp modSp mod">
        <pc:chgData name="Sam Mathew" userId="b57d57a2-80b5-45c2-b328-9d405df73edc" providerId="ADAL" clId="{4B932B1F-6D9A-4ED4-86C6-35BB5DAC77C7}" dt="2024-05-03T14:43:13.190" v="116" actId="1440"/>
        <pc:sldMkLst>
          <pc:docMk/>
          <pc:sldMk cId="1864823764" sldId="450"/>
        </pc:sldMkLst>
      </pc:sldChg>
      <pc:sldChg chg="addSp delSp modSp mod">
        <pc:chgData name="Sam Mathew" userId="b57d57a2-80b5-45c2-b328-9d405df73edc" providerId="ADAL" clId="{4B932B1F-6D9A-4ED4-86C6-35BB5DAC77C7}" dt="2024-05-03T14:43:25.262" v="118" actId="1440"/>
        <pc:sldMkLst>
          <pc:docMk/>
          <pc:sldMk cId="291630113" sldId="451"/>
        </pc:sldMkLst>
      </pc:sldChg>
      <pc:sldChg chg="addSp delSp modSp mod">
        <pc:chgData name="Sam Mathew" userId="b57d57a2-80b5-45c2-b328-9d405df73edc" providerId="ADAL" clId="{4B932B1F-6D9A-4ED4-86C6-35BB5DAC77C7}" dt="2024-05-03T14:44:23.837" v="128" actId="14100"/>
        <pc:sldMkLst>
          <pc:docMk/>
          <pc:sldMk cId="1638132498" sldId="452"/>
        </pc:sldMkLst>
      </pc:sldChg>
      <pc:sldChg chg="addSp delSp modSp mod">
        <pc:chgData name="Sam Mathew" userId="b57d57a2-80b5-45c2-b328-9d405df73edc" providerId="ADAL" clId="{4B932B1F-6D9A-4ED4-86C6-35BB5DAC77C7}" dt="2024-05-03T14:52:05.891" v="220" actId="1440"/>
        <pc:sldMkLst>
          <pc:docMk/>
          <pc:sldMk cId="4187426974" sldId="454"/>
        </pc:sldMkLst>
      </pc:sldChg>
      <pc:sldChg chg="modSp mod">
        <pc:chgData name="Sam Mathew" userId="b57d57a2-80b5-45c2-b328-9d405df73edc" providerId="ADAL" clId="{4B932B1F-6D9A-4ED4-86C6-35BB5DAC77C7}" dt="2024-05-03T14:58:45.057" v="254" actId="1440"/>
        <pc:sldMkLst>
          <pc:docMk/>
          <pc:sldMk cId="3267045028" sldId="456"/>
        </pc:sldMkLst>
      </pc:sldChg>
      <pc:sldChg chg="addSp delSp modSp mod">
        <pc:chgData name="Sam Mathew" userId="b57d57a2-80b5-45c2-b328-9d405df73edc" providerId="ADAL" clId="{4B932B1F-6D9A-4ED4-86C6-35BB5DAC77C7}" dt="2024-05-03T14:55:30.215" v="241" actId="14100"/>
        <pc:sldMkLst>
          <pc:docMk/>
          <pc:sldMk cId="476347021" sldId="457"/>
        </pc:sldMkLst>
      </pc:sldChg>
      <pc:sldChg chg="modSp mod">
        <pc:chgData name="Sam Mathew" userId="b57d57a2-80b5-45c2-b328-9d405df73edc" providerId="ADAL" clId="{4B932B1F-6D9A-4ED4-86C6-35BB5DAC77C7}" dt="2024-05-03T14:58:52.115" v="256" actId="1440"/>
        <pc:sldMkLst>
          <pc:docMk/>
          <pc:sldMk cId="1417692876" sldId="458"/>
        </pc:sldMkLst>
      </pc:sldChg>
      <pc:sldChg chg="addSp delSp modSp mod">
        <pc:chgData name="Sam Mathew" userId="b57d57a2-80b5-45c2-b328-9d405df73edc" providerId="ADAL" clId="{4B932B1F-6D9A-4ED4-86C6-35BB5DAC77C7}" dt="2024-05-03T14:48:03.369" v="193" actId="1440"/>
        <pc:sldMkLst>
          <pc:docMk/>
          <pc:sldMk cId="1595091684" sldId="462"/>
        </pc:sldMkLst>
      </pc:sldChg>
      <pc:sldChg chg="modSp mod">
        <pc:chgData name="Sam Mathew" userId="b57d57a2-80b5-45c2-b328-9d405df73edc" providerId="ADAL" clId="{4B932B1F-6D9A-4ED4-86C6-35BB5DAC77C7}" dt="2024-05-03T14:58:42.443" v="249" actId="1440"/>
        <pc:sldMkLst>
          <pc:docMk/>
          <pc:sldMk cId="399685660" sldId="466"/>
        </pc:sldMkLst>
      </pc:sldChg>
    </pc:docChg>
  </pc:docChgLst>
  <pc:docChgLst>
    <pc:chgData name="Nagendra Bommanaboyina" userId="S::nagendra.b04@ad.infosys.com::1c20a87f-b9cd-4954-a8d5-106012f885bc" providerId="AD" clId="Web-{E46A8580-F99A-E001-A657-C011E9D8E88A}"/>
    <pc:docChg chg="modSld">
      <pc:chgData name="Nagendra Bommanaboyina" userId="S::nagendra.b04@ad.infosys.com::1c20a87f-b9cd-4954-a8d5-106012f885bc" providerId="AD" clId="Web-{E46A8580-F99A-E001-A657-C011E9D8E88A}" dt="2024-05-04T05:12:37.620" v="420" actId="20577"/>
      <pc:docMkLst>
        <pc:docMk/>
      </pc:docMkLst>
      <pc:sldChg chg="addSp delSp modSp">
        <pc:chgData name="Nagendra Bommanaboyina" userId="S::nagendra.b04@ad.infosys.com::1c20a87f-b9cd-4954-a8d5-106012f885bc" providerId="AD" clId="Web-{E46A8580-F99A-E001-A657-C011E9D8E88A}" dt="2024-05-04T05:12:37.620" v="420" actId="20577"/>
        <pc:sldMkLst>
          <pc:docMk/>
          <pc:sldMk cId="2587426241" sldId="425"/>
        </pc:sldMkLst>
      </pc:sldChg>
      <pc:sldChg chg="addSp delSp modSp">
        <pc:chgData name="Nagendra Bommanaboyina" userId="S::nagendra.b04@ad.infosys.com::1c20a87f-b9cd-4954-a8d5-106012f885bc" providerId="AD" clId="Web-{E46A8580-F99A-E001-A657-C011E9D8E88A}" dt="2024-05-04T04:28:53.948" v="201" actId="20577"/>
        <pc:sldMkLst>
          <pc:docMk/>
          <pc:sldMk cId="3578685185" sldId="479"/>
        </pc:sldMkLst>
      </pc:sldChg>
    </pc:docChg>
  </pc:docChgLst>
  <pc:docChgLst>
    <pc:chgData name="Nagendra Bommanaboyina" userId="S::nagendra.b04@ad.infosys.com::1c20a87f-b9cd-4954-a8d5-106012f885bc" providerId="AD" clId="Web-{2C341ADF-0836-A554-F61B-B625885B2EB9}"/>
    <pc:docChg chg="modSld">
      <pc:chgData name="Nagendra Bommanaboyina" userId="S::nagendra.b04@ad.infosys.com::1c20a87f-b9cd-4954-a8d5-106012f885bc" providerId="AD" clId="Web-{2C341ADF-0836-A554-F61B-B625885B2EB9}" dt="2024-05-02T13:23:13.160" v="187" actId="14100"/>
      <pc:docMkLst>
        <pc:docMk/>
      </pc:docMkLst>
      <pc:sldChg chg="addSp delSp modSp">
        <pc:chgData name="Nagendra Bommanaboyina" userId="S::nagendra.b04@ad.infosys.com::1c20a87f-b9cd-4954-a8d5-106012f885bc" providerId="AD" clId="Web-{2C341ADF-0836-A554-F61B-B625885B2EB9}" dt="2024-05-02T13:00:37.284" v="57" actId="20577"/>
        <pc:sldMkLst>
          <pc:docMk/>
          <pc:sldMk cId="461992101" sldId="423"/>
        </pc:sldMkLst>
      </pc:sldChg>
      <pc:sldChg chg="addSp delSp modSp">
        <pc:chgData name="Nagendra Bommanaboyina" userId="S::nagendra.b04@ad.infosys.com::1c20a87f-b9cd-4954-a8d5-106012f885bc" providerId="AD" clId="Web-{2C341ADF-0836-A554-F61B-B625885B2EB9}" dt="2024-05-02T13:23:13.160" v="187" actId="14100"/>
        <pc:sldMkLst>
          <pc:docMk/>
          <pc:sldMk cId="2587426241" sldId="425"/>
        </pc:sldMkLst>
      </pc:sldChg>
      <pc:sldChg chg="addSp delSp modSp">
        <pc:chgData name="Nagendra Bommanaboyina" userId="S::nagendra.b04@ad.infosys.com::1c20a87f-b9cd-4954-a8d5-106012f885bc" providerId="AD" clId="Web-{2C341ADF-0836-A554-F61B-B625885B2EB9}" dt="2024-05-02T12:35:05.226" v="5" actId="14100"/>
        <pc:sldMkLst>
          <pc:docMk/>
          <pc:sldMk cId="3267045028" sldId="456"/>
        </pc:sldMkLst>
      </pc:sldChg>
      <pc:sldChg chg="addSp delSp modSp">
        <pc:chgData name="Nagendra Bommanaboyina" userId="S::nagendra.b04@ad.infosys.com::1c20a87f-b9cd-4954-a8d5-106012f885bc" providerId="AD" clId="Web-{2C341ADF-0836-A554-F61B-B625885B2EB9}" dt="2024-05-02T12:38:55.661" v="19" actId="1076"/>
        <pc:sldMkLst>
          <pc:docMk/>
          <pc:sldMk cId="3318150302" sldId="465"/>
        </pc:sldMkLst>
      </pc:sldChg>
    </pc:docChg>
  </pc:docChgLst>
  <pc:docChgLst>
    <pc:chgData name="Lakshmi Dileep" userId="S::lakshmi.dileep@ad.infosys.com::5df6a22d-0106-4cc5-96e9-11ac1a1c79ee" providerId="AD" clId="Web-{D3172208-5B81-6940-A60C-23B6FD3A3F1C}"/>
    <pc:docChg chg="modSld">
      <pc:chgData name="Lakshmi Dileep" userId="S::lakshmi.dileep@ad.infosys.com::5df6a22d-0106-4cc5-96e9-11ac1a1c79ee" providerId="AD" clId="Web-{D3172208-5B81-6940-A60C-23B6FD3A3F1C}" dt="2024-05-05T09:15:07.200" v="83" actId="20577"/>
      <pc:docMkLst>
        <pc:docMk/>
      </pc:docMkLst>
      <pc:sldChg chg="modSp">
        <pc:chgData name="Lakshmi Dileep" userId="S::lakshmi.dileep@ad.infosys.com::5df6a22d-0106-4cc5-96e9-11ac1a1c79ee" providerId="AD" clId="Web-{D3172208-5B81-6940-A60C-23B6FD3A3F1C}" dt="2024-05-05T09:15:07.200" v="83" actId="20577"/>
        <pc:sldMkLst>
          <pc:docMk/>
          <pc:sldMk cId="3027048078" sldId="481"/>
        </pc:sldMkLst>
      </pc:sldChg>
    </pc:docChg>
  </pc:docChgLst>
  <pc:docChgLst>
    <pc:chgData name="Lakshmi Dileep" userId="S::lakshmi.dileep@ad.infosys.com::5df6a22d-0106-4cc5-96e9-11ac1a1c79ee" providerId="AD" clId="Web-{A24E7DF0-05FE-42D8-92CB-EA40BBB3D2C8}"/>
    <pc:docChg chg="modSld">
      <pc:chgData name="Lakshmi Dileep" userId="S::lakshmi.dileep@ad.infosys.com::5df6a22d-0106-4cc5-96e9-11ac1a1c79ee" providerId="AD" clId="Web-{A24E7DF0-05FE-42D8-92CB-EA40BBB3D2C8}" dt="2024-05-06T05:40:19.902" v="15" actId="20577"/>
      <pc:docMkLst>
        <pc:docMk/>
      </pc:docMkLst>
      <pc:sldChg chg="addSp delSp modSp">
        <pc:chgData name="Lakshmi Dileep" userId="S::lakshmi.dileep@ad.infosys.com::5df6a22d-0106-4cc5-96e9-11ac1a1c79ee" providerId="AD" clId="Web-{A24E7DF0-05FE-42D8-92CB-EA40BBB3D2C8}" dt="2024-05-06T05:40:19.902" v="15" actId="20577"/>
        <pc:sldMkLst>
          <pc:docMk/>
          <pc:sldMk cId="2651574411" sldId="482"/>
        </pc:sldMkLst>
      </pc:sldChg>
    </pc:docChg>
  </pc:docChgLst>
  <pc:docChgLst>
    <pc:chgData name="Mangala Inti" userId="4ae59561-8f58-4a33-ae0e-acca8f524d50" providerId="ADAL" clId="{53147F64-3A3A-45E0-84AE-5372CE3FB5CC}"/>
    <pc:docChg chg="modSld">
      <pc:chgData name="Mangala Inti" userId="4ae59561-8f58-4a33-ae0e-acca8f524d50" providerId="ADAL" clId="{53147F64-3A3A-45E0-84AE-5372CE3FB5CC}" dt="2025-04-02T18:11:33.559" v="3" actId="1036"/>
      <pc:docMkLst>
        <pc:docMk/>
      </pc:docMkLst>
      <pc:sldChg chg="modSp mod">
        <pc:chgData name="Mangala Inti" userId="4ae59561-8f58-4a33-ae0e-acca8f524d50" providerId="ADAL" clId="{53147F64-3A3A-45E0-84AE-5372CE3FB5CC}" dt="2025-04-02T16:08:06.326" v="2" actId="1036"/>
        <pc:sldMkLst>
          <pc:docMk/>
          <pc:sldMk cId="1893181920" sldId="445"/>
        </pc:sldMkLst>
        <pc:graphicFrameChg chg="mod">
          <ac:chgData name="Mangala Inti" userId="4ae59561-8f58-4a33-ae0e-acca8f524d50" providerId="ADAL" clId="{53147F64-3A3A-45E0-84AE-5372CE3FB5CC}" dt="2025-04-02T16:08:06.326" v="2" actId="1036"/>
          <ac:graphicFrameMkLst>
            <pc:docMk/>
            <pc:sldMk cId="1893181920" sldId="445"/>
            <ac:graphicFrameMk id="5" creationId="{C4E8F298-E369-73DB-6684-31548541300F}"/>
          </ac:graphicFrameMkLst>
        </pc:graphicFrameChg>
      </pc:sldChg>
      <pc:sldChg chg="modSp">
        <pc:chgData name="Mangala Inti" userId="4ae59561-8f58-4a33-ae0e-acca8f524d50" providerId="ADAL" clId="{53147F64-3A3A-45E0-84AE-5372CE3FB5CC}" dt="2025-04-02T15:37:22.843" v="0"/>
        <pc:sldMkLst>
          <pc:docMk/>
          <pc:sldMk cId="2062152471" sldId="472"/>
        </pc:sldMkLst>
        <pc:graphicFrameChg chg="mod">
          <ac:chgData name="Mangala Inti" userId="4ae59561-8f58-4a33-ae0e-acca8f524d50" providerId="ADAL" clId="{53147F64-3A3A-45E0-84AE-5372CE3FB5CC}" dt="2025-04-02T15:37:22.843" v="0"/>
          <ac:graphicFrameMkLst>
            <pc:docMk/>
            <pc:sldMk cId="2062152471" sldId="472"/>
            <ac:graphicFrameMk id="10" creationId="{AC778280-6552-D3B6-6042-E52E45C35FBF}"/>
          </ac:graphicFrameMkLst>
        </pc:graphicFrameChg>
      </pc:sldChg>
      <pc:sldChg chg="modSp mod">
        <pc:chgData name="Mangala Inti" userId="4ae59561-8f58-4a33-ae0e-acca8f524d50" providerId="ADAL" clId="{53147F64-3A3A-45E0-84AE-5372CE3FB5CC}" dt="2025-04-02T18:11:33.559" v="3" actId="1036"/>
        <pc:sldMkLst>
          <pc:docMk/>
          <pc:sldMk cId="3027048078" sldId="481"/>
        </pc:sldMkLst>
        <pc:picChg chg="mod">
          <ac:chgData name="Mangala Inti" userId="4ae59561-8f58-4a33-ae0e-acca8f524d50" providerId="ADAL" clId="{53147F64-3A3A-45E0-84AE-5372CE3FB5CC}" dt="2025-04-02T18:11:33.559" v="3" actId="1036"/>
          <ac:picMkLst>
            <pc:docMk/>
            <pc:sldMk cId="3027048078" sldId="481"/>
            <ac:picMk id="8" creationId="{9B991ABA-31A5-B6A4-4FF3-4A95BBCEDC48}"/>
          </ac:picMkLst>
        </pc:picChg>
      </pc:sldChg>
    </pc:docChg>
  </pc:docChgLst>
  <pc:docChgLst>
    <pc:chgData name="AISWARYA NAIR" userId="S::aiswarya.nair03@ad.infosys.com::35cad5b9-a632-4d12-9ced-40d297f3a1d5" providerId="AD" clId="Web-{FEA361DA-5B15-F4BC-7E24-79CC17040125}"/>
    <pc:docChg chg="delSld modSld">
      <pc:chgData name="AISWARYA NAIR" userId="S::aiswarya.nair03@ad.infosys.com::35cad5b9-a632-4d12-9ced-40d297f3a1d5" providerId="AD" clId="Web-{FEA361DA-5B15-F4BC-7E24-79CC17040125}" dt="2024-05-03T13:16:55.225" v="127" actId="14100"/>
      <pc:docMkLst>
        <pc:docMk/>
      </pc:docMkLst>
      <pc:sldChg chg="addSp delSp modSp">
        <pc:chgData name="AISWARYA NAIR" userId="S::aiswarya.nair03@ad.infosys.com::35cad5b9-a632-4d12-9ced-40d297f3a1d5" providerId="AD" clId="Web-{FEA361DA-5B15-F4BC-7E24-79CC17040125}" dt="2024-05-03T13:15:27.176" v="122" actId="1076"/>
        <pc:sldMkLst>
          <pc:docMk/>
          <pc:sldMk cId="2252415740" sldId="427"/>
        </pc:sldMkLst>
      </pc:sldChg>
      <pc:sldChg chg="addSp delSp modSp">
        <pc:chgData name="AISWARYA NAIR" userId="S::aiswarya.nair03@ad.infosys.com::35cad5b9-a632-4d12-9ced-40d297f3a1d5" providerId="AD" clId="Web-{FEA361DA-5B15-F4BC-7E24-79CC17040125}" dt="2024-05-03T13:16:55.225" v="127" actId="14100"/>
        <pc:sldMkLst>
          <pc:docMk/>
          <pc:sldMk cId="1152842204" sldId="428"/>
        </pc:sldMkLst>
      </pc:sldChg>
      <pc:sldChg chg="addSp delSp modSp">
        <pc:chgData name="AISWARYA NAIR" userId="S::aiswarya.nair03@ad.infosys.com::35cad5b9-a632-4d12-9ced-40d297f3a1d5" providerId="AD" clId="Web-{FEA361DA-5B15-F4BC-7E24-79CC17040125}" dt="2024-05-03T12:38:24.858" v="14" actId="14100"/>
        <pc:sldMkLst>
          <pc:docMk/>
          <pc:sldMk cId="1557563111" sldId="429"/>
        </pc:sldMkLst>
      </pc:sldChg>
      <pc:sldChg chg="addSp delSp modSp">
        <pc:chgData name="AISWARYA NAIR" userId="S::aiswarya.nair03@ad.infosys.com::35cad5b9-a632-4d12-9ced-40d297f3a1d5" providerId="AD" clId="Web-{FEA361DA-5B15-F4BC-7E24-79CC17040125}" dt="2024-05-03T12:44:54.524" v="39" actId="14100"/>
        <pc:sldMkLst>
          <pc:docMk/>
          <pc:sldMk cId="387752213" sldId="430"/>
        </pc:sldMkLst>
      </pc:sldChg>
      <pc:sldChg chg="addSp delSp modSp">
        <pc:chgData name="AISWARYA NAIR" userId="S::aiswarya.nair03@ad.infosys.com::35cad5b9-a632-4d12-9ced-40d297f3a1d5" providerId="AD" clId="Web-{FEA361DA-5B15-F4BC-7E24-79CC17040125}" dt="2024-05-03T12:48:08.262" v="52" actId="14100"/>
        <pc:sldMkLst>
          <pc:docMk/>
          <pc:sldMk cId="896214495" sldId="431"/>
        </pc:sldMkLst>
      </pc:sldChg>
      <pc:sldChg chg="addSp delSp modSp">
        <pc:chgData name="AISWARYA NAIR" userId="S::aiswarya.nair03@ad.infosys.com::35cad5b9-a632-4d12-9ced-40d297f3a1d5" providerId="AD" clId="Web-{FEA361DA-5B15-F4BC-7E24-79CC17040125}" dt="2024-05-03T12:56:51.087" v="65"/>
        <pc:sldMkLst>
          <pc:docMk/>
          <pc:sldMk cId="2594044111" sldId="432"/>
        </pc:sldMkLst>
      </pc:sldChg>
      <pc:sldChg chg="addSp delSp modSp del">
        <pc:chgData name="AISWARYA NAIR" userId="S::aiswarya.nair03@ad.infosys.com::35cad5b9-a632-4d12-9ced-40d297f3a1d5" providerId="AD" clId="Web-{FEA361DA-5B15-F4BC-7E24-79CC17040125}" dt="2024-05-03T13:08:09.353" v="96" actId="1076"/>
        <pc:sldMkLst>
          <pc:docMk/>
          <pc:sldMk cId="110822208" sldId="433"/>
        </pc:sldMkLst>
      </pc:sldChg>
      <pc:sldChg chg="addSp delSp modSp">
        <pc:chgData name="AISWARYA NAIR" userId="S::aiswarya.nair03@ad.infosys.com::35cad5b9-a632-4d12-9ced-40d297f3a1d5" providerId="AD" clId="Web-{FEA361DA-5B15-F4BC-7E24-79CC17040125}" dt="2024-05-03T13:12:28.250" v="107"/>
        <pc:sldMkLst>
          <pc:docMk/>
          <pc:sldMk cId="2088475553" sldId="434"/>
        </pc:sldMkLst>
      </pc:sldChg>
    </pc:docChg>
  </pc:docChgLst>
  <pc:docChgLst>
    <pc:chgData name="Ruchi Khullar" userId="S::ruchi_sharma12@ad.infosys.com::a1e231e9-1bd5-4c6c-a087-4a6f9ddab94d" providerId="AD" clId="Web-{992B17DE-6DED-8440-556E-E72E9850D416}"/>
    <pc:docChg chg="modSld">
      <pc:chgData name="Ruchi Khullar" userId="S::ruchi_sharma12@ad.infosys.com::a1e231e9-1bd5-4c6c-a087-4a6f9ddab94d" providerId="AD" clId="Web-{992B17DE-6DED-8440-556E-E72E9850D416}" dt="2024-05-03T13:35:16.230" v="263" actId="20577"/>
      <pc:docMkLst>
        <pc:docMk/>
      </pc:docMkLst>
      <pc:sldChg chg="modSp">
        <pc:chgData name="Ruchi Khullar" userId="S::ruchi_sharma12@ad.infosys.com::a1e231e9-1bd5-4c6c-a087-4a6f9ddab94d" providerId="AD" clId="Web-{992B17DE-6DED-8440-556E-E72E9850D416}" dt="2024-05-03T13:34:53.667" v="262" actId="20577"/>
        <pc:sldMkLst>
          <pc:docMk/>
          <pc:sldMk cId="363677173" sldId="331"/>
        </pc:sldMkLst>
      </pc:sldChg>
      <pc:sldChg chg="modSp">
        <pc:chgData name="Ruchi Khullar" userId="S::ruchi_sharma12@ad.infosys.com::a1e231e9-1bd5-4c6c-a087-4a6f9ddab94d" providerId="AD" clId="Web-{992B17DE-6DED-8440-556E-E72E9850D416}" dt="2024-05-03T13:10:42.034" v="65" actId="20577"/>
        <pc:sldMkLst>
          <pc:docMk/>
          <pc:sldMk cId="3666533193" sldId="333"/>
        </pc:sldMkLst>
      </pc:sldChg>
      <pc:sldChg chg="modSp">
        <pc:chgData name="Ruchi Khullar" userId="S::ruchi_sharma12@ad.infosys.com::a1e231e9-1bd5-4c6c-a087-4a6f9ddab94d" providerId="AD" clId="Web-{992B17DE-6DED-8440-556E-E72E9850D416}" dt="2024-05-03T13:27:18.999" v="189" actId="1076"/>
        <pc:sldMkLst>
          <pc:docMk/>
          <pc:sldMk cId="461992101" sldId="423"/>
        </pc:sldMkLst>
      </pc:sldChg>
      <pc:sldChg chg="modSp">
        <pc:chgData name="Ruchi Khullar" userId="S::ruchi_sharma12@ad.infosys.com::a1e231e9-1bd5-4c6c-a087-4a6f9ddab94d" providerId="AD" clId="Web-{992B17DE-6DED-8440-556E-E72E9850D416}" dt="2024-05-03T13:28:05.750" v="194" actId="1076"/>
        <pc:sldMkLst>
          <pc:docMk/>
          <pc:sldMk cId="2587426241" sldId="425"/>
        </pc:sldMkLst>
      </pc:sldChg>
      <pc:sldChg chg="modSp">
        <pc:chgData name="Ruchi Khullar" userId="S::ruchi_sharma12@ad.infosys.com::a1e231e9-1bd5-4c6c-a087-4a6f9ddab94d" providerId="AD" clId="Web-{992B17DE-6DED-8440-556E-E72E9850D416}" dt="2024-05-03T13:28:44.704" v="200" actId="20577"/>
        <pc:sldMkLst>
          <pc:docMk/>
          <pc:sldMk cId="2086543876" sldId="426"/>
        </pc:sldMkLst>
      </pc:sldChg>
      <pc:sldChg chg="modSp">
        <pc:chgData name="Ruchi Khullar" userId="S::ruchi_sharma12@ad.infosys.com::a1e231e9-1bd5-4c6c-a087-4a6f9ddab94d" providerId="AD" clId="Web-{992B17DE-6DED-8440-556E-E72E9850D416}" dt="2024-05-03T13:29:24.080" v="204" actId="1076"/>
        <pc:sldMkLst>
          <pc:docMk/>
          <pc:sldMk cId="2252415740" sldId="427"/>
        </pc:sldMkLst>
      </pc:sldChg>
      <pc:sldChg chg="modSp">
        <pc:chgData name="Ruchi Khullar" userId="S::ruchi_sharma12@ad.infosys.com::a1e231e9-1bd5-4c6c-a087-4a6f9ddab94d" providerId="AD" clId="Web-{992B17DE-6DED-8440-556E-E72E9850D416}" dt="2024-05-03T13:29:40.221" v="206" actId="20577"/>
        <pc:sldMkLst>
          <pc:docMk/>
          <pc:sldMk cId="1152842204" sldId="428"/>
        </pc:sldMkLst>
      </pc:sldChg>
      <pc:sldChg chg="modSp">
        <pc:chgData name="Ruchi Khullar" userId="S::ruchi_sharma12@ad.infosys.com::a1e231e9-1bd5-4c6c-a087-4a6f9ddab94d" providerId="AD" clId="Web-{992B17DE-6DED-8440-556E-E72E9850D416}" dt="2024-05-03T13:30:37.926" v="216" actId="1076"/>
        <pc:sldMkLst>
          <pc:docMk/>
          <pc:sldMk cId="1557563111" sldId="429"/>
        </pc:sldMkLst>
      </pc:sldChg>
      <pc:sldChg chg="modSp">
        <pc:chgData name="Ruchi Khullar" userId="S::ruchi_sharma12@ad.infosys.com::a1e231e9-1bd5-4c6c-a087-4a6f9ddab94d" providerId="AD" clId="Web-{992B17DE-6DED-8440-556E-E72E9850D416}" dt="2024-05-03T13:31:23.771" v="235" actId="14100"/>
        <pc:sldMkLst>
          <pc:docMk/>
          <pc:sldMk cId="387752213" sldId="430"/>
        </pc:sldMkLst>
      </pc:sldChg>
      <pc:sldChg chg="modSp">
        <pc:chgData name="Ruchi Khullar" userId="S::ruchi_sharma12@ad.infosys.com::a1e231e9-1bd5-4c6c-a087-4a6f9ddab94d" providerId="AD" clId="Web-{992B17DE-6DED-8440-556E-E72E9850D416}" dt="2024-05-03T13:32:00.913" v="239" actId="20577"/>
        <pc:sldMkLst>
          <pc:docMk/>
          <pc:sldMk cId="896214495" sldId="431"/>
        </pc:sldMkLst>
      </pc:sldChg>
      <pc:sldChg chg="modSp">
        <pc:chgData name="Ruchi Khullar" userId="S::ruchi_sharma12@ad.infosys.com::a1e231e9-1bd5-4c6c-a087-4a6f9ddab94d" providerId="AD" clId="Web-{992B17DE-6DED-8440-556E-E72E9850D416}" dt="2024-05-03T13:32:21.382" v="242" actId="20577"/>
        <pc:sldMkLst>
          <pc:docMk/>
          <pc:sldMk cId="2594044111" sldId="432"/>
        </pc:sldMkLst>
      </pc:sldChg>
      <pc:sldChg chg="modSp">
        <pc:chgData name="Ruchi Khullar" userId="S::ruchi_sharma12@ad.infosys.com::a1e231e9-1bd5-4c6c-a087-4a6f9ddab94d" providerId="AD" clId="Web-{992B17DE-6DED-8440-556E-E72E9850D416}" dt="2024-05-03T13:32:56.789" v="245" actId="20577"/>
        <pc:sldMkLst>
          <pc:docMk/>
          <pc:sldMk cId="110822208" sldId="433"/>
        </pc:sldMkLst>
      </pc:sldChg>
      <pc:sldChg chg="modSp">
        <pc:chgData name="Ruchi Khullar" userId="S::ruchi_sharma12@ad.infosys.com::a1e231e9-1bd5-4c6c-a087-4a6f9ddab94d" providerId="AD" clId="Web-{992B17DE-6DED-8440-556E-E72E9850D416}" dt="2024-05-03T13:33:17.696" v="248" actId="20577"/>
        <pc:sldMkLst>
          <pc:docMk/>
          <pc:sldMk cId="2088475553" sldId="434"/>
        </pc:sldMkLst>
      </pc:sldChg>
      <pc:sldChg chg="modSp">
        <pc:chgData name="Ruchi Khullar" userId="S::ruchi_sharma12@ad.infosys.com::a1e231e9-1bd5-4c6c-a087-4a6f9ddab94d" providerId="AD" clId="Web-{992B17DE-6DED-8440-556E-E72E9850D416}" dt="2024-05-03T13:16:35.388" v="99" actId="20577"/>
        <pc:sldMkLst>
          <pc:docMk/>
          <pc:sldMk cId="1891588296" sldId="436"/>
        </pc:sldMkLst>
      </pc:sldChg>
      <pc:sldChg chg="modSp">
        <pc:chgData name="Ruchi Khullar" userId="S::ruchi_sharma12@ad.infosys.com::a1e231e9-1bd5-4c6c-a087-4a6f9ddab94d" providerId="AD" clId="Web-{992B17DE-6DED-8440-556E-E72E9850D416}" dt="2024-05-03T13:17:14.061" v="107" actId="20577"/>
        <pc:sldMkLst>
          <pc:docMk/>
          <pc:sldMk cId="4095582568" sldId="437"/>
        </pc:sldMkLst>
      </pc:sldChg>
      <pc:sldChg chg="modSp">
        <pc:chgData name="Ruchi Khullar" userId="S::ruchi_sharma12@ad.infosys.com::a1e231e9-1bd5-4c6c-a087-4a6f9ddab94d" providerId="AD" clId="Web-{992B17DE-6DED-8440-556E-E72E9850D416}" dt="2024-05-03T13:17:05.217" v="105" actId="20577"/>
        <pc:sldMkLst>
          <pc:docMk/>
          <pc:sldMk cId="3348184614" sldId="438"/>
        </pc:sldMkLst>
      </pc:sldChg>
      <pc:sldChg chg="modSp">
        <pc:chgData name="Ruchi Khullar" userId="S::ruchi_sharma12@ad.infosys.com::a1e231e9-1bd5-4c6c-a087-4a6f9ddab94d" providerId="AD" clId="Web-{992B17DE-6DED-8440-556E-E72E9850D416}" dt="2024-05-03T13:16:49.232" v="102" actId="20577"/>
        <pc:sldMkLst>
          <pc:docMk/>
          <pc:sldMk cId="1591810272" sldId="439"/>
        </pc:sldMkLst>
      </pc:sldChg>
      <pc:sldChg chg="modSp">
        <pc:chgData name="Ruchi Khullar" userId="S::ruchi_sharma12@ad.infosys.com::a1e231e9-1bd5-4c6c-a087-4a6f9ddab94d" providerId="AD" clId="Web-{992B17DE-6DED-8440-556E-E72E9850D416}" dt="2024-05-03T13:14:56.995" v="78" actId="20577"/>
        <pc:sldMkLst>
          <pc:docMk/>
          <pc:sldMk cId="1136088821" sldId="441"/>
        </pc:sldMkLst>
      </pc:sldChg>
      <pc:sldChg chg="modSp">
        <pc:chgData name="Ruchi Khullar" userId="S::ruchi_sharma12@ad.infosys.com::a1e231e9-1bd5-4c6c-a087-4a6f9ddab94d" providerId="AD" clId="Web-{992B17DE-6DED-8440-556E-E72E9850D416}" dt="2024-05-03T13:15:10.214" v="79" actId="20577"/>
        <pc:sldMkLst>
          <pc:docMk/>
          <pc:sldMk cId="666387221" sldId="442"/>
        </pc:sldMkLst>
      </pc:sldChg>
      <pc:sldChg chg="modSp">
        <pc:chgData name="Ruchi Khullar" userId="S::ruchi_sharma12@ad.infosys.com::a1e231e9-1bd5-4c6c-a087-4a6f9ddab94d" providerId="AD" clId="Web-{992B17DE-6DED-8440-556E-E72E9850D416}" dt="2024-05-03T13:35:16.230" v="263" actId="20577"/>
        <pc:sldMkLst>
          <pc:docMk/>
          <pc:sldMk cId="1893181920" sldId="445"/>
        </pc:sldMkLst>
      </pc:sldChg>
      <pc:sldChg chg="modSp">
        <pc:chgData name="Ruchi Khullar" userId="S::ruchi_sharma12@ad.infosys.com::a1e231e9-1bd5-4c6c-a087-4a6f9ddab94d" providerId="AD" clId="Web-{992B17DE-6DED-8440-556E-E72E9850D416}" dt="2024-05-03T13:19:13.361" v="126" actId="20577"/>
        <pc:sldMkLst>
          <pc:docMk/>
          <pc:sldMk cId="273128835" sldId="446"/>
        </pc:sldMkLst>
      </pc:sldChg>
      <pc:sldChg chg="modSp">
        <pc:chgData name="Ruchi Khullar" userId="S::ruchi_sharma12@ad.infosys.com::a1e231e9-1bd5-4c6c-a087-4a6f9ddab94d" providerId="AD" clId="Web-{992B17DE-6DED-8440-556E-E72E9850D416}" dt="2024-05-03T13:19:45.049" v="130" actId="20577"/>
        <pc:sldMkLst>
          <pc:docMk/>
          <pc:sldMk cId="4166259132" sldId="447"/>
        </pc:sldMkLst>
      </pc:sldChg>
      <pc:sldChg chg="modSp">
        <pc:chgData name="Ruchi Khullar" userId="S::ruchi_sharma12@ad.infosys.com::a1e231e9-1bd5-4c6c-a087-4a6f9ddab94d" providerId="AD" clId="Web-{992B17DE-6DED-8440-556E-E72E9850D416}" dt="2024-05-03T13:20:36.457" v="136"/>
        <pc:sldMkLst>
          <pc:docMk/>
          <pc:sldMk cId="1864823764" sldId="450"/>
        </pc:sldMkLst>
      </pc:sldChg>
      <pc:sldChg chg="modSp">
        <pc:chgData name="Ruchi Khullar" userId="S::ruchi_sharma12@ad.infosys.com::a1e231e9-1bd5-4c6c-a087-4a6f9ddab94d" providerId="AD" clId="Web-{992B17DE-6DED-8440-556E-E72E9850D416}" dt="2024-05-03T13:21:08.286" v="139" actId="20577"/>
        <pc:sldMkLst>
          <pc:docMk/>
          <pc:sldMk cId="291630113" sldId="451"/>
        </pc:sldMkLst>
      </pc:sldChg>
      <pc:sldChg chg="modSp">
        <pc:chgData name="Ruchi Khullar" userId="S::ruchi_sharma12@ad.infosys.com::a1e231e9-1bd5-4c6c-a087-4a6f9ddab94d" providerId="AD" clId="Web-{992B17DE-6DED-8440-556E-E72E9850D416}" dt="2024-05-03T13:21:31.458" v="142" actId="20577"/>
        <pc:sldMkLst>
          <pc:docMk/>
          <pc:sldMk cId="1638132498" sldId="452"/>
        </pc:sldMkLst>
      </pc:sldChg>
      <pc:sldChg chg="modSp">
        <pc:chgData name="Ruchi Khullar" userId="S::ruchi_sharma12@ad.infosys.com::a1e231e9-1bd5-4c6c-a087-4a6f9ddab94d" providerId="AD" clId="Web-{992B17DE-6DED-8440-556E-E72E9850D416}" dt="2024-05-03T13:23:18.867" v="153" actId="20577"/>
        <pc:sldMkLst>
          <pc:docMk/>
          <pc:sldMk cId="1199640794" sldId="453"/>
        </pc:sldMkLst>
      </pc:sldChg>
      <pc:sldChg chg="modSp">
        <pc:chgData name="Ruchi Khullar" userId="S::ruchi_sharma12@ad.infosys.com::a1e231e9-1bd5-4c6c-a087-4a6f9ddab94d" providerId="AD" clId="Web-{992B17DE-6DED-8440-556E-E72E9850D416}" dt="2024-05-03T13:24:42.057" v="165" actId="14100"/>
        <pc:sldMkLst>
          <pc:docMk/>
          <pc:sldMk cId="4187426974" sldId="454"/>
        </pc:sldMkLst>
      </pc:sldChg>
      <pc:sldChg chg="modSp">
        <pc:chgData name="Ruchi Khullar" userId="S::ruchi_sharma12@ad.infosys.com::a1e231e9-1bd5-4c6c-a087-4a6f9ddab94d" providerId="AD" clId="Web-{992B17DE-6DED-8440-556E-E72E9850D416}" dt="2024-05-03T13:25:43.153" v="177" actId="20577"/>
        <pc:sldMkLst>
          <pc:docMk/>
          <pc:sldMk cId="3848800114" sldId="455"/>
        </pc:sldMkLst>
      </pc:sldChg>
      <pc:sldChg chg="modSp">
        <pc:chgData name="Ruchi Khullar" userId="S::ruchi_sharma12@ad.infosys.com::a1e231e9-1bd5-4c6c-a087-4a6f9ddab94d" providerId="AD" clId="Web-{992B17DE-6DED-8440-556E-E72E9850D416}" dt="2024-05-03T13:25:11.417" v="172" actId="20577"/>
        <pc:sldMkLst>
          <pc:docMk/>
          <pc:sldMk cId="476347021" sldId="457"/>
        </pc:sldMkLst>
      </pc:sldChg>
      <pc:sldChg chg="modSp">
        <pc:chgData name="Ruchi Khullar" userId="S::ruchi_sharma12@ad.infosys.com::a1e231e9-1bd5-4c6c-a087-4a6f9ddab94d" providerId="AD" clId="Web-{992B17DE-6DED-8440-556E-E72E9850D416}" dt="2024-05-03T13:25:32.277" v="176" actId="20577"/>
        <pc:sldMkLst>
          <pc:docMk/>
          <pc:sldMk cId="1417692876" sldId="458"/>
        </pc:sldMkLst>
      </pc:sldChg>
      <pc:sldChg chg="modSp">
        <pc:chgData name="Ruchi Khullar" userId="S::ruchi_sharma12@ad.infosys.com::a1e231e9-1bd5-4c6c-a087-4a6f9ddab94d" providerId="AD" clId="Web-{992B17DE-6DED-8440-556E-E72E9850D416}" dt="2024-05-03T13:22:01.662" v="144" actId="20577"/>
        <pc:sldMkLst>
          <pc:docMk/>
          <pc:sldMk cId="1170419295" sldId="459"/>
        </pc:sldMkLst>
      </pc:sldChg>
      <pc:sldChg chg="modSp">
        <pc:chgData name="Ruchi Khullar" userId="S::ruchi_sharma12@ad.infosys.com::a1e231e9-1bd5-4c6c-a087-4a6f9ddab94d" providerId="AD" clId="Web-{992B17DE-6DED-8440-556E-E72E9850D416}" dt="2024-05-03T13:13:21.476" v="66" actId="20577"/>
        <pc:sldMkLst>
          <pc:docMk/>
          <pc:sldMk cId="206405796" sldId="460"/>
        </pc:sldMkLst>
      </pc:sldChg>
      <pc:sldChg chg="modSp">
        <pc:chgData name="Ruchi Khullar" userId="S::ruchi_sharma12@ad.infosys.com::a1e231e9-1bd5-4c6c-a087-4a6f9ddab94d" providerId="AD" clId="Web-{992B17DE-6DED-8440-556E-E72E9850D416}" dt="2024-05-03T13:22:37.757" v="147" actId="20577"/>
        <pc:sldMkLst>
          <pc:docMk/>
          <pc:sldMk cId="1595091684" sldId="462"/>
        </pc:sldMkLst>
      </pc:sldChg>
      <pc:sldChg chg="modSp">
        <pc:chgData name="Ruchi Khullar" userId="S::ruchi_sharma12@ad.infosys.com::a1e231e9-1bd5-4c6c-a087-4a6f9ddab94d" providerId="AD" clId="Web-{992B17DE-6DED-8440-556E-E72E9850D416}" dt="2024-05-03T13:22:58.586" v="150" actId="20577"/>
        <pc:sldMkLst>
          <pc:docMk/>
          <pc:sldMk cId="4169676016" sldId="463"/>
        </pc:sldMkLst>
      </pc:sldChg>
      <pc:sldChg chg="modSp">
        <pc:chgData name="Ruchi Khullar" userId="S::ruchi_sharma12@ad.infosys.com::a1e231e9-1bd5-4c6c-a087-4a6f9ddab94d" providerId="AD" clId="Web-{992B17DE-6DED-8440-556E-E72E9850D416}" dt="2024-05-03T13:33:26.540" v="249" actId="20577"/>
        <pc:sldMkLst>
          <pc:docMk/>
          <pc:sldMk cId="3272397058" sldId="464"/>
        </pc:sldMkLst>
      </pc:sldChg>
      <pc:sldChg chg="modSp">
        <pc:chgData name="Ruchi Khullar" userId="S::ruchi_sharma12@ad.infosys.com::a1e231e9-1bd5-4c6c-a087-4a6f9ddab94d" providerId="AD" clId="Web-{992B17DE-6DED-8440-556E-E72E9850D416}" dt="2024-05-03T13:26:35.623" v="183" actId="20577"/>
        <pc:sldMkLst>
          <pc:docMk/>
          <pc:sldMk cId="3318150302" sldId="465"/>
        </pc:sldMkLst>
      </pc:sldChg>
      <pc:sldChg chg="modSp">
        <pc:chgData name="Ruchi Khullar" userId="S::ruchi_sharma12@ad.infosys.com::a1e231e9-1bd5-4c6c-a087-4a6f9ddab94d" providerId="AD" clId="Web-{992B17DE-6DED-8440-556E-E72E9850D416}" dt="2024-05-03T13:28:20.954" v="196" actId="20577"/>
        <pc:sldMkLst>
          <pc:docMk/>
          <pc:sldMk cId="399685660" sldId="466"/>
        </pc:sldMkLst>
      </pc:sldChg>
      <pc:sldChg chg="modSp">
        <pc:chgData name="Ruchi Khullar" userId="S::ruchi_sharma12@ad.infosys.com::a1e231e9-1bd5-4c6c-a087-4a6f9ddab94d" providerId="AD" clId="Web-{992B17DE-6DED-8440-556E-E72E9850D416}" dt="2024-05-03T13:29:52.128" v="207" actId="20577"/>
        <pc:sldMkLst>
          <pc:docMk/>
          <pc:sldMk cId="2138699305" sldId="468"/>
        </pc:sldMkLst>
      </pc:sldChg>
      <pc:sldChg chg="modSp">
        <pc:chgData name="Ruchi Khullar" userId="S::ruchi_sharma12@ad.infosys.com::a1e231e9-1bd5-4c6c-a087-4a6f9ddab94d" providerId="AD" clId="Web-{992B17DE-6DED-8440-556E-E72E9850D416}" dt="2024-05-03T13:31:37.475" v="236" actId="20577"/>
        <pc:sldMkLst>
          <pc:docMk/>
          <pc:sldMk cId="2036002330" sldId="470"/>
        </pc:sldMkLst>
      </pc:sldChg>
      <pc:sldChg chg="modSp">
        <pc:chgData name="Ruchi Khullar" userId="S::ruchi_sharma12@ad.infosys.com::a1e231e9-1bd5-4c6c-a087-4a6f9ddab94d" providerId="AD" clId="Web-{992B17DE-6DED-8440-556E-E72E9850D416}" dt="2024-05-03T13:33:42.244" v="250" actId="20577"/>
        <pc:sldMkLst>
          <pc:docMk/>
          <pc:sldMk cId="2062152471" sldId="472"/>
        </pc:sldMkLst>
      </pc:sldChg>
      <pc:sldChg chg="modSp">
        <pc:chgData name="Ruchi Khullar" userId="S::ruchi_sharma12@ad.infosys.com::a1e231e9-1bd5-4c6c-a087-4a6f9ddab94d" providerId="AD" clId="Web-{992B17DE-6DED-8440-556E-E72E9850D416}" dt="2024-05-03T13:34:03.713" v="256" actId="20577"/>
        <pc:sldMkLst>
          <pc:docMk/>
          <pc:sldMk cId="891692697" sldId="473"/>
        </pc:sldMkLst>
      </pc:sldChg>
      <pc:sldChg chg="modSp">
        <pc:chgData name="Ruchi Khullar" userId="S::ruchi_sharma12@ad.infosys.com::a1e231e9-1bd5-4c6c-a087-4a6f9ddab94d" providerId="AD" clId="Web-{992B17DE-6DED-8440-556E-E72E9850D416}" dt="2024-05-03T13:34:23.401" v="257" actId="20577"/>
        <pc:sldMkLst>
          <pc:docMk/>
          <pc:sldMk cId="814151345" sldId="474"/>
        </pc:sldMkLst>
      </pc:sldChg>
      <pc:sldChg chg="modSp">
        <pc:chgData name="Ruchi Khullar" userId="S::ruchi_sharma12@ad.infosys.com::a1e231e9-1bd5-4c6c-a087-4a6f9ddab94d" providerId="AD" clId="Web-{992B17DE-6DED-8440-556E-E72E9850D416}" dt="2024-05-03T13:34:36.745" v="258" actId="20577"/>
        <pc:sldMkLst>
          <pc:docMk/>
          <pc:sldMk cId="2591677930" sldId="475"/>
        </pc:sldMkLst>
      </pc:sldChg>
      <pc:sldChg chg="modSp">
        <pc:chgData name="Ruchi Khullar" userId="S::ruchi_sharma12@ad.infosys.com::a1e231e9-1bd5-4c6c-a087-4a6f9ddab94d" providerId="AD" clId="Web-{992B17DE-6DED-8440-556E-E72E9850D416}" dt="2024-05-03T13:34:48.745" v="261" actId="20577"/>
        <pc:sldMkLst>
          <pc:docMk/>
          <pc:sldMk cId="224942727" sldId="477"/>
        </pc:sldMkLst>
      </pc:sldChg>
    </pc:docChg>
  </pc:docChgLst>
  <pc:docChgLst>
    <pc:chgData name="Mangala Inti" userId="4ae59561-8f58-4a33-ae0e-acca8f524d50" providerId="ADAL" clId="{587EB768-C307-41F6-AFDD-3F7452A4C066}"/>
    <pc:docChg chg="modSld">
      <pc:chgData name="Mangala Inti" userId="4ae59561-8f58-4a33-ae0e-acca8f524d50" providerId="ADAL" clId="{587EB768-C307-41F6-AFDD-3F7452A4C066}" dt="2024-06-24T21:51:10.096" v="1"/>
      <pc:docMkLst>
        <pc:docMk/>
      </pc:docMkLst>
      <pc:sldChg chg="modSp">
        <pc:chgData name="Mangala Inti" userId="4ae59561-8f58-4a33-ae0e-acca8f524d50" providerId="ADAL" clId="{587EB768-C307-41F6-AFDD-3F7452A4C066}" dt="2024-06-24T21:45:04.437" v="0"/>
        <pc:sldMkLst>
          <pc:docMk/>
          <pc:sldMk cId="2062152471" sldId="472"/>
        </pc:sldMkLst>
      </pc:sldChg>
      <pc:sldChg chg="modSp">
        <pc:chgData name="Mangala Inti" userId="4ae59561-8f58-4a33-ae0e-acca8f524d50" providerId="ADAL" clId="{587EB768-C307-41F6-AFDD-3F7452A4C066}" dt="2024-06-24T21:51:10.096" v="1"/>
        <pc:sldMkLst>
          <pc:docMk/>
          <pc:sldMk cId="224942727" sldId="477"/>
        </pc:sldMkLst>
      </pc:sldChg>
    </pc:docChg>
  </pc:docChgLst>
  <pc:docChgLst>
    <pc:chgData name="Nagendra Bommanaboyina" userId="S::nagendra.b04@ad.infosys.com::1c20a87f-b9cd-4954-a8d5-106012f885bc" providerId="AD" clId="Web-{C85A29C2-2172-74C1-A288-887F5C0E0878}"/>
    <pc:docChg chg="addSld delSld modSld">
      <pc:chgData name="Nagendra Bommanaboyina" userId="S::nagendra.b04@ad.infosys.com::1c20a87f-b9cd-4954-a8d5-106012f885bc" providerId="AD" clId="Web-{C85A29C2-2172-74C1-A288-887F5C0E0878}" dt="2024-05-03T17:53:04.959" v="830" actId="14100"/>
      <pc:docMkLst>
        <pc:docMk/>
      </pc:docMkLst>
      <pc:sldChg chg="addSp delSp modSp">
        <pc:chgData name="Nagendra Bommanaboyina" userId="S::nagendra.b04@ad.infosys.com::1c20a87f-b9cd-4954-a8d5-106012f885bc" providerId="AD" clId="Web-{C85A29C2-2172-74C1-A288-887F5C0E0878}" dt="2024-05-03T17:44:47.721" v="807"/>
        <pc:sldMkLst>
          <pc:docMk/>
          <pc:sldMk cId="461992101" sldId="423"/>
        </pc:sldMkLst>
      </pc:sldChg>
      <pc:sldChg chg="addSp delSp modSp">
        <pc:chgData name="Nagendra Bommanaboyina" userId="S::nagendra.b04@ad.infosys.com::1c20a87f-b9cd-4954-a8d5-106012f885bc" providerId="AD" clId="Web-{C85A29C2-2172-74C1-A288-887F5C0E0878}" dt="2024-05-03T17:53:04.959" v="830" actId="14100"/>
        <pc:sldMkLst>
          <pc:docMk/>
          <pc:sldMk cId="2587426241" sldId="425"/>
        </pc:sldMkLst>
      </pc:sldChg>
      <pc:sldChg chg="addSp delSp modSp new del">
        <pc:chgData name="Nagendra Bommanaboyina" userId="S::nagendra.b04@ad.infosys.com::1c20a87f-b9cd-4954-a8d5-106012f885bc" providerId="AD" clId="Web-{C85A29C2-2172-74C1-A288-887F5C0E0878}" dt="2024-05-03T17:43:30.093" v="795"/>
        <pc:sldMkLst>
          <pc:docMk/>
          <pc:sldMk cId="252202771" sldId="478"/>
        </pc:sldMkLst>
      </pc:sldChg>
      <pc:sldChg chg="new del">
        <pc:chgData name="Nagendra Bommanaboyina" userId="S::nagendra.b04@ad.infosys.com::1c20a87f-b9cd-4954-a8d5-106012f885bc" providerId="AD" clId="Web-{C85A29C2-2172-74C1-A288-887F5C0E0878}" dt="2024-05-03T15:37:42.747" v="1"/>
        <pc:sldMkLst>
          <pc:docMk/>
          <pc:sldMk cId="2809264024" sldId="478"/>
        </pc:sldMkLst>
      </pc:sldChg>
      <pc:sldChg chg="addSp delSp modSp new">
        <pc:chgData name="Nagendra Bommanaboyina" userId="S::nagendra.b04@ad.infosys.com::1c20a87f-b9cd-4954-a8d5-106012f885bc" providerId="AD" clId="Web-{C85A29C2-2172-74C1-A288-887F5C0E0878}" dt="2024-05-03T17:38:40.863" v="789"/>
        <pc:sldMkLst>
          <pc:docMk/>
          <pc:sldMk cId="3578685185" sldId="479"/>
        </pc:sldMkLst>
      </pc:sldChg>
    </pc:docChg>
  </pc:docChgLst>
  <pc:docChgLst>
    <pc:chgData name="Mangala Inti" userId="4ae59561-8f58-4a33-ae0e-acca8f524d50" providerId="ADAL" clId="{C9C63486-7251-4510-A0B7-67CED047AEF8}"/>
    <pc:docChg chg="modSld">
      <pc:chgData name="Mangala Inti" userId="4ae59561-8f58-4a33-ae0e-acca8f524d50" providerId="ADAL" clId="{C9C63486-7251-4510-A0B7-67CED047AEF8}" dt="2024-05-15T01:57:18.043" v="3" actId="1036"/>
      <pc:docMkLst>
        <pc:docMk/>
      </pc:docMkLst>
      <pc:sldChg chg="modSp mod">
        <pc:chgData name="Mangala Inti" userId="4ae59561-8f58-4a33-ae0e-acca8f524d50" providerId="ADAL" clId="{C9C63486-7251-4510-A0B7-67CED047AEF8}" dt="2024-05-15T01:57:18.043" v="3" actId="1036"/>
        <pc:sldMkLst>
          <pc:docMk/>
          <pc:sldMk cId="1893181920" sldId="445"/>
        </pc:sldMkLst>
      </pc:sldChg>
      <pc:sldChg chg="modSp">
        <pc:chgData name="Mangala Inti" userId="4ae59561-8f58-4a33-ae0e-acca8f524d50" providerId="ADAL" clId="{C9C63486-7251-4510-A0B7-67CED047AEF8}" dt="2024-05-15T01:14:49.613" v="0"/>
        <pc:sldMkLst>
          <pc:docMk/>
          <pc:sldMk cId="2062152471" sldId="472"/>
        </pc:sldMkLst>
      </pc:sldChg>
    </pc:docChg>
  </pc:docChgLst>
  <pc:docChgLst>
    <pc:chgData name="Lakshmi Dileep" userId="S::lakshmi.dileep@ad.infosys.com::5df6a22d-0106-4cc5-96e9-11ac1a1c79ee" providerId="AD" clId="Web-{D2D8A0D2-930F-B7E7-F51F-8D2DD3CF98AF}"/>
    <pc:docChg chg="addSld delSld modSld">
      <pc:chgData name="Lakshmi Dileep" userId="S::lakshmi.dileep@ad.infosys.com::5df6a22d-0106-4cc5-96e9-11ac1a1c79ee" providerId="AD" clId="Web-{D2D8A0D2-930F-B7E7-F51F-8D2DD3CF98AF}" dt="2024-05-05T09:10:30.679" v="427" actId="20577"/>
      <pc:docMkLst>
        <pc:docMk/>
      </pc:docMkLst>
      <pc:sldChg chg="modSp">
        <pc:chgData name="Lakshmi Dileep" userId="S::lakshmi.dileep@ad.infosys.com::5df6a22d-0106-4cc5-96e9-11ac1a1c79ee" providerId="AD" clId="Web-{D2D8A0D2-930F-B7E7-F51F-8D2DD3CF98AF}" dt="2024-05-05T09:09:24.318" v="411" actId="20577"/>
        <pc:sldMkLst>
          <pc:docMk/>
          <pc:sldMk cId="3003200739" sldId="440"/>
        </pc:sldMkLst>
      </pc:sldChg>
      <pc:sldChg chg="add del replId">
        <pc:chgData name="Lakshmi Dileep" userId="S::lakshmi.dileep@ad.infosys.com::5df6a22d-0106-4cc5-96e9-11ac1a1c79ee" providerId="AD" clId="Web-{D2D8A0D2-930F-B7E7-F51F-8D2DD3CF98AF}" dt="2024-05-05T08:49:46.303" v="1"/>
        <pc:sldMkLst>
          <pc:docMk/>
          <pc:sldMk cId="25895799" sldId="480"/>
        </pc:sldMkLst>
      </pc:sldChg>
      <pc:sldChg chg="modSp add replId">
        <pc:chgData name="Lakshmi Dileep" userId="S::lakshmi.dileep@ad.infosys.com::5df6a22d-0106-4cc5-96e9-11ac1a1c79ee" providerId="AD" clId="Web-{D2D8A0D2-930F-B7E7-F51F-8D2DD3CF98AF}" dt="2024-05-05T09:10:30.679" v="427" actId="20577"/>
        <pc:sldMkLst>
          <pc:docMk/>
          <pc:sldMk cId="1182616265" sldId="480"/>
        </pc:sldMkLst>
      </pc:sldChg>
      <pc:sldChg chg="modSp add del replId">
        <pc:chgData name="Lakshmi Dileep" userId="S::lakshmi.dileep@ad.infosys.com::5df6a22d-0106-4cc5-96e9-11ac1a1c79ee" providerId="AD" clId="Web-{D2D8A0D2-930F-B7E7-F51F-8D2DD3CF98AF}" dt="2024-05-05T08:50:32.492" v="37"/>
        <pc:sldMkLst>
          <pc:docMk/>
          <pc:sldMk cId="3344812576" sldId="480"/>
        </pc:sldMkLst>
      </pc:sldChg>
      <pc:sldChg chg="addSp delSp modSp add replId">
        <pc:chgData name="Lakshmi Dileep" userId="S::lakshmi.dileep@ad.infosys.com::5df6a22d-0106-4cc5-96e9-11ac1a1c79ee" providerId="AD" clId="Web-{D2D8A0D2-930F-B7E7-F51F-8D2DD3CF98AF}" dt="2024-05-05T09:08:24.738" v="344" actId="20577"/>
        <pc:sldMkLst>
          <pc:docMk/>
          <pc:sldMk cId="3027048078" sldId="481"/>
        </pc:sldMkLst>
      </pc:sldChg>
      <pc:sldChg chg="addSp delSp modSp add replId">
        <pc:chgData name="Lakshmi Dileep" userId="S::lakshmi.dileep@ad.infosys.com::5df6a22d-0106-4cc5-96e9-11ac1a1c79ee" providerId="AD" clId="Web-{D2D8A0D2-930F-B7E7-F51F-8D2DD3CF98AF}" dt="2024-05-05T09:08:56.958" v="392" actId="20577"/>
        <pc:sldMkLst>
          <pc:docMk/>
          <pc:sldMk cId="2651574411" sldId="482"/>
        </pc:sldMkLst>
      </pc:sldChg>
    </pc:docChg>
  </pc:docChgLst>
  <pc:docChgLst>
    <pc:chgData name="Mangala Inti" userId="4ae59561-8f58-4a33-ae0e-acca8f524d50" providerId="ADAL" clId="{918DFD14-3E6B-4A9D-90A1-1E625B403F18}"/>
    <pc:docChg chg="modSld">
      <pc:chgData name="Mangala Inti" userId="4ae59561-8f58-4a33-ae0e-acca8f524d50" providerId="ADAL" clId="{918DFD14-3E6B-4A9D-90A1-1E625B403F18}" dt="2024-10-08T00:13:12.398" v="0"/>
      <pc:docMkLst>
        <pc:docMk/>
      </pc:docMkLst>
      <pc:sldChg chg="modSp">
        <pc:chgData name="Mangala Inti" userId="4ae59561-8f58-4a33-ae0e-acca8f524d50" providerId="ADAL" clId="{918DFD14-3E6B-4A9D-90A1-1E625B403F18}" dt="2024-10-08T00:13:12.398" v="0"/>
        <pc:sldMkLst>
          <pc:docMk/>
          <pc:sldMk cId="2062152471" sldId="472"/>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2.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hyperlink" Target="Connectors_IICS.xlsx" TargetMode="Externa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diagrams/_rels/data4.xml.rels><?xml version="1.0" encoding="UTF-8" standalone="yes"?>
<Relationships xmlns="http://schemas.openxmlformats.org/package/2006/relationships"><Relationship Id="rId8" Type="http://schemas.openxmlformats.org/officeDocument/2006/relationships/image" Target="../media/image58.svg"/><Relationship Id="rId13" Type="http://schemas.openxmlformats.org/officeDocument/2006/relationships/image" Target="../media/image63.pn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2.sv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svg"/><Relationship Id="rId4" Type="http://schemas.openxmlformats.org/officeDocument/2006/relationships/image" Target="../media/image54.svg"/><Relationship Id="rId9" Type="http://schemas.openxmlformats.org/officeDocument/2006/relationships/image" Target="../media/image59.png"/><Relationship Id="rId14" Type="http://schemas.openxmlformats.org/officeDocument/2006/relationships/image" Target="../media/image6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hyperlink" Target="Connectors_IICS.xlsx" TargetMode="External"/><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58.svg"/><Relationship Id="rId13" Type="http://schemas.openxmlformats.org/officeDocument/2006/relationships/image" Target="../media/image63.pn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2.sv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svg"/><Relationship Id="rId4" Type="http://schemas.openxmlformats.org/officeDocument/2006/relationships/image" Target="../media/image54.svg"/><Relationship Id="rId9" Type="http://schemas.openxmlformats.org/officeDocument/2006/relationships/image" Target="../media/image59.png"/><Relationship Id="rId14" Type="http://schemas.openxmlformats.org/officeDocument/2006/relationships/image" Target="../media/image6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CA23DF-538C-426F-B36B-205FD900549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6CA3F5D-D5D2-4674-B089-9FE37332F850}">
      <dgm:prSet/>
      <dgm:spPr/>
      <dgm:t>
        <a:bodyPr/>
        <a:lstStyle/>
        <a:p>
          <a:pPr>
            <a:lnSpc>
              <a:spcPct val="100000"/>
            </a:lnSpc>
          </a:pPr>
          <a:r>
            <a:rPr lang="en-US" b="1"/>
            <a:t>CLAIRE</a:t>
          </a:r>
          <a:r>
            <a:rPr lang="en-US"/>
            <a:t>, Informatica's </a:t>
          </a:r>
          <a:r>
            <a:rPr lang="en-US" b="1"/>
            <a:t>AI engine</a:t>
          </a:r>
          <a:r>
            <a:rPr lang="en-US"/>
            <a:t>, uses </a:t>
          </a:r>
          <a:r>
            <a:rPr lang="en-US" b="1"/>
            <a:t>machine learning</a:t>
          </a:r>
          <a:r>
            <a:rPr lang="en-US"/>
            <a:t> to make recommendations across IICS organizations.</a:t>
          </a:r>
        </a:p>
      </dgm:t>
    </dgm:pt>
    <dgm:pt modelId="{A9D98970-9A0A-4CD7-AEE7-73EA63004D70}" type="parTrans" cxnId="{9D309651-4409-4727-A7F0-A810D790EAAE}">
      <dgm:prSet/>
      <dgm:spPr/>
      <dgm:t>
        <a:bodyPr/>
        <a:lstStyle/>
        <a:p>
          <a:endParaRPr lang="en-US"/>
        </a:p>
      </dgm:t>
    </dgm:pt>
    <dgm:pt modelId="{305CB9E9-3C38-4B0E-969D-46721816DBD6}" type="sibTrans" cxnId="{9D309651-4409-4727-A7F0-A810D790EAAE}">
      <dgm:prSet/>
      <dgm:spPr/>
      <dgm:t>
        <a:bodyPr/>
        <a:lstStyle/>
        <a:p>
          <a:pPr>
            <a:lnSpc>
              <a:spcPct val="100000"/>
            </a:lnSpc>
          </a:pPr>
          <a:endParaRPr lang="en-US"/>
        </a:p>
      </dgm:t>
    </dgm:pt>
    <dgm:pt modelId="{AF2477FC-82D2-4BC8-89B5-2AB268991795}">
      <dgm:prSet/>
      <dgm:spPr/>
      <dgm:t>
        <a:bodyPr/>
        <a:lstStyle/>
        <a:p>
          <a:pPr>
            <a:lnSpc>
              <a:spcPct val="100000"/>
            </a:lnSpc>
          </a:pPr>
          <a:r>
            <a:rPr lang="en-US"/>
            <a:t>Recommends </a:t>
          </a:r>
          <a:r>
            <a:rPr lang="en-US" b="1"/>
            <a:t>transformation types </a:t>
          </a:r>
          <a:r>
            <a:rPr lang="en-US"/>
            <a:t>to include in the mapping.</a:t>
          </a:r>
        </a:p>
      </dgm:t>
    </dgm:pt>
    <dgm:pt modelId="{BDE90886-B05B-4FEC-B7EA-31D8674B1669}" type="parTrans" cxnId="{809B0215-5AAA-441A-8466-1A94759D4BA4}">
      <dgm:prSet/>
      <dgm:spPr/>
      <dgm:t>
        <a:bodyPr/>
        <a:lstStyle/>
        <a:p>
          <a:endParaRPr lang="en-US"/>
        </a:p>
      </dgm:t>
    </dgm:pt>
    <dgm:pt modelId="{1235C5C1-CE2E-4069-9645-336218CD8B2D}" type="sibTrans" cxnId="{809B0215-5AAA-441A-8466-1A94759D4BA4}">
      <dgm:prSet/>
      <dgm:spPr/>
      <dgm:t>
        <a:bodyPr/>
        <a:lstStyle/>
        <a:p>
          <a:pPr>
            <a:lnSpc>
              <a:spcPct val="100000"/>
            </a:lnSpc>
          </a:pPr>
          <a:endParaRPr lang="en-US"/>
        </a:p>
      </dgm:t>
    </dgm:pt>
    <dgm:pt modelId="{B76669AD-98AA-482C-B2E3-A94054F7DE46}">
      <dgm:prSet/>
      <dgm:spPr/>
      <dgm:t>
        <a:bodyPr/>
        <a:lstStyle/>
        <a:p>
          <a:pPr>
            <a:lnSpc>
              <a:spcPct val="100000"/>
            </a:lnSpc>
          </a:pPr>
          <a:r>
            <a:rPr lang="en-US"/>
            <a:t>Recommends additional sources based on primary key and foreign key relationships.</a:t>
          </a:r>
        </a:p>
      </dgm:t>
    </dgm:pt>
    <dgm:pt modelId="{03A1FE7A-D2C5-4DFE-B26B-6394F298F85B}" type="parTrans" cxnId="{A18C47AA-6A4D-4298-A0C0-90EA758F2204}">
      <dgm:prSet/>
      <dgm:spPr/>
      <dgm:t>
        <a:bodyPr/>
        <a:lstStyle/>
        <a:p>
          <a:endParaRPr lang="en-US"/>
        </a:p>
      </dgm:t>
    </dgm:pt>
    <dgm:pt modelId="{DE53B153-D338-4B88-BED4-8791B96ECFE3}" type="sibTrans" cxnId="{A18C47AA-6A4D-4298-A0C0-90EA758F2204}">
      <dgm:prSet/>
      <dgm:spPr/>
      <dgm:t>
        <a:bodyPr/>
        <a:lstStyle/>
        <a:p>
          <a:pPr>
            <a:lnSpc>
              <a:spcPct val="100000"/>
            </a:lnSpc>
          </a:pPr>
          <a:endParaRPr lang="en-US"/>
        </a:p>
      </dgm:t>
    </dgm:pt>
    <dgm:pt modelId="{648B9D98-1F75-4D17-A50A-57D9960AD8E4}">
      <dgm:prSet/>
      <dgm:spPr/>
      <dgm:t>
        <a:bodyPr/>
        <a:lstStyle/>
        <a:p>
          <a:pPr>
            <a:lnSpc>
              <a:spcPct val="100000"/>
            </a:lnSpc>
          </a:pPr>
          <a:r>
            <a:rPr lang="en-US"/>
            <a:t>Generates Simple DQ rules based on </a:t>
          </a:r>
          <a:r>
            <a:rPr lang="en-US" b="1"/>
            <a:t>NLP</a:t>
          </a:r>
        </a:p>
      </dgm:t>
    </dgm:pt>
    <dgm:pt modelId="{4FC380B1-5636-48A9-A8C1-4FFF26154B84}" type="parTrans" cxnId="{19B7BF3C-AB42-4C62-A367-ADBC829DA4AD}">
      <dgm:prSet/>
      <dgm:spPr/>
      <dgm:t>
        <a:bodyPr/>
        <a:lstStyle/>
        <a:p>
          <a:endParaRPr lang="en-US"/>
        </a:p>
      </dgm:t>
    </dgm:pt>
    <dgm:pt modelId="{A181AEEC-6A05-44B7-917A-13215FC0C2D7}" type="sibTrans" cxnId="{19B7BF3C-AB42-4C62-A367-ADBC829DA4AD}">
      <dgm:prSet/>
      <dgm:spPr/>
      <dgm:t>
        <a:bodyPr/>
        <a:lstStyle/>
        <a:p>
          <a:pPr>
            <a:lnSpc>
              <a:spcPct val="100000"/>
            </a:lnSpc>
          </a:pPr>
          <a:endParaRPr lang="en-US"/>
        </a:p>
      </dgm:t>
    </dgm:pt>
    <dgm:pt modelId="{F0121C00-C716-4E64-B12B-9DA23DCBC41E}">
      <dgm:prSet/>
      <dgm:spPr/>
      <dgm:t>
        <a:bodyPr/>
        <a:lstStyle/>
        <a:p>
          <a:pPr>
            <a:lnSpc>
              <a:spcPct val="100000"/>
            </a:lnSpc>
          </a:pPr>
          <a:r>
            <a:rPr lang="en-US"/>
            <a:t>Recommends </a:t>
          </a:r>
          <a:r>
            <a:rPr lang="en-US" b="1"/>
            <a:t>mapplets</a:t>
          </a:r>
          <a:r>
            <a:rPr lang="en-US"/>
            <a:t> or </a:t>
          </a:r>
          <a:r>
            <a:rPr lang="en-US" b="1"/>
            <a:t>user-defined functions</a:t>
          </a:r>
          <a:r>
            <a:rPr lang="en-US"/>
            <a:t>.</a:t>
          </a:r>
        </a:p>
      </dgm:t>
    </dgm:pt>
    <dgm:pt modelId="{1DEEEA23-FAFC-4A50-8E88-149355B56632}" type="parTrans" cxnId="{FA9A59BD-1FFA-41B3-B44C-C116D8D3434A}">
      <dgm:prSet/>
      <dgm:spPr/>
      <dgm:t>
        <a:bodyPr/>
        <a:lstStyle/>
        <a:p>
          <a:endParaRPr lang="en-US"/>
        </a:p>
      </dgm:t>
    </dgm:pt>
    <dgm:pt modelId="{352C2CAA-058A-4B4F-9BE6-6810F8069F2E}" type="sibTrans" cxnId="{FA9A59BD-1FFA-41B3-B44C-C116D8D3434A}">
      <dgm:prSet/>
      <dgm:spPr/>
      <dgm:t>
        <a:bodyPr/>
        <a:lstStyle/>
        <a:p>
          <a:pPr>
            <a:lnSpc>
              <a:spcPct val="100000"/>
            </a:lnSpc>
          </a:pPr>
          <a:endParaRPr lang="en-US"/>
        </a:p>
      </dgm:t>
    </dgm:pt>
    <dgm:pt modelId="{61DF60F8-D8AA-4517-8909-EE204995CB7C}">
      <dgm:prSet/>
      <dgm:spPr/>
      <dgm:t>
        <a:bodyPr/>
        <a:lstStyle/>
        <a:p>
          <a:pPr>
            <a:lnSpc>
              <a:spcPct val="100000"/>
            </a:lnSpc>
          </a:pPr>
          <a:r>
            <a:rPr lang="en-US"/>
            <a:t>Recommend </a:t>
          </a:r>
          <a:r>
            <a:rPr lang="en-US" b="1"/>
            <a:t>rule</a:t>
          </a:r>
          <a:r>
            <a:rPr lang="en-US"/>
            <a:t> specifications and </a:t>
          </a:r>
          <a:r>
            <a:rPr lang="en-US" b="1"/>
            <a:t>standardization</a:t>
          </a:r>
          <a:r>
            <a:rPr lang="en-US"/>
            <a:t>.</a:t>
          </a:r>
        </a:p>
      </dgm:t>
    </dgm:pt>
    <dgm:pt modelId="{747A2219-6115-4F15-99AD-07DFACC6A946}" type="parTrans" cxnId="{B3780224-81E1-496D-B047-2BEE070801DA}">
      <dgm:prSet/>
      <dgm:spPr/>
      <dgm:t>
        <a:bodyPr/>
        <a:lstStyle/>
        <a:p>
          <a:endParaRPr lang="en-US"/>
        </a:p>
      </dgm:t>
    </dgm:pt>
    <dgm:pt modelId="{7BEDB235-6B45-41D6-8034-6B4D45B37D95}" type="sibTrans" cxnId="{B3780224-81E1-496D-B047-2BEE070801DA}">
      <dgm:prSet/>
      <dgm:spPr/>
      <dgm:t>
        <a:bodyPr/>
        <a:lstStyle/>
        <a:p>
          <a:endParaRPr lang="en-US"/>
        </a:p>
      </dgm:t>
    </dgm:pt>
    <dgm:pt modelId="{159C70AD-754C-4147-89F3-A1FE03E847A5}" type="pres">
      <dgm:prSet presAssocID="{F5CA23DF-538C-426F-B36B-205FD900549E}" presName="root" presStyleCnt="0">
        <dgm:presLayoutVars>
          <dgm:dir/>
          <dgm:resizeHandles val="exact"/>
        </dgm:presLayoutVars>
      </dgm:prSet>
      <dgm:spPr/>
    </dgm:pt>
    <dgm:pt modelId="{CE7A6233-A62B-4F93-B3C4-458FE2DB9A68}" type="pres">
      <dgm:prSet presAssocID="{D6CA3F5D-D5D2-4674-B089-9FE37332F850}" presName="compNode" presStyleCnt="0"/>
      <dgm:spPr/>
    </dgm:pt>
    <dgm:pt modelId="{F393576A-E90E-47C7-96B2-876BB9F8840A}" type="pres">
      <dgm:prSet presAssocID="{D6CA3F5D-D5D2-4674-B089-9FE37332F850}" presName="bgRect" presStyleLbl="bgShp" presStyleIdx="0" presStyleCnt="6"/>
      <dgm:spPr/>
    </dgm:pt>
    <dgm:pt modelId="{00121B24-1E1B-435E-AAEA-254FA7FF4E67}" type="pres">
      <dgm:prSet presAssocID="{D6CA3F5D-D5D2-4674-B089-9FE37332F85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09E1AE89-99B9-486A-804F-FBDF1EBAC126}" type="pres">
      <dgm:prSet presAssocID="{D6CA3F5D-D5D2-4674-B089-9FE37332F850}" presName="spaceRect" presStyleCnt="0"/>
      <dgm:spPr/>
    </dgm:pt>
    <dgm:pt modelId="{18D7A655-D5B5-4852-B35E-CEC331637EBB}" type="pres">
      <dgm:prSet presAssocID="{D6CA3F5D-D5D2-4674-B089-9FE37332F850}" presName="parTx" presStyleLbl="revTx" presStyleIdx="0" presStyleCnt="6">
        <dgm:presLayoutVars>
          <dgm:chMax val="0"/>
          <dgm:chPref val="0"/>
        </dgm:presLayoutVars>
      </dgm:prSet>
      <dgm:spPr/>
    </dgm:pt>
    <dgm:pt modelId="{6CF75556-2D59-40CC-BFA5-7A01EE8E53F7}" type="pres">
      <dgm:prSet presAssocID="{305CB9E9-3C38-4B0E-969D-46721816DBD6}" presName="sibTrans" presStyleCnt="0"/>
      <dgm:spPr/>
    </dgm:pt>
    <dgm:pt modelId="{B53F5B0C-8DBE-43D5-90D0-DC4FC3B4C355}" type="pres">
      <dgm:prSet presAssocID="{AF2477FC-82D2-4BC8-89B5-2AB268991795}" presName="compNode" presStyleCnt="0"/>
      <dgm:spPr/>
    </dgm:pt>
    <dgm:pt modelId="{B2650E73-5179-40E0-86BA-24483894A3DE}" type="pres">
      <dgm:prSet presAssocID="{AF2477FC-82D2-4BC8-89B5-2AB268991795}" presName="bgRect" presStyleLbl="bgShp" presStyleIdx="1" presStyleCnt="6"/>
      <dgm:spPr/>
    </dgm:pt>
    <dgm:pt modelId="{E4A47122-CDB5-42B1-8088-26439AC8FB22}" type="pres">
      <dgm:prSet presAssocID="{AF2477FC-82D2-4BC8-89B5-2AB26899179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9F299CCD-6D9E-4660-B6A7-2680EE2497EE}" type="pres">
      <dgm:prSet presAssocID="{AF2477FC-82D2-4BC8-89B5-2AB268991795}" presName="spaceRect" presStyleCnt="0"/>
      <dgm:spPr/>
    </dgm:pt>
    <dgm:pt modelId="{67B71DDD-1A0C-4ABF-AB03-EA7CD695DD26}" type="pres">
      <dgm:prSet presAssocID="{AF2477FC-82D2-4BC8-89B5-2AB268991795}" presName="parTx" presStyleLbl="revTx" presStyleIdx="1" presStyleCnt="6">
        <dgm:presLayoutVars>
          <dgm:chMax val="0"/>
          <dgm:chPref val="0"/>
        </dgm:presLayoutVars>
      </dgm:prSet>
      <dgm:spPr/>
    </dgm:pt>
    <dgm:pt modelId="{A3102CD0-6745-482C-AA16-504818D874C5}" type="pres">
      <dgm:prSet presAssocID="{1235C5C1-CE2E-4069-9645-336218CD8B2D}" presName="sibTrans" presStyleCnt="0"/>
      <dgm:spPr/>
    </dgm:pt>
    <dgm:pt modelId="{B7D85360-4214-4C8B-BC98-1409F5DBCB76}" type="pres">
      <dgm:prSet presAssocID="{B76669AD-98AA-482C-B2E3-A94054F7DE46}" presName="compNode" presStyleCnt="0"/>
      <dgm:spPr/>
    </dgm:pt>
    <dgm:pt modelId="{78A103EE-4FE6-4101-B317-B62E8601D195}" type="pres">
      <dgm:prSet presAssocID="{B76669AD-98AA-482C-B2E3-A94054F7DE46}" presName="bgRect" presStyleLbl="bgShp" presStyleIdx="2" presStyleCnt="6"/>
      <dgm:spPr/>
    </dgm:pt>
    <dgm:pt modelId="{AFDC871A-E4DC-4460-A9BC-0015E2405514}" type="pres">
      <dgm:prSet presAssocID="{B76669AD-98AA-482C-B2E3-A94054F7DE4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ey"/>
        </a:ext>
      </dgm:extLst>
    </dgm:pt>
    <dgm:pt modelId="{F1ACA06F-6E87-4E73-B226-08833E178462}" type="pres">
      <dgm:prSet presAssocID="{B76669AD-98AA-482C-B2E3-A94054F7DE46}" presName="spaceRect" presStyleCnt="0"/>
      <dgm:spPr/>
    </dgm:pt>
    <dgm:pt modelId="{029782D5-50E3-4A1F-B355-5D146BE770B0}" type="pres">
      <dgm:prSet presAssocID="{B76669AD-98AA-482C-B2E3-A94054F7DE46}" presName="parTx" presStyleLbl="revTx" presStyleIdx="2" presStyleCnt="6">
        <dgm:presLayoutVars>
          <dgm:chMax val="0"/>
          <dgm:chPref val="0"/>
        </dgm:presLayoutVars>
      </dgm:prSet>
      <dgm:spPr/>
    </dgm:pt>
    <dgm:pt modelId="{ED7C1582-4A2B-4100-85F0-9CD463D22B21}" type="pres">
      <dgm:prSet presAssocID="{DE53B153-D338-4B88-BED4-8791B96ECFE3}" presName="sibTrans" presStyleCnt="0"/>
      <dgm:spPr/>
    </dgm:pt>
    <dgm:pt modelId="{A186A22B-CDB2-4604-BB76-830FB30EED50}" type="pres">
      <dgm:prSet presAssocID="{648B9D98-1F75-4D17-A50A-57D9960AD8E4}" presName="compNode" presStyleCnt="0"/>
      <dgm:spPr/>
    </dgm:pt>
    <dgm:pt modelId="{AA042CE0-1745-49C8-8DB6-C04236FECBB4}" type="pres">
      <dgm:prSet presAssocID="{648B9D98-1F75-4D17-A50A-57D9960AD8E4}" presName="bgRect" presStyleLbl="bgShp" presStyleIdx="3" presStyleCnt="6"/>
      <dgm:spPr/>
    </dgm:pt>
    <dgm:pt modelId="{3F8AC5BB-2053-4B70-AF73-43F13CF1506F}" type="pres">
      <dgm:prSet presAssocID="{648B9D98-1F75-4D17-A50A-57D9960AD8E4}" presName="iconRect" presStyleLbl="node1" presStyleIdx="3" presStyleCnt="6"/>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Magnifying glass"/>
        </a:ext>
      </dgm:extLst>
    </dgm:pt>
    <dgm:pt modelId="{CD24B3F6-9064-4062-A1FE-896B7A5C3F9C}" type="pres">
      <dgm:prSet presAssocID="{648B9D98-1F75-4D17-A50A-57D9960AD8E4}" presName="spaceRect" presStyleCnt="0"/>
      <dgm:spPr/>
    </dgm:pt>
    <dgm:pt modelId="{0141CFE0-B15B-4808-AD8C-5485B6424E40}" type="pres">
      <dgm:prSet presAssocID="{648B9D98-1F75-4D17-A50A-57D9960AD8E4}" presName="parTx" presStyleLbl="revTx" presStyleIdx="3" presStyleCnt="6">
        <dgm:presLayoutVars>
          <dgm:chMax val="0"/>
          <dgm:chPref val="0"/>
        </dgm:presLayoutVars>
      </dgm:prSet>
      <dgm:spPr/>
    </dgm:pt>
    <dgm:pt modelId="{91F914EC-00C2-4494-91E2-338F3647F597}" type="pres">
      <dgm:prSet presAssocID="{A181AEEC-6A05-44B7-917A-13215FC0C2D7}" presName="sibTrans" presStyleCnt="0"/>
      <dgm:spPr/>
    </dgm:pt>
    <dgm:pt modelId="{9D9A51D9-5D34-45DA-B0EE-16115B98817B}" type="pres">
      <dgm:prSet presAssocID="{F0121C00-C716-4E64-B12B-9DA23DCBC41E}" presName="compNode" presStyleCnt="0"/>
      <dgm:spPr/>
    </dgm:pt>
    <dgm:pt modelId="{D2AD65B6-8FB2-4E80-A672-548E8BC59229}" type="pres">
      <dgm:prSet presAssocID="{F0121C00-C716-4E64-B12B-9DA23DCBC41E}" presName="bgRect" presStyleLbl="bgShp" presStyleIdx="4" presStyleCnt="6"/>
      <dgm:spPr/>
    </dgm:pt>
    <dgm:pt modelId="{0EAA54DE-D3D4-487B-A539-A7363898D423}" type="pres">
      <dgm:prSet presAssocID="{F0121C00-C716-4E64-B12B-9DA23DCBC41E}" presName="iconRect" presStyleLbl="node1" presStyleIdx="4"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DDB4DF67-4F83-45FE-851F-50682DDAAA12}" type="pres">
      <dgm:prSet presAssocID="{F0121C00-C716-4E64-B12B-9DA23DCBC41E}" presName="spaceRect" presStyleCnt="0"/>
      <dgm:spPr/>
    </dgm:pt>
    <dgm:pt modelId="{A4471B87-94E8-44AE-9CCA-0B83D3882046}" type="pres">
      <dgm:prSet presAssocID="{F0121C00-C716-4E64-B12B-9DA23DCBC41E}" presName="parTx" presStyleLbl="revTx" presStyleIdx="4" presStyleCnt="6">
        <dgm:presLayoutVars>
          <dgm:chMax val="0"/>
          <dgm:chPref val="0"/>
        </dgm:presLayoutVars>
      </dgm:prSet>
      <dgm:spPr/>
    </dgm:pt>
    <dgm:pt modelId="{1BFD5304-CA37-489D-92C4-F0B9DE1D853B}" type="pres">
      <dgm:prSet presAssocID="{352C2CAA-058A-4B4F-9BE6-6810F8069F2E}" presName="sibTrans" presStyleCnt="0"/>
      <dgm:spPr/>
    </dgm:pt>
    <dgm:pt modelId="{E4FB8ED0-986D-4ED1-9311-78909A5C1364}" type="pres">
      <dgm:prSet presAssocID="{61DF60F8-D8AA-4517-8909-EE204995CB7C}" presName="compNode" presStyleCnt="0"/>
      <dgm:spPr/>
    </dgm:pt>
    <dgm:pt modelId="{2683DCC4-2AEB-468D-9043-71584AE62BE9}" type="pres">
      <dgm:prSet presAssocID="{61DF60F8-D8AA-4517-8909-EE204995CB7C}" presName="bgRect" presStyleLbl="bgShp" presStyleIdx="5" presStyleCnt="6"/>
      <dgm:spPr/>
    </dgm:pt>
    <dgm:pt modelId="{02619B81-1E06-4F93-9F60-DD25A1CD0C74}" type="pres">
      <dgm:prSet presAssocID="{61DF60F8-D8AA-4517-8909-EE204995CB7C}" presName="iconRect" presStyleLbl="node1" presStyleIdx="5"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2B72332C-3DB4-419A-BDE8-A0DCC11B7101}" type="pres">
      <dgm:prSet presAssocID="{61DF60F8-D8AA-4517-8909-EE204995CB7C}" presName="spaceRect" presStyleCnt="0"/>
      <dgm:spPr/>
    </dgm:pt>
    <dgm:pt modelId="{14ABBC38-AF15-477E-B153-8D8F5214D21D}" type="pres">
      <dgm:prSet presAssocID="{61DF60F8-D8AA-4517-8909-EE204995CB7C}" presName="parTx" presStyleLbl="revTx" presStyleIdx="5" presStyleCnt="6">
        <dgm:presLayoutVars>
          <dgm:chMax val="0"/>
          <dgm:chPref val="0"/>
        </dgm:presLayoutVars>
      </dgm:prSet>
      <dgm:spPr/>
    </dgm:pt>
  </dgm:ptLst>
  <dgm:cxnLst>
    <dgm:cxn modelId="{13ED3304-7F2D-405A-B2C5-2C715D43DB72}" type="presOf" srcId="{F5CA23DF-538C-426F-B36B-205FD900549E}" destId="{159C70AD-754C-4147-89F3-A1FE03E847A5}" srcOrd="0" destOrd="0" presId="urn:microsoft.com/office/officeart/2018/2/layout/IconVerticalSolidList"/>
    <dgm:cxn modelId="{809B0215-5AAA-441A-8466-1A94759D4BA4}" srcId="{F5CA23DF-538C-426F-B36B-205FD900549E}" destId="{AF2477FC-82D2-4BC8-89B5-2AB268991795}" srcOrd="1" destOrd="0" parTransId="{BDE90886-B05B-4FEC-B7EA-31D8674B1669}" sibTransId="{1235C5C1-CE2E-4069-9645-336218CD8B2D}"/>
    <dgm:cxn modelId="{B3780224-81E1-496D-B047-2BEE070801DA}" srcId="{F5CA23DF-538C-426F-B36B-205FD900549E}" destId="{61DF60F8-D8AA-4517-8909-EE204995CB7C}" srcOrd="5" destOrd="0" parTransId="{747A2219-6115-4F15-99AD-07DFACC6A946}" sibTransId="{7BEDB235-6B45-41D6-8034-6B4D45B37D95}"/>
    <dgm:cxn modelId="{19B7BF3C-AB42-4C62-A367-ADBC829DA4AD}" srcId="{F5CA23DF-538C-426F-B36B-205FD900549E}" destId="{648B9D98-1F75-4D17-A50A-57D9960AD8E4}" srcOrd="3" destOrd="0" parTransId="{4FC380B1-5636-48A9-A8C1-4FFF26154B84}" sibTransId="{A181AEEC-6A05-44B7-917A-13215FC0C2D7}"/>
    <dgm:cxn modelId="{8069B448-4C00-4729-8D79-34E649E93D74}" type="presOf" srcId="{F0121C00-C716-4E64-B12B-9DA23DCBC41E}" destId="{A4471B87-94E8-44AE-9CCA-0B83D3882046}" srcOrd="0" destOrd="0" presId="urn:microsoft.com/office/officeart/2018/2/layout/IconVerticalSolidList"/>
    <dgm:cxn modelId="{BCDEF74E-5D5A-432C-89C5-E5E9A41947E8}" type="presOf" srcId="{D6CA3F5D-D5D2-4674-B089-9FE37332F850}" destId="{18D7A655-D5B5-4852-B35E-CEC331637EBB}" srcOrd="0" destOrd="0" presId="urn:microsoft.com/office/officeart/2018/2/layout/IconVerticalSolidList"/>
    <dgm:cxn modelId="{9D309651-4409-4727-A7F0-A810D790EAAE}" srcId="{F5CA23DF-538C-426F-B36B-205FD900549E}" destId="{D6CA3F5D-D5D2-4674-B089-9FE37332F850}" srcOrd="0" destOrd="0" parTransId="{A9D98970-9A0A-4CD7-AEE7-73EA63004D70}" sibTransId="{305CB9E9-3C38-4B0E-969D-46721816DBD6}"/>
    <dgm:cxn modelId="{7AF28157-2D3C-4466-BB11-D814D05F0961}" type="presOf" srcId="{648B9D98-1F75-4D17-A50A-57D9960AD8E4}" destId="{0141CFE0-B15B-4808-AD8C-5485B6424E40}" srcOrd="0" destOrd="0" presId="urn:microsoft.com/office/officeart/2018/2/layout/IconVerticalSolidList"/>
    <dgm:cxn modelId="{74A6F05A-0CCD-47C9-A80A-CB02DE75F0F9}" type="presOf" srcId="{61DF60F8-D8AA-4517-8909-EE204995CB7C}" destId="{14ABBC38-AF15-477E-B153-8D8F5214D21D}" srcOrd="0" destOrd="0" presId="urn:microsoft.com/office/officeart/2018/2/layout/IconVerticalSolidList"/>
    <dgm:cxn modelId="{A18C47AA-6A4D-4298-A0C0-90EA758F2204}" srcId="{F5CA23DF-538C-426F-B36B-205FD900549E}" destId="{B76669AD-98AA-482C-B2E3-A94054F7DE46}" srcOrd="2" destOrd="0" parTransId="{03A1FE7A-D2C5-4DFE-B26B-6394F298F85B}" sibTransId="{DE53B153-D338-4B88-BED4-8791B96ECFE3}"/>
    <dgm:cxn modelId="{35D82BBC-BB8B-4886-A975-7C2957DCD691}" type="presOf" srcId="{AF2477FC-82D2-4BC8-89B5-2AB268991795}" destId="{67B71DDD-1A0C-4ABF-AB03-EA7CD695DD26}" srcOrd="0" destOrd="0" presId="urn:microsoft.com/office/officeart/2018/2/layout/IconVerticalSolidList"/>
    <dgm:cxn modelId="{FA9A59BD-1FFA-41B3-B44C-C116D8D3434A}" srcId="{F5CA23DF-538C-426F-B36B-205FD900549E}" destId="{F0121C00-C716-4E64-B12B-9DA23DCBC41E}" srcOrd="4" destOrd="0" parTransId="{1DEEEA23-FAFC-4A50-8E88-149355B56632}" sibTransId="{352C2CAA-058A-4B4F-9BE6-6810F8069F2E}"/>
    <dgm:cxn modelId="{4DC1AAFD-7EC7-462A-A076-61592982B219}" type="presOf" srcId="{B76669AD-98AA-482C-B2E3-A94054F7DE46}" destId="{029782D5-50E3-4A1F-B355-5D146BE770B0}" srcOrd="0" destOrd="0" presId="urn:microsoft.com/office/officeart/2018/2/layout/IconVerticalSolidList"/>
    <dgm:cxn modelId="{90F30DAC-B808-4734-9D6A-E4C1DCD3E804}" type="presParOf" srcId="{159C70AD-754C-4147-89F3-A1FE03E847A5}" destId="{CE7A6233-A62B-4F93-B3C4-458FE2DB9A68}" srcOrd="0" destOrd="0" presId="urn:microsoft.com/office/officeart/2018/2/layout/IconVerticalSolidList"/>
    <dgm:cxn modelId="{F6971F9B-C5B5-426A-96A8-E6BC0B4E3652}" type="presParOf" srcId="{CE7A6233-A62B-4F93-B3C4-458FE2DB9A68}" destId="{F393576A-E90E-47C7-96B2-876BB9F8840A}" srcOrd="0" destOrd="0" presId="urn:microsoft.com/office/officeart/2018/2/layout/IconVerticalSolidList"/>
    <dgm:cxn modelId="{B2AD0E6F-39A1-4E91-90BF-BEC2743A2DC3}" type="presParOf" srcId="{CE7A6233-A62B-4F93-B3C4-458FE2DB9A68}" destId="{00121B24-1E1B-435E-AAEA-254FA7FF4E67}" srcOrd="1" destOrd="0" presId="urn:microsoft.com/office/officeart/2018/2/layout/IconVerticalSolidList"/>
    <dgm:cxn modelId="{2B7B7684-AE10-47AA-BE75-C00E7DD6C187}" type="presParOf" srcId="{CE7A6233-A62B-4F93-B3C4-458FE2DB9A68}" destId="{09E1AE89-99B9-486A-804F-FBDF1EBAC126}" srcOrd="2" destOrd="0" presId="urn:microsoft.com/office/officeart/2018/2/layout/IconVerticalSolidList"/>
    <dgm:cxn modelId="{B9538C33-1FE9-48C7-B6D6-491F513A6292}" type="presParOf" srcId="{CE7A6233-A62B-4F93-B3C4-458FE2DB9A68}" destId="{18D7A655-D5B5-4852-B35E-CEC331637EBB}" srcOrd="3" destOrd="0" presId="urn:microsoft.com/office/officeart/2018/2/layout/IconVerticalSolidList"/>
    <dgm:cxn modelId="{B913BAD5-996C-4A03-8F5D-05558FA84E6C}" type="presParOf" srcId="{159C70AD-754C-4147-89F3-A1FE03E847A5}" destId="{6CF75556-2D59-40CC-BFA5-7A01EE8E53F7}" srcOrd="1" destOrd="0" presId="urn:microsoft.com/office/officeart/2018/2/layout/IconVerticalSolidList"/>
    <dgm:cxn modelId="{742FB010-323C-4BBD-A3FE-197781C691C7}" type="presParOf" srcId="{159C70AD-754C-4147-89F3-A1FE03E847A5}" destId="{B53F5B0C-8DBE-43D5-90D0-DC4FC3B4C355}" srcOrd="2" destOrd="0" presId="urn:microsoft.com/office/officeart/2018/2/layout/IconVerticalSolidList"/>
    <dgm:cxn modelId="{74128648-2FAF-49A4-8BDE-C0D9A735AC47}" type="presParOf" srcId="{B53F5B0C-8DBE-43D5-90D0-DC4FC3B4C355}" destId="{B2650E73-5179-40E0-86BA-24483894A3DE}" srcOrd="0" destOrd="0" presId="urn:microsoft.com/office/officeart/2018/2/layout/IconVerticalSolidList"/>
    <dgm:cxn modelId="{5E9DB93D-473F-44C1-ADA8-F3452D732BE6}" type="presParOf" srcId="{B53F5B0C-8DBE-43D5-90D0-DC4FC3B4C355}" destId="{E4A47122-CDB5-42B1-8088-26439AC8FB22}" srcOrd="1" destOrd="0" presId="urn:microsoft.com/office/officeart/2018/2/layout/IconVerticalSolidList"/>
    <dgm:cxn modelId="{F77B6828-1147-4D13-9A1A-F19944574D1D}" type="presParOf" srcId="{B53F5B0C-8DBE-43D5-90D0-DC4FC3B4C355}" destId="{9F299CCD-6D9E-4660-B6A7-2680EE2497EE}" srcOrd="2" destOrd="0" presId="urn:microsoft.com/office/officeart/2018/2/layout/IconVerticalSolidList"/>
    <dgm:cxn modelId="{92895CC7-9F7C-4252-B7A0-17AC27E8E3D6}" type="presParOf" srcId="{B53F5B0C-8DBE-43D5-90D0-DC4FC3B4C355}" destId="{67B71DDD-1A0C-4ABF-AB03-EA7CD695DD26}" srcOrd="3" destOrd="0" presId="urn:microsoft.com/office/officeart/2018/2/layout/IconVerticalSolidList"/>
    <dgm:cxn modelId="{E22FED9F-5272-4B6D-8C57-543A479C078E}" type="presParOf" srcId="{159C70AD-754C-4147-89F3-A1FE03E847A5}" destId="{A3102CD0-6745-482C-AA16-504818D874C5}" srcOrd="3" destOrd="0" presId="urn:microsoft.com/office/officeart/2018/2/layout/IconVerticalSolidList"/>
    <dgm:cxn modelId="{95B5D1A1-5652-4BD3-B8F4-25349719BCE9}" type="presParOf" srcId="{159C70AD-754C-4147-89F3-A1FE03E847A5}" destId="{B7D85360-4214-4C8B-BC98-1409F5DBCB76}" srcOrd="4" destOrd="0" presId="urn:microsoft.com/office/officeart/2018/2/layout/IconVerticalSolidList"/>
    <dgm:cxn modelId="{7FFC366D-9D60-45F7-B109-05452BEB68B1}" type="presParOf" srcId="{B7D85360-4214-4C8B-BC98-1409F5DBCB76}" destId="{78A103EE-4FE6-4101-B317-B62E8601D195}" srcOrd="0" destOrd="0" presId="urn:microsoft.com/office/officeart/2018/2/layout/IconVerticalSolidList"/>
    <dgm:cxn modelId="{BEA4C8A5-54D4-4FC7-8C8C-50100E70C7FA}" type="presParOf" srcId="{B7D85360-4214-4C8B-BC98-1409F5DBCB76}" destId="{AFDC871A-E4DC-4460-A9BC-0015E2405514}" srcOrd="1" destOrd="0" presId="urn:microsoft.com/office/officeart/2018/2/layout/IconVerticalSolidList"/>
    <dgm:cxn modelId="{5593DD7F-639A-4F2A-9CE7-472EE08FEAF6}" type="presParOf" srcId="{B7D85360-4214-4C8B-BC98-1409F5DBCB76}" destId="{F1ACA06F-6E87-4E73-B226-08833E178462}" srcOrd="2" destOrd="0" presId="urn:microsoft.com/office/officeart/2018/2/layout/IconVerticalSolidList"/>
    <dgm:cxn modelId="{354C89EE-BCBB-4ADF-816E-579845F5EC64}" type="presParOf" srcId="{B7D85360-4214-4C8B-BC98-1409F5DBCB76}" destId="{029782D5-50E3-4A1F-B355-5D146BE770B0}" srcOrd="3" destOrd="0" presId="urn:microsoft.com/office/officeart/2018/2/layout/IconVerticalSolidList"/>
    <dgm:cxn modelId="{8411641D-63C4-4D44-BD7B-FE03AAFA7E80}" type="presParOf" srcId="{159C70AD-754C-4147-89F3-A1FE03E847A5}" destId="{ED7C1582-4A2B-4100-85F0-9CD463D22B21}" srcOrd="5" destOrd="0" presId="urn:microsoft.com/office/officeart/2018/2/layout/IconVerticalSolidList"/>
    <dgm:cxn modelId="{46097984-BB81-4B6C-B9C0-C2BE35B905D6}" type="presParOf" srcId="{159C70AD-754C-4147-89F3-A1FE03E847A5}" destId="{A186A22B-CDB2-4604-BB76-830FB30EED50}" srcOrd="6" destOrd="0" presId="urn:microsoft.com/office/officeart/2018/2/layout/IconVerticalSolidList"/>
    <dgm:cxn modelId="{0418AA52-ACEF-4242-9E10-30E416FFD6D0}" type="presParOf" srcId="{A186A22B-CDB2-4604-BB76-830FB30EED50}" destId="{AA042CE0-1745-49C8-8DB6-C04236FECBB4}" srcOrd="0" destOrd="0" presId="urn:microsoft.com/office/officeart/2018/2/layout/IconVerticalSolidList"/>
    <dgm:cxn modelId="{84E84217-1309-4982-86CF-0C39281F534E}" type="presParOf" srcId="{A186A22B-CDB2-4604-BB76-830FB30EED50}" destId="{3F8AC5BB-2053-4B70-AF73-43F13CF1506F}" srcOrd="1" destOrd="0" presId="urn:microsoft.com/office/officeart/2018/2/layout/IconVerticalSolidList"/>
    <dgm:cxn modelId="{1A6B0339-31E7-42F9-A971-5A4663108819}" type="presParOf" srcId="{A186A22B-CDB2-4604-BB76-830FB30EED50}" destId="{CD24B3F6-9064-4062-A1FE-896B7A5C3F9C}" srcOrd="2" destOrd="0" presId="urn:microsoft.com/office/officeart/2018/2/layout/IconVerticalSolidList"/>
    <dgm:cxn modelId="{B3C64B03-3AA0-463D-92BA-E0258636C787}" type="presParOf" srcId="{A186A22B-CDB2-4604-BB76-830FB30EED50}" destId="{0141CFE0-B15B-4808-AD8C-5485B6424E40}" srcOrd="3" destOrd="0" presId="urn:microsoft.com/office/officeart/2018/2/layout/IconVerticalSolidList"/>
    <dgm:cxn modelId="{3852E069-82A8-4522-A31F-CED11456E9FD}" type="presParOf" srcId="{159C70AD-754C-4147-89F3-A1FE03E847A5}" destId="{91F914EC-00C2-4494-91E2-338F3647F597}" srcOrd="7" destOrd="0" presId="urn:microsoft.com/office/officeart/2018/2/layout/IconVerticalSolidList"/>
    <dgm:cxn modelId="{A4F3547C-0178-4558-A974-ACA37946D395}" type="presParOf" srcId="{159C70AD-754C-4147-89F3-A1FE03E847A5}" destId="{9D9A51D9-5D34-45DA-B0EE-16115B98817B}" srcOrd="8" destOrd="0" presId="urn:microsoft.com/office/officeart/2018/2/layout/IconVerticalSolidList"/>
    <dgm:cxn modelId="{5A2E2D23-0AC8-4EB0-8C39-301B4831CBE7}" type="presParOf" srcId="{9D9A51D9-5D34-45DA-B0EE-16115B98817B}" destId="{D2AD65B6-8FB2-4E80-A672-548E8BC59229}" srcOrd="0" destOrd="0" presId="urn:microsoft.com/office/officeart/2018/2/layout/IconVerticalSolidList"/>
    <dgm:cxn modelId="{31E33CEF-14A1-4AB6-A20E-6C3EBF228A8E}" type="presParOf" srcId="{9D9A51D9-5D34-45DA-B0EE-16115B98817B}" destId="{0EAA54DE-D3D4-487B-A539-A7363898D423}" srcOrd="1" destOrd="0" presId="urn:microsoft.com/office/officeart/2018/2/layout/IconVerticalSolidList"/>
    <dgm:cxn modelId="{7D49EB34-085B-47D4-B764-1E9F29FD695A}" type="presParOf" srcId="{9D9A51D9-5D34-45DA-B0EE-16115B98817B}" destId="{DDB4DF67-4F83-45FE-851F-50682DDAAA12}" srcOrd="2" destOrd="0" presId="urn:microsoft.com/office/officeart/2018/2/layout/IconVerticalSolidList"/>
    <dgm:cxn modelId="{5E71425B-DE9E-453F-8A26-DAE56ECD8116}" type="presParOf" srcId="{9D9A51D9-5D34-45DA-B0EE-16115B98817B}" destId="{A4471B87-94E8-44AE-9CCA-0B83D3882046}" srcOrd="3" destOrd="0" presId="urn:microsoft.com/office/officeart/2018/2/layout/IconVerticalSolidList"/>
    <dgm:cxn modelId="{5C3E6B38-90DE-49FC-9297-A0ADDADF148D}" type="presParOf" srcId="{159C70AD-754C-4147-89F3-A1FE03E847A5}" destId="{1BFD5304-CA37-489D-92C4-F0B9DE1D853B}" srcOrd="9" destOrd="0" presId="urn:microsoft.com/office/officeart/2018/2/layout/IconVerticalSolidList"/>
    <dgm:cxn modelId="{D408E73D-C26C-4C71-8E5B-28AA5F8A3D13}" type="presParOf" srcId="{159C70AD-754C-4147-89F3-A1FE03E847A5}" destId="{E4FB8ED0-986D-4ED1-9311-78909A5C1364}" srcOrd="10" destOrd="0" presId="urn:microsoft.com/office/officeart/2018/2/layout/IconVerticalSolidList"/>
    <dgm:cxn modelId="{B5FC44E2-F145-4C98-97C2-43EF4589529E}" type="presParOf" srcId="{E4FB8ED0-986D-4ED1-9311-78909A5C1364}" destId="{2683DCC4-2AEB-468D-9043-71584AE62BE9}" srcOrd="0" destOrd="0" presId="urn:microsoft.com/office/officeart/2018/2/layout/IconVerticalSolidList"/>
    <dgm:cxn modelId="{4684AE5B-6DF9-4D6F-8203-9985D36467C7}" type="presParOf" srcId="{E4FB8ED0-986D-4ED1-9311-78909A5C1364}" destId="{02619B81-1E06-4F93-9F60-DD25A1CD0C74}" srcOrd="1" destOrd="0" presId="urn:microsoft.com/office/officeart/2018/2/layout/IconVerticalSolidList"/>
    <dgm:cxn modelId="{52D8249D-4F80-4BD2-874F-6B75154AE44B}" type="presParOf" srcId="{E4FB8ED0-986D-4ED1-9311-78909A5C1364}" destId="{2B72332C-3DB4-419A-BDE8-A0DCC11B7101}" srcOrd="2" destOrd="0" presId="urn:microsoft.com/office/officeart/2018/2/layout/IconVerticalSolidList"/>
    <dgm:cxn modelId="{E3057E7C-ECC8-4493-BEB1-7818DA28FECA}" type="presParOf" srcId="{E4FB8ED0-986D-4ED1-9311-78909A5C1364}" destId="{14ABBC38-AF15-477E-B153-8D8F5214D21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FDF617-1756-4016-870E-807A5799652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B28E8ED-F5A1-4CCE-83FD-A8FC3FEE5101}">
      <dgm:prSet/>
      <dgm:spPr/>
      <dgm:t>
        <a:bodyPr/>
        <a:lstStyle/>
        <a:p>
          <a:pPr>
            <a:lnSpc>
              <a:spcPct val="100000"/>
            </a:lnSpc>
          </a:pPr>
          <a:r>
            <a:rPr lang="en-US"/>
            <a:t>Connections </a:t>
          </a:r>
          <a:r>
            <a:rPr lang="en-US" b="1"/>
            <a:t>provide access to data </a:t>
          </a:r>
          <a:r>
            <a:rPr lang="en-US"/>
            <a:t>in cloud and on-premise applications, platforms, databases, and flat files. </a:t>
          </a:r>
        </a:p>
      </dgm:t>
    </dgm:pt>
    <dgm:pt modelId="{048EC428-2685-46BB-9FEA-D1E29F9CC70E}" type="parTrans" cxnId="{3A067615-2398-4434-98D3-26D2FE7C62E3}">
      <dgm:prSet/>
      <dgm:spPr/>
      <dgm:t>
        <a:bodyPr/>
        <a:lstStyle/>
        <a:p>
          <a:endParaRPr lang="en-US"/>
        </a:p>
      </dgm:t>
    </dgm:pt>
    <dgm:pt modelId="{61D9E6B6-0494-43D2-80B0-AF38090B1316}" type="sibTrans" cxnId="{3A067615-2398-4434-98D3-26D2FE7C62E3}">
      <dgm:prSet/>
      <dgm:spPr/>
      <dgm:t>
        <a:bodyPr/>
        <a:lstStyle/>
        <a:p>
          <a:endParaRPr lang="en-US"/>
        </a:p>
      </dgm:t>
    </dgm:pt>
    <dgm:pt modelId="{395439BD-EC3B-4C74-9B07-2373AD45DDE4}">
      <dgm:prSet/>
      <dgm:spPr/>
      <dgm:t>
        <a:bodyPr/>
        <a:lstStyle/>
        <a:p>
          <a:pPr>
            <a:lnSpc>
              <a:spcPct val="100000"/>
            </a:lnSpc>
          </a:pPr>
          <a:r>
            <a:rPr lang="en-US"/>
            <a:t>A connection can be created for </a:t>
          </a:r>
          <a:r>
            <a:rPr lang="en-US" b="1"/>
            <a:t>connectors</a:t>
          </a:r>
          <a:r>
            <a:rPr lang="en-US"/>
            <a:t> that are installed in Informatica Intelligent Cloud Services. </a:t>
          </a:r>
        </a:p>
      </dgm:t>
    </dgm:pt>
    <dgm:pt modelId="{4C017960-BED7-4524-8CE5-A785AC9741D9}" type="parTrans" cxnId="{21EE4F71-715C-4F06-BA92-074958B5FD4C}">
      <dgm:prSet/>
      <dgm:spPr/>
      <dgm:t>
        <a:bodyPr/>
        <a:lstStyle/>
        <a:p>
          <a:endParaRPr lang="en-US"/>
        </a:p>
      </dgm:t>
    </dgm:pt>
    <dgm:pt modelId="{41882694-B197-4070-8ACE-5AED9C14BAD4}" type="sibTrans" cxnId="{21EE4F71-715C-4F06-BA92-074958B5FD4C}">
      <dgm:prSet/>
      <dgm:spPr/>
      <dgm:t>
        <a:bodyPr/>
        <a:lstStyle/>
        <a:p>
          <a:endParaRPr lang="en-US"/>
        </a:p>
      </dgm:t>
    </dgm:pt>
    <dgm:pt modelId="{2329A110-E18E-4B98-8B5D-A9F1686E4E8C}">
      <dgm:prSet/>
      <dgm:spPr/>
      <dgm:t>
        <a:bodyPr/>
        <a:lstStyle/>
        <a:p>
          <a:pPr>
            <a:lnSpc>
              <a:spcPct val="100000"/>
            </a:lnSpc>
          </a:pPr>
          <a:r>
            <a:rPr lang="en-US" dirty="0"/>
            <a:t>Refer </a:t>
          </a:r>
          <a:r>
            <a:rPr lang="en-US" b="0" i="0" dirty="0">
              <a:solidFill>
                <a:schemeClr val="accent2">
                  <a:lumMod val="50000"/>
                </a:schemeClr>
              </a:solidFill>
              <a:hlinkClick xmlns:r="http://schemas.openxmlformats.org/officeDocument/2006/relationships" r:id="rId1">
                <a:extLst>
                  <a:ext uri="{A12FA001-AC4F-418D-AE19-62706E023703}">
                    <ahyp:hlinkClr xmlns:ahyp="http://schemas.microsoft.com/office/drawing/2018/hyperlinkcolor" val="tx"/>
                  </a:ext>
                </a:extLst>
              </a:hlinkClick>
            </a:rPr>
            <a:t>Connectors_IICS.xlsx</a:t>
          </a:r>
          <a:r>
            <a:rPr lang="en-US" b="0" i="0" dirty="0"/>
            <a:t> </a:t>
          </a:r>
          <a:r>
            <a:rPr lang="en-US" dirty="0"/>
            <a:t>for the list of connectors provided by IICS.</a:t>
          </a:r>
          <a:br>
            <a:rPr lang="en-US" b="0" i="0" dirty="0"/>
          </a:br>
          <a:endParaRPr lang="en-US" dirty="0"/>
        </a:p>
      </dgm:t>
    </dgm:pt>
    <dgm:pt modelId="{B76C89A4-9867-4518-A88B-46F4F18462BA}" type="parTrans" cxnId="{3BCE3DD1-44D8-4B44-8D93-38EF5EF398F6}">
      <dgm:prSet/>
      <dgm:spPr/>
      <dgm:t>
        <a:bodyPr/>
        <a:lstStyle/>
        <a:p>
          <a:endParaRPr lang="en-US"/>
        </a:p>
      </dgm:t>
    </dgm:pt>
    <dgm:pt modelId="{58D281D1-650E-4CA2-8EF1-6ECF2F893847}" type="sibTrans" cxnId="{3BCE3DD1-44D8-4B44-8D93-38EF5EF398F6}">
      <dgm:prSet/>
      <dgm:spPr/>
      <dgm:t>
        <a:bodyPr/>
        <a:lstStyle/>
        <a:p>
          <a:endParaRPr lang="en-US"/>
        </a:p>
      </dgm:t>
    </dgm:pt>
    <dgm:pt modelId="{D47F50D0-C18F-4BDC-931E-CE8C6CFDBE9A}" type="pres">
      <dgm:prSet presAssocID="{FFFDF617-1756-4016-870E-807A57996520}" presName="root" presStyleCnt="0">
        <dgm:presLayoutVars>
          <dgm:dir/>
          <dgm:resizeHandles val="exact"/>
        </dgm:presLayoutVars>
      </dgm:prSet>
      <dgm:spPr/>
    </dgm:pt>
    <dgm:pt modelId="{345B34B8-D32D-4AC4-BF77-3F901415A13A}" type="pres">
      <dgm:prSet presAssocID="{BB28E8ED-F5A1-4CCE-83FD-A8FC3FEE5101}" presName="compNode" presStyleCnt="0"/>
      <dgm:spPr/>
    </dgm:pt>
    <dgm:pt modelId="{D65B4304-2E48-4587-A0A0-C3D37895B1BD}" type="pres">
      <dgm:prSet presAssocID="{BB28E8ED-F5A1-4CCE-83FD-A8FC3FEE5101}" presName="bgRect" presStyleLbl="bgShp" presStyleIdx="0" presStyleCnt="3"/>
      <dgm:spPr/>
    </dgm:pt>
    <dgm:pt modelId="{ED03E1DF-A3CF-4212-B951-FF4C09CF37D5}" type="pres">
      <dgm:prSet presAssocID="{BB28E8ED-F5A1-4CCE-83FD-A8FC3FEE5101}"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Database"/>
        </a:ext>
      </dgm:extLst>
    </dgm:pt>
    <dgm:pt modelId="{0B5337FC-746C-4BA0-AF61-B2054B1214BD}" type="pres">
      <dgm:prSet presAssocID="{BB28E8ED-F5A1-4CCE-83FD-A8FC3FEE5101}" presName="spaceRect" presStyleCnt="0"/>
      <dgm:spPr/>
    </dgm:pt>
    <dgm:pt modelId="{598254B8-6D81-41D5-9A38-3571A3370C71}" type="pres">
      <dgm:prSet presAssocID="{BB28E8ED-F5A1-4CCE-83FD-A8FC3FEE5101}" presName="parTx" presStyleLbl="revTx" presStyleIdx="0" presStyleCnt="3">
        <dgm:presLayoutVars>
          <dgm:chMax val="0"/>
          <dgm:chPref val="0"/>
        </dgm:presLayoutVars>
      </dgm:prSet>
      <dgm:spPr/>
    </dgm:pt>
    <dgm:pt modelId="{D1D489B1-29C5-4673-AAAC-0594D62B9916}" type="pres">
      <dgm:prSet presAssocID="{61D9E6B6-0494-43D2-80B0-AF38090B1316}" presName="sibTrans" presStyleCnt="0"/>
      <dgm:spPr/>
    </dgm:pt>
    <dgm:pt modelId="{38A9DA8F-E7BB-4387-AB0D-F23892169619}" type="pres">
      <dgm:prSet presAssocID="{395439BD-EC3B-4C74-9B07-2373AD45DDE4}" presName="compNode" presStyleCnt="0"/>
      <dgm:spPr/>
    </dgm:pt>
    <dgm:pt modelId="{3234A452-86C2-4FCF-A241-00218BCB23C8}" type="pres">
      <dgm:prSet presAssocID="{395439BD-EC3B-4C74-9B07-2373AD45DDE4}" presName="bgRect" presStyleLbl="bgShp" presStyleIdx="1" presStyleCnt="3"/>
      <dgm:spPr/>
    </dgm:pt>
    <dgm:pt modelId="{63074926-23C9-477E-A913-F6CFE16222CB}" type="pres">
      <dgm:prSet presAssocID="{395439BD-EC3B-4C74-9B07-2373AD45DDE4}"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Syncing Cloud"/>
        </a:ext>
      </dgm:extLst>
    </dgm:pt>
    <dgm:pt modelId="{5CFC2E0A-815A-4150-A008-AD02C17B1D8D}" type="pres">
      <dgm:prSet presAssocID="{395439BD-EC3B-4C74-9B07-2373AD45DDE4}" presName="spaceRect" presStyleCnt="0"/>
      <dgm:spPr/>
    </dgm:pt>
    <dgm:pt modelId="{F12BB9F6-D94B-4DA4-8D25-761598033D20}" type="pres">
      <dgm:prSet presAssocID="{395439BD-EC3B-4C74-9B07-2373AD45DDE4}" presName="parTx" presStyleLbl="revTx" presStyleIdx="1" presStyleCnt="3">
        <dgm:presLayoutVars>
          <dgm:chMax val="0"/>
          <dgm:chPref val="0"/>
        </dgm:presLayoutVars>
      </dgm:prSet>
      <dgm:spPr/>
    </dgm:pt>
    <dgm:pt modelId="{0E6FC73C-0E70-47FB-883B-A98CFF5866AA}" type="pres">
      <dgm:prSet presAssocID="{41882694-B197-4070-8ACE-5AED9C14BAD4}" presName="sibTrans" presStyleCnt="0"/>
      <dgm:spPr/>
    </dgm:pt>
    <dgm:pt modelId="{B60522C2-B3B5-4131-881B-EF587A1290A3}" type="pres">
      <dgm:prSet presAssocID="{2329A110-E18E-4B98-8B5D-A9F1686E4E8C}" presName="compNode" presStyleCnt="0"/>
      <dgm:spPr/>
    </dgm:pt>
    <dgm:pt modelId="{891BB998-EFA1-49DE-B951-360E15C0518B}" type="pres">
      <dgm:prSet presAssocID="{2329A110-E18E-4B98-8B5D-A9F1686E4E8C}" presName="bgRect" presStyleLbl="bgShp" presStyleIdx="2" presStyleCnt="3"/>
      <dgm:spPr/>
    </dgm:pt>
    <dgm:pt modelId="{54C1B47E-90C8-426F-A511-B6C3059E7CBB}" type="pres">
      <dgm:prSet presAssocID="{2329A110-E18E-4B98-8B5D-A9F1686E4E8C}"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Disconnected"/>
        </a:ext>
      </dgm:extLst>
    </dgm:pt>
    <dgm:pt modelId="{0CDF5E95-DBF5-474C-AC53-54ACAEBA0B0A}" type="pres">
      <dgm:prSet presAssocID="{2329A110-E18E-4B98-8B5D-A9F1686E4E8C}" presName="spaceRect" presStyleCnt="0"/>
      <dgm:spPr/>
    </dgm:pt>
    <dgm:pt modelId="{706FAB8D-08CB-46D6-9EA1-D0AC2B0B0466}" type="pres">
      <dgm:prSet presAssocID="{2329A110-E18E-4B98-8B5D-A9F1686E4E8C}" presName="parTx" presStyleLbl="revTx" presStyleIdx="2" presStyleCnt="3">
        <dgm:presLayoutVars>
          <dgm:chMax val="0"/>
          <dgm:chPref val="0"/>
        </dgm:presLayoutVars>
      </dgm:prSet>
      <dgm:spPr/>
    </dgm:pt>
  </dgm:ptLst>
  <dgm:cxnLst>
    <dgm:cxn modelId="{3A067615-2398-4434-98D3-26D2FE7C62E3}" srcId="{FFFDF617-1756-4016-870E-807A57996520}" destId="{BB28E8ED-F5A1-4CCE-83FD-A8FC3FEE5101}" srcOrd="0" destOrd="0" parTransId="{048EC428-2685-46BB-9FEA-D1E29F9CC70E}" sibTransId="{61D9E6B6-0494-43D2-80B0-AF38090B1316}"/>
    <dgm:cxn modelId="{520C8A5C-AAE9-4C15-A766-2757AC0B24EA}" type="presOf" srcId="{BB28E8ED-F5A1-4CCE-83FD-A8FC3FEE5101}" destId="{598254B8-6D81-41D5-9A38-3571A3370C71}" srcOrd="0" destOrd="0" presId="urn:microsoft.com/office/officeart/2018/2/layout/IconVerticalSolidList"/>
    <dgm:cxn modelId="{21EE4F71-715C-4F06-BA92-074958B5FD4C}" srcId="{FFFDF617-1756-4016-870E-807A57996520}" destId="{395439BD-EC3B-4C74-9B07-2373AD45DDE4}" srcOrd="1" destOrd="0" parTransId="{4C017960-BED7-4524-8CE5-A785AC9741D9}" sibTransId="{41882694-B197-4070-8ACE-5AED9C14BAD4}"/>
    <dgm:cxn modelId="{23BF4E7B-F073-4926-9712-48513943EF3B}" type="presOf" srcId="{2329A110-E18E-4B98-8B5D-A9F1686E4E8C}" destId="{706FAB8D-08CB-46D6-9EA1-D0AC2B0B0466}" srcOrd="0" destOrd="0" presId="urn:microsoft.com/office/officeart/2018/2/layout/IconVerticalSolidList"/>
    <dgm:cxn modelId="{86B01589-FA4B-4ED7-8F4A-7C427652DAA0}" type="presOf" srcId="{FFFDF617-1756-4016-870E-807A57996520}" destId="{D47F50D0-C18F-4BDC-931E-CE8C6CFDBE9A}" srcOrd="0" destOrd="0" presId="urn:microsoft.com/office/officeart/2018/2/layout/IconVerticalSolidList"/>
    <dgm:cxn modelId="{FB26E1AB-2DEB-4537-BF33-3EC46D066D32}" type="presOf" srcId="{395439BD-EC3B-4C74-9B07-2373AD45DDE4}" destId="{F12BB9F6-D94B-4DA4-8D25-761598033D20}" srcOrd="0" destOrd="0" presId="urn:microsoft.com/office/officeart/2018/2/layout/IconVerticalSolidList"/>
    <dgm:cxn modelId="{3BCE3DD1-44D8-4B44-8D93-38EF5EF398F6}" srcId="{FFFDF617-1756-4016-870E-807A57996520}" destId="{2329A110-E18E-4B98-8B5D-A9F1686E4E8C}" srcOrd="2" destOrd="0" parTransId="{B76C89A4-9867-4518-A88B-46F4F18462BA}" sibTransId="{58D281D1-650E-4CA2-8EF1-6ECF2F893847}"/>
    <dgm:cxn modelId="{82F45043-7BC2-4CEE-829F-558928854946}" type="presParOf" srcId="{D47F50D0-C18F-4BDC-931E-CE8C6CFDBE9A}" destId="{345B34B8-D32D-4AC4-BF77-3F901415A13A}" srcOrd="0" destOrd="0" presId="urn:microsoft.com/office/officeart/2018/2/layout/IconVerticalSolidList"/>
    <dgm:cxn modelId="{3FE6D255-D75A-4324-93C1-B6649219FE6F}" type="presParOf" srcId="{345B34B8-D32D-4AC4-BF77-3F901415A13A}" destId="{D65B4304-2E48-4587-A0A0-C3D37895B1BD}" srcOrd="0" destOrd="0" presId="urn:microsoft.com/office/officeart/2018/2/layout/IconVerticalSolidList"/>
    <dgm:cxn modelId="{DF27CCC9-A418-4D57-9FD4-09BE5DE0CD08}" type="presParOf" srcId="{345B34B8-D32D-4AC4-BF77-3F901415A13A}" destId="{ED03E1DF-A3CF-4212-B951-FF4C09CF37D5}" srcOrd="1" destOrd="0" presId="urn:microsoft.com/office/officeart/2018/2/layout/IconVerticalSolidList"/>
    <dgm:cxn modelId="{35E382DB-5322-4D50-81FF-E6E0B86A0870}" type="presParOf" srcId="{345B34B8-D32D-4AC4-BF77-3F901415A13A}" destId="{0B5337FC-746C-4BA0-AF61-B2054B1214BD}" srcOrd="2" destOrd="0" presId="urn:microsoft.com/office/officeart/2018/2/layout/IconVerticalSolidList"/>
    <dgm:cxn modelId="{C6871996-DEE0-4729-862F-B541E34D2F99}" type="presParOf" srcId="{345B34B8-D32D-4AC4-BF77-3F901415A13A}" destId="{598254B8-6D81-41D5-9A38-3571A3370C71}" srcOrd="3" destOrd="0" presId="urn:microsoft.com/office/officeart/2018/2/layout/IconVerticalSolidList"/>
    <dgm:cxn modelId="{A428B498-93ED-419A-A056-BE9F60903E97}" type="presParOf" srcId="{D47F50D0-C18F-4BDC-931E-CE8C6CFDBE9A}" destId="{D1D489B1-29C5-4673-AAAC-0594D62B9916}" srcOrd="1" destOrd="0" presId="urn:microsoft.com/office/officeart/2018/2/layout/IconVerticalSolidList"/>
    <dgm:cxn modelId="{9063B34D-E4E5-47EA-9302-2BE197419B6C}" type="presParOf" srcId="{D47F50D0-C18F-4BDC-931E-CE8C6CFDBE9A}" destId="{38A9DA8F-E7BB-4387-AB0D-F23892169619}" srcOrd="2" destOrd="0" presId="urn:microsoft.com/office/officeart/2018/2/layout/IconVerticalSolidList"/>
    <dgm:cxn modelId="{B2F3F67F-5ABA-46BB-A207-F4754115F20F}" type="presParOf" srcId="{38A9DA8F-E7BB-4387-AB0D-F23892169619}" destId="{3234A452-86C2-4FCF-A241-00218BCB23C8}" srcOrd="0" destOrd="0" presId="urn:microsoft.com/office/officeart/2018/2/layout/IconVerticalSolidList"/>
    <dgm:cxn modelId="{F15D65E2-9896-4EB5-925A-5B606A57576D}" type="presParOf" srcId="{38A9DA8F-E7BB-4387-AB0D-F23892169619}" destId="{63074926-23C9-477E-A913-F6CFE16222CB}" srcOrd="1" destOrd="0" presId="urn:microsoft.com/office/officeart/2018/2/layout/IconVerticalSolidList"/>
    <dgm:cxn modelId="{B1E6560C-9CCB-40B0-9F99-036F5DCCDFE7}" type="presParOf" srcId="{38A9DA8F-E7BB-4387-AB0D-F23892169619}" destId="{5CFC2E0A-815A-4150-A008-AD02C17B1D8D}" srcOrd="2" destOrd="0" presId="urn:microsoft.com/office/officeart/2018/2/layout/IconVerticalSolidList"/>
    <dgm:cxn modelId="{82D034B3-5942-4926-8DBD-FDD9579ABFCC}" type="presParOf" srcId="{38A9DA8F-E7BB-4387-AB0D-F23892169619}" destId="{F12BB9F6-D94B-4DA4-8D25-761598033D20}" srcOrd="3" destOrd="0" presId="urn:microsoft.com/office/officeart/2018/2/layout/IconVerticalSolidList"/>
    <dgm:cxn modelId="{0062A279-AA65-44E2-9F8C-10ED29835B89}" type="presParOf" srcId="{D47F50D0-C18F-4BDC-931E-CE8C6CFDBE9A}" destId="{0E6FC73C-0E70-47FB-883B-A98CFF5866AA}" srcOrd="3" destOrd="0" presId="urn:microsoft.com/office/officeart/2018/2/layout/IconVerticalSolidList"/>
    <dgm:cxn modelId="{E40A2D8E-D6A5-4DFE-AE63-A7BC0DD04507}" type="presParOf" srcId="{D47F50D0-C18F-4BDC-931E-CE8C6CFDBE9A}" destId="{B60522C2-B3B5-4131-881B-EF587A1290A3}" srcOrd="4" destOrd="0" presId="urn:microsoft.com/office/officeart/2018/2/layout/IconVerticalSolidList"/>
    <dgm:cxn modelId="{16FD0164-4A06-4D60-9C97-98585B0CBCAD}" type="presParOf" srcId="{B60522C2-B3B5-4131-881B-EF587A1290A3}" destId="{891BB998-EFA1-49DE-B951-360E15C0518B}" srcOrd="0" destOrd="0" presId="urn:microsoft.com/office/officeart/2018/2/layout/IconVerticalSolidList"/>
    <dgm:cxn modelId="{14E9AE5B-E988-4BC6-8409-72CC6174D450}" type="presParOf" srcId="{B60522C2-B3B5-4131-881B-EF587A1290A3}" destId="{54C1B47E-90C8-426F-A511-B6C3059E7CBB}" srcOrd="1" destOrd="0" presId="urn:microsoft.com/office/officeart/2018/2/layout/IconVerticalSolidList"/>
    <dgm:cxn modelId="{BD1C5780-9306-412A-8A77-6CF5F8D36476}" type="presParOf" srcId="{B60522C2-B3B5-4131-881B-EF587A1290A3}" destId="{0CDF5E95-DBF5-474C-AC53-54ACAEBA0B0A}" srcOrd="2" destOrd="0" presId="urn:microsoft.com/office/officeart/2018/2/layout/IconVerticalSolidList"/>
    <dgm:cxn modelId="{93ECFCB8-54F9-4286-B76A-522699EEDC1B}" type="presParOf" srcId="{B60522C2-B3B5-4131-881B-EF587A1290A3}" destId="{706FAB8D-08CB-46D6-9EA1-D0AC2B0B046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737B35-1523-463A-9E4F-30081E45A5B1}"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025E2D91-91AE-495C-8D08-8D11396F892B}">
      <dgm:prSet/>
      <dgm:spPr/>
      <dgm:t>
        <a:bodyPr/>
        <a:lstStyle/>
        <a:p>
          <a:r>
            <a:rPr lang="en-US"/>
            <a:t>DQ rules calculate the </a:t>
          </a:r>
          <a:r>
            <a:rPr lang="en-US" b="1"/>
            <a:t>quality of data </a:t>
          </a:r>
          <a:r>
            <a:rPr lang="en-US"/>
            <a:t>based on a predefined aggregation path and metrics.</a:t>
          </a:r>
        </a:p>
      </dgm:t>
    </dgm:pt>
    <dgm:pt modelId="{B706A461-7A94-40AF-9B16-5205A9F9A252}" type="parTrans" cxnId="{D7CC3C49-FB05-42D2-B0FD-98250F6B7BBE}">
      <dgm:prSet/>
      <dgm:spPr/>
      <dgm:t>
        <a:bodyPr/>
        <a:lstStyle/>
        <a:p>
          <a:endParaRPr lang="en-US"/>
        </a:p>
      </dgm:t>
    </dgm:pt>
    <dgm:pt modelId="{1C7276AF-121C-470C-A4BC-E32EF60B2E7D}" type="sibTrans" cxnId="{D7CC3C49-FB05-42D2-B0FD-98250F6B7BBE}">
      <dgm:prSet/>
      <dgm:spPr/>
      <dgm:t>
        <a:bodyPr/>
        <a:lstStyle/>
        <a:p>
          <a:endParaRPr lang="en-US"/>
        </a:p>
      </dgm:t>
    </dgm:pt>
    <dgm:pt modelId="{5079ED13-443F-4DBB-97B4-691EF66EE20E}">
      <dgm:prSet/>
      <dgm:spPr/>
      <dgm:t>
        <a:bodyPr/>
        <a:lstStyle/>
        <a:p>
          <a:r>
            <a:rPr lang="en-US"/>
            <a:t>On the Rules tab, you can add </a:t>
          </a:r>
          <a:r>
            <a:rPr lang="en-US" b="1"/>
            <a:t>Data Quality assets </a:t>
          </a:r>
          <a:r>
            <a:rPr lang="en-US"/>
            <a:t>as rules to a profile.</a:t>
          </a:r>
        </a:p>
      </dgm:t>
    </dgm:pt>
    <dgm:pt modelId="{C44F860A-58F1-4126-A2C0-2B04EFC3E882}" type="parTrans" cxnId="{7D732C24-555C-4233-8D1F-BB39363BA6F4}">
      <dgm:prSet/>
      <dgm:spPr/>
      <dgm:t>
        <a:bodyPr/>
        <a:lstStyle/>
        <a:p>
          <a:endParaRPr lang="en-US"/>
        </a:p>
      </dgm:t>
    </dgm:pt>
    <dgm:pt modelId="{FEE71823-31BE-4C90-8DDD-0F8974E900DB}" type="sibTrans" cxnId="{7D732C24-555C-4233-8D1F-BB39363BA6F4}">
      <dgm:prSet/>
      <dgm:spPr/>
      <dgm:t>
        <a:bodyPr/>
        <a:lstStyle/>
        <a:p>
          <a:endParaRPr lang="en-US"/>
        </a:p>
      </dgm:t>
    </dgm:pt>
    <dgm:pt modelId="{05310CF9-828A-4D8B-8B67-0EC6706E1869}">
      <dgm:prSet/>
      <dgm:spPr/>
      <dgm:t>
        <a:bodyPr/>
        <a:lstStyle/>
        <a:p>
          <a:r>
            <a:rPr lang="en-US"/>
            <a:t>Rules can be assigned automatically to the profile based on the chosen source object and its attributes.</a:t>
          </a:r>
        </a:p>
      </dgm:t>
    </dgm:pt>
    <dgm:pt modelId="{4429D339-A559-4799-B1BE-A63C88C3C5FE}" type="parTrans" cxnId="{EBF8DA04-F9AD-450F-A8FB-D039D8DAEF02}">
      <dgm:prSet/>
      <dgm:spPr/>
      <dgm:t>
        <a:bodyPr/>
        <a:lstStyle/>
        <a:p>
          <a:endParaRPr lang="en-US"/>
        </a:p>
      </dgm:t>
    </dgm:pt>
    <dgm:pt modelId="{39926195-B859-4AF2-A7CD-C0D6F636F0E7}" type="sibTrans" cxnId="{EBF8DA04-F9AD-450F-A8FB-D039D8DAEF02}">
      <dgm:prSet/>
      <dgm:spPr/>
      <dgm:t>
        <a:bodyPr/>
        <a:lstStyle/>
        <a:p>
          <a:endParaRPr lang="en-US"/>
        </a:p>
      </dgm:t>
    </dgm:pt>
    <dgm:pt modelId="{A8463BAC-ACDD-4F7C-A940-C0D29CAF6C3A}">
      <dgm:prSet/>
      <dgm:spPr/>
      <dgm:t>
        <a:bodyPr/>
        <a:lstStyle/>
        <a:p>
          <a:r>
            <a:rPr lang="en-US"/>
            <a:t>One or more rules can be applied for a profile run.</a:t>
          </a:r>
        </a:p>
      </dgm:t>
    </dgm:pt>
    <dgm:pt modelId="{DA89191A-A239-4D85-B71C-64ACA6862E6F}" type="parTrans" cxnId="{50A42046-1BB1-4BF3-8E5E-8ED68D7B7126}">
      <dgm:prSet/>
      <dgm:spPr/>
      <dgm:t>
        <a:bodyPr/>
        <a:lstStyle/>
        <a:p>
          <a:endParaRPr lang="en-US"/>
        </a:p>
      </dgm:t>
    </dgm:pt>
    <dgm:pt modelId="{95BF4760-C778-4230-B5AB-CE923BE24E1D}" type="sibTrans" cxnId="{50A42046-1BB1-4BF3-8E5E-8ED68D7B7126}">
      <dgm:prSet/>
      <dgm:spPr/>
      <dgm:t>
        <a:bodyPr/>
        <a:lstStyle/>
        <a:p>
          <a:endParaRPr lang="en-US"/>
        </a:p>
      </dgm:t>
    </dgm:pt>
    <dgm:pt modelId="{93D9A34A-92BD-47D1-905C-3D620ED70388}">
      <dgm:prSet/>
      <dgm:spPr/>
      <dgm:t>
        <a:bodyPr/>
        <a:lstStyle/>
        <a:p>
          <a:r>
            <a:rPr lang="en-US"/>
            <a:t>A rule specification is a </a:t>
          </a:r>
          <a:r>
            <a:rPr lang="en-US" b="1"/>
            <a:t>reusable object</a:t>
          </a:r>
          <a:r>
            <a:rPr lang="en-US"/>
            <a:t>.</a:t>
          </a:r>
        </a:p>
      </dgm:t>
    </dgm:pt>
    <dgm:pt modelId="{D2255701-CB83-49AF-9229-E3B776ED387D}" type="parTrans" cxnId="{8E9B0CC6-6B7E-4412-A7F1-5E6EDB5EF25D}">
      <dgm:prSet/>
      <dgm:spPr/>
      <dgm:t>
        <a:bodyPr/>
        <a:lstStyle/>
        <a:p>
          <a:endParaRPr lang="en-US"/>
        </a:p>
      </dgm:t>
    </dgm:pt>
    <dgm:pt modelId="{95C3E699-B5E4-4388-8B21-8E8AFB467486}" type="sibTrans" cxnId="{8E9B0CC6-6B7E-4412-A7F1-5E6EDB5EF25D}">
      <dgm:prSet/>
      <dgm:spPr/>
      <dgm:t>
        <a:bodyPr/>
        <a:lstStyle/>
        <a:p>
          <a:endParaRPr lang="en-US"/>
        </a:p>
      </dgm:t>
    </dgm:pt>
    <dgm:pt modelId="{EE946846-7863-4325-844D-6E00DCDD3BD4}">
      <dgm:prSet/>
      <dgm:spPr/>
      <dgm:t>
        <a:bodyPr/>
        <a:lstStyle/>
        <a:p>
          <a:r>
            <a:rPr lang="en-US"/>
            <a:t>A rule specification is a </a:t>
          </a:r>
          <a:r>
            <a:rPr lang="en-US" b="1"/>
            <a:t>read-only object in Data Integration</a:t>
          </a:r>
          <a:r>
            <a:rPr lang="en-US"/>
            <a:t>. The rule specification does not change unless you update it in Data Quality.</a:t>
          </a:r>
        </a:p>
      </dgm:t>
    </dgm:pt>
    <dgm:pt modelId="{51B1A094-54D9-4928-B3AA-F50D8EF206F4}" type="parTrans" cxnId="{8FF6AFFE-B0EA-4701-929F-0C9814BA4D9B}">
      <dgm:prSet/>
      <dgm:spPr/>
      <dgm:t>
        <a:bodyPr/>
        <a:lstStyle/>
        <a:p>
          <a:endParaRPr lang="en-US"/>
        </a:p>
      </dgm:t>
    </dgm:pt>
    <dgm:pt modelId="{E08BCF92-0D54-498C-8283-FAE8A075B840}" type="sibTrans" cxnId="{8FF6AFFE-B0EA-4701-929F-0C9814BA4D9B}">
      <dgm:prSet/>
      <dgm:spPr/>
      <dgm:t>
        <a:bodyPr/>
        <a:lstStyle/>
        <a:p>
          <a:endParaRPr lang="en-US"/>
        </a:p>
      </dgm:t>
    </dgm:pt>
    <dgm:pt modelId="{2D44814B-07C4-4649-BF4F-C0060B61584D}" type="pres">
      <dgm:prSet presAssocID="{27737B35-1523-463A-9E4F-30081E45A5B1}" presName="diagram" presStyleCnt="0">
        <dgm:presLayoutVars>
          <dgm:dir/>
          <dgm:resizeHandles val="exact"/>
        </dgm:presLayoutVars>
      </dgm:prSet>
      <dgm:spPr/>
    </dgm:pt>
    <dgm:pt modelId="{0C4201E2-7515-4151-9FCE-5DAC2ADFAC49}" type="pres">
      <dgm:prSet presAssocID="{025E2D91-91AE-495C-8D08-8D11396F892B}" presName="node" presStyleLbl="node1" presStyleIdx="0" presStyleCnt="6">
        <dgm:presLayoutVars>
          <dgm:bulletEnabled val="1"/>
        </dgm:presLayoutVars>
      </dgm:prSet>
      <dgm:spPr/>
    </dgm:pt>
    <dgm:pt modelId="{1FB3C1D6-FB78-467A-A32C-5E830E9CD132}" type="pres">
      <dgm:prSet presAssocID="{1C7276AF-121C-470C-A4BC-E32EF60B2E7D}" presName="sibTrans" presStyleCnt="0"/>
      <dgm:spPr/>
    </dgm:pt>
    <dgm:pt modelId="{03A2DA3F-3E77-4BE3-89B9-079F5C3850CE}" type="pres">
      <dgm:prSet presAssocID="{5079ED13-443F-4DBB-97B4-691EF66EE20E}" presName="node" presStyleLbl="node1" presStyleIdx="1" presStyleCnt="6">
        <dgm:presLayoutVars>
          <dgm:bulletEnabled val="1"/>
        </dgm:presLayoutVars>
      </dgm:prSet>
      <dgm:spPr/>
    </dgm:pt>
    <dgm:pt modelId="{6A9C79CD-D380-4520-AC36-B48833CCD5E3}" type="pres">
      <dgm:prSet presAssocID="{FEE71823-31BE-4C90-8DDD-0F8974E900DB}" presName="sibTrans" presStyleCnt="0"/>
      <dgm:spPr/>
    </dgm:pt>
    <dgm:pt modelId="{2B4A182F-59DA-47D9-A8A6-BB38AA6D8A99}" type="pres">
      <dgm:prSet presAssocID="{05310CF9-828A-4D8B-8B67-0EC6706E1869}" presName="node" presStyleLbl="node1" presStyleIdx="2" presStyleCnt="6">
        <dgm:presLayoutVars>
          <dgm:bulletEnabled val="1"/>
        </dgm:presLayoutVars>
      </dgm:prSet>
      <dgm:spPr/>
    </dgm:pt>
    <dgm:pt modelId="{5E3C07D8-A9FA-45BA-A55E-47ABA372DE24}" type="pres">
      <dgm:prSet presAssocID="{39926195-B859-4AF2-A7CD-C0D6F636F0E7}" presName="sibTrans" presStyleCnt="0"/>
      <dgm:spPr/>
    </dgm:pt>
    <dgm:pt modelId="{3CEE542E-BEE0-481A-8E78-DBA59ADD9990}" type="pres">
      <dgm:prSet presAssocID="{A8463BAC-ACDD-4F7C-A940-C0D29CAF6C3A}" presName="node" presStyleLbl="node1" presStyleIdx="3" presStyleCnt="6">
        <dgm:presLayoutVars>
          <dgm:bulletEnabled val="1"/>
        </dgm:presLayoutVars>
      </dgm:prSet>
      <dgm:spPr/>
    </dgm:pt>
    <dgm:pt modelId="{E9671904-358F-45BF-BF0F-95540022DDDB}" type="pres">
      <dgm:prSet presAssocID="{95BF4760-C778-4230-B5AB-CE923BE24E1D}" presName="sibTrans" presStyleCnt="0"/>
      <dgm:spPr/>
    </dgm:pt>
    <dgm:pt modelId="{C2D54330-B85E-4027-873A-684B54EE5F18}" type="pres">
      <dgm:prSet presAssocID="{93D9A34A-92BD-47D1-905C-3D620ED70388}" presName="node" presStyleLbl="node1" presStyleIdx="4" presStyleCnt="6">
        <dgm:presLayoutVars>
          <dgm:bulletEnabled val="1"/>
        </dgm:presLayoutVars>
      </dgm:prSet>
      <dgm:spPr/>
    </dgm:pt>
    <dgm:pt modelId="{B58A38BB-E542-496C-ABCF-E779933B0A6F}" type="pres">
      <dgm:prSet presAssocID="{95C3E699-B5E4-4388-8B21-8E8AFB467486}" presName="sibTrans" presStyleCnt="0"/>
      <dgm:spPr/>
    </dgm:pt>
    <dgm:pt modelId="{8C584D57-DD0F-44D3-A247-2A0F3EE45AB9}" type="pres">
      <dgm:prSet presAssocID="{EE946846-7863-4325-844D-6E00DCDD3BD4}" presName="node" presStyleLbl="node1" presStyleIdx="5" presStyleCnt="6">
        <dgm:presLayoutVars>
          <dgm:bulletEnabled val="1"/>
        </dgm:presLayoutVars>
      </dgm:prSet>
      <dgm:spPr/>
    </dgm:pt>
  </dgm:ptLst>
  <dgm:cxnLst>
    <dgm:cxn modelId="{EBF8DA04-F9AD-450F-A8FB-D039D8DAEF02}" srcId="{27737B35-1523-463A-9E4F-30081E45A5B1}" destId="{05310CF9-828A-4D8B-8B67-0EC6706E1869}" srcOrd="2" destOrd="0" parTransId="{4429D339-A559-4799-B1BE-A63C88C3C5FE}" sibTransId="{39926195-B859-4AF2-A7CD-C0D6F636F0E7}"/>
    <dgm:cxn modelId="{70F9BE0F-B7E4-4603-8FDA-359F6086497C}" type="presOf" srcId="{05310CF9-828A-4D8B-8B67-0EC6706E1869}" destId="{2B4A182F-59DA-47D9-A8A6-BB38AA6D8A99}" srcOrd="0" destOrd="0" presId="urn:microsoft.com/office/officeart/2005/8/layout/default"/>
    <dgm:cxn modelId="{7D732C24-555C-4233-8D1F-BB39363BA6F4}" srcId="{27737B35-1523-463A-9E4F-30081E45A5B1}" destId="{5079ED13-443F-4DBB-97B4-691EF66EE20E}" srcOrd="1" destOrd="0" parTransId="{C44F860A-58F1-4126-A2C0-2B04EFC3E882}" sibTransId="{FEE71823-31BE-4C90-8DDD-0F8974E900DB}"/>
    <dgm:cxn modelId="{8550FB5F-729B-401F-BE25-8C3DF50E8888}" type="presOf" srcId="{5079ED13-443F-4DBB-97B4-691EF66EE20E}" destId="{03A2DA3F-3E77-4BE3-89B9-079F5C3850CE}" srcOrd="0" destOrd="0" presId="urn:microsoft.com/office/officeart/2005/8/layout/default"/>
    <dgm:cxn modelId="{50A42046-1BB1-4BF3-8E5E-8ED68D7B7126}" srcId="{27737B35-1523-463A-9E4F-30081E45A5B1}" destId="{A8463BAC-ACDD-4F7C-A940-C0D29CAF6C3A}" srcOrd="3" destOrd="0" parTransId="{DA89191A-A239-4D85-B71C-64ACA6862E6F}" sibTransId="{95BF4760-C778-4230-B5AB-CE923BE24E1D}"/>
    <dgm:cxn modelId="{D7CC3C49-FB05-42D2-B0FD-98250F6B7BBE}" srcId="{27737B35-1523-463A-9E4F-30081E45A5B1}" destId="{025E2D91-91AE-495C-8D08-8D11396F892B}" srcOrd="0" destOrd="0" parTransId="{B706A461-7A94-40AF-9B16-5205A9F9A252}" sibTransId="{1C7276AF-121C-470C-A4BC-E32EF60B2E7D}"/>
    <dgm:cxn modelId="{AD208F91-336F-46FF-A305-52CAE114C0FC}" type="presOf" srcId="{EE946846-7863-4325-844D-6E00DCDD3BD4}" destId="{8C584D57-DD0F-44D3-A247-2A0F3EE45AB9}" srcOrd="0" destOrd="0" presId="urn:microsoft.com/office/officeart/2005/8/layout/default"/>
    <dgm:cxn modelId="{A1048BA6-C78E-4FAF-A8AD-E5F3285B6009}" type="presOf" srcId="{025E2D91-91AE-495C-8D08-8D11396F892B}" destId="{0C4201E2-7515-4151-9FCE-5DAC2ADFAC49}" srcOrd="0" destOrd="0" presId="urn:microsoft.com/office/officeart/2005/8/layout/default"/>
    <dgm:cxn modelId="{D59ACBB3-1979-4886-BE4A-CDA3385BD20F}" type="presOf" srcId="{A8463BAC-ACDD-4F7C-A940-C0D29CAF6C3A}" destId="{3CEE542E-BEE0-481A-8E78-DBA59ADD9990}" srcOrd="0" destOrd="0" presId="urn:microsoft.com/office/officeart/2005/8/layout/default"/>
    <dgm:cxn modelId="{C853E7C0-A2D4-459B-AF31-C76FEBDAF28C}" type="presOf" srcId="{27737B35-1523-463A-9E4F-30081E45A5B1}" destId="{2D44814B-07C4-4649-BF4F-C0060B61584D}" srcOrd="0" destOrd="0" presId="urn:microsoft.com/office/officeart/2005/8/layout/default"/>
    <dgm:cxn modelId="{3877ADC1-9505-4E30-A86B-687B9072DEA4}" type="presOf" srcId="{93D9A34A-92BD-47D1-905C-3D620ED70388}" destId="{C2D54330-B85E-4027-873A-684B54EE5F18}" srcOrd="0" destOrd="0" presId="urn:microsoft.com/office/officeart/2005/8/layout/default"/>
    <dgm:cxn modelId="{8E9B0CC6-6B7E-4412-A7F1-5E6EDB5EF25D}" srcId="{27737B35-1523-463A-9E4F-30081E45A5B1}" destId="{93D9A34A-92BD-47D1-905C-3D620ED70388}" srcOrd="4" destOrd="0" parTransId="{D2255701-CB83-49AF-9229-E3B776ED387D}" sibTransId="{95C3E699-B5E4-4388-8B21-8E8AFB467486}"/>
    <dgm:cxn modelId="{8FF6AFFE-B0EA-4701-929F-0C9814BA4D9B}" srcId="{27737B35-1523-463A-9E4F-30081E45A5B1}" destId="{EE946846-7863-4325-844D-6E00DCDD3BD4}" srcOrd="5" destOrd="0" parTransId="{51B1A094-54D9-4928-B3AA-F50D8EF206F4}" sibTransId="{E08BCF92-0D54-498C-8283-FAE8A075B840}"/>
    <dgm:cxn modelId="{C554FC33-84A8-46F6-8786-9E6DDED192B2}" type="presParOf" srcId="{2D44814B-07C4-4649-BF4F-C0060B61584D}" destId="{0C4201E2-7515-4151-9FCE-5DAC2ADFAC49}" srcOrd="0" destOrd="0" presId="urn:microsoft.com/office/officeart/2005/8/layout/default"/>
    <dgm:cxn modelId="{B932A071-100F-4120-B4D4-817DC431A083}" type="presParOf" srcId="{2D44814B-07C4-4649-BF4F-C0060B61584D}" destId="{1FB3C1D6-FB78-467A-A32C-5E830E9CD132}" srcOrd="1" destOrd="0" presId="urn:microsoft.com/office/officeart/2005/8/layout/default"/>
    <dgm:cxn modelId="{2A050FDE-C54A-4386-AA53-AAFA9EF5332B}" type="presParOf" srcId="{2D44814B-07C4-4649-BF4F-C0060B61584D}" destId="{03A2DA3F-3E77-4BE3-89B9-079F5C3850CE}" srcOrd="2" destOrd="0" presId="urn:microsoft.com/office/officeart/2005/8/layout/default"/>
    <dgm:cxn modelId="{931FE68F-0C9C-49EF-A4F0-6F69D57BA253}" type="presParOf" srcId="{2D44814B-07C4-4649-BF4F-C0060B61584D}" destId="{6A9C79CD-D380-4520-AC36-B48833CCD5E3}" srcOrd="3" destOrd="0" presId="urn:microsoft.com/office/officeart/2005/8/layout/default"/>
    <dgm:cxn modelId="{4E99B484-FFDB-4C8C-A62E-7F5812B509AD}" type="presParOf" srcId="{2D44814B-07C4-4649-BF4F-C0060B61584D}" destId="{2B4A182F-59DA-47D9-A8A6-BB38AA6D8A99}" srcOrd="4" destOrd="0" presId="urn:microsoft.com/office/officeart/2005/8/layout/default"/>
    <dgm:cxn modelId="{3520FCE4-AE95-487B-B9E2-18722A4FD22E}" type="presParOf" srcId="{2D44814B-07C4-4649-BF4F-C0060B61584D}" destId="{5E3C07D8-A9FA-45BA-A55E-47ABA372DE24}" srcOrd="5" destOrd="0" presId="urn:microsoft.com/office/officeart/2005/8/layout/default"/>
    <dgm:cxn modelId="{FDFAECEE-671D-44F6-B97B-E4372B44C368}" type="presParOf" srcId="{2D44814B-07C4-4649-BF4F-C0060B61584D}" destId="{3CEE542E-BEE0-481A-8E78-DBA59ADD9990}" srcOrd="6" destOrd="0" presId="urn:microsoft.com/office/officeart/2005/8/layout/default"/>
    <dgm:cxn modelId="{7CD30CAC-8305-488F-9CB2-252E430E2D11}" type="presParOf" srcId="{2D44814B-07C4-4649-BF4F-C0060B61584D}" destId="{E9671904-358F-45BF-BF0F-95540022DDDB}" srcOrd="7" destOrd="0" presId="urn:microsoft.com/office/officeart/2005/8/layout/default"/>
    <dgm:cxn modelId="{D5D6F749-9BB3-4128-B7D6-CC11FAFBF5D9}" type="presParOf" srcId="{2D44814B-07C4-4649-BF4F-C0060B61584D}" destId="{C2D54330-B85E-4027-873A-684B54EE5F18}" srcOrd="8" destOrd="0" presId="urn:microsoft.com/office/officeart/2005/8/layout/default"/>
    <dgm:cxn modelId="{E59A643B-33C1-4F7C-9FFA-2EAAD3B00598}" type="presParOf" srcId="{2D44814B-07C4-4649-BF4F-C0060B61584D}" destId="{B58A38BB-E542-496C-ABCF-E779933B0A6F}" srcOrd="9" destOrd="0" presId="urn:microsoft.com/office/officeart/2005/8/layout/default"/>
    <dgm:cxn modelId="{6182DA14-A0D6-4FC0-8192-7A21F4307884}" type="presParOf" srcId="{2D44814B-07C4-4649-BF4F-C0060B61584D}" destId="{8C584D57-DD0F-44D3-A247-2A0F3EE45AB9}"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F8EEAC-5D2F-4728-9B3F-2291DE0BDCB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8075F2E-7187-4D78-A988-40B938C1CC4F}">
      <dgm:prSet custT="1"/>
      <dgm:spPr/>
      <dgm:t>
        <a:bodyPr/>
        <a:lstStyle/>
        <a:p>
          <a:pPr>
            <a:lnSpc>
              <a:spcPct val="100000"/>
            </a:lnSpc>
          </a:pPr>
          <a:r>
            <a:rPr lang="en-US" sz="1800" b="1"/>
            <a:t>Cleanse</a:t>
          </a:r>
          <a:r>
            <a:rPr lang="en-US" sz="1800"/>
            <a:t>: Standardize the appearance of your data</a:t>
          </a:r>
        </a:p>
      </dgm:t>
    </dgm:pt>
    <dgm:pt modelId="{87B7014B-9F37-4E46-9ED2-A4F7A62DC240}" type="parTrans" cxnId="{0A276DC7-345A-4DBF-8FF1-A265DE3788F8}">
      <dgm:prSet/>
      <dgm:spPr/>
      <dgm:t>
        <a:bodyPr/>
        <a:lstStyle/>
        <a:p>
          <a:endParaRPr lang="en-US"/>
        </a:p>
      </dgm:t>
    </dgm:pt>
    <dgm:pt modelId="{4E0C1EEF-0F1A-48DA-AF91-B5D2A710DD9F}" type="sibTrans" cxnId="{0A276DC7-345A-4DBF-8FF1-A265DE3788F8}">
      <dgm:prSet/>
      <dgm:spPr/>
      <dgm:t>
        <a:bodyPr/>
        <a:lstStyle/>
        <a:p>
          <a:pPr>
            <a:lnSpc>
              <a:spcPct val="100000"/>
            </a:lnSpc>
          </a:pPr>
          <a:endParaRPr lang="en-US"/>
        </a:p>
      </dgm:t>
    </dgm:pt>
    <dgm:pt modelId="{F7D1444C-10E0-4BB3-8FEF-4FB8D072EF52}">
      <dgm:prSet custT="1"/>
      <dgm:spPr/>
      <dgm:t>
        <a:bodyPr/>
        <a:lstStyle/>
        <a:p>
          <a:pPr>
            <a:lnSpc>
              <a:spcPct val="100000"/>
            </a:lnSpc>
          </a:pPr>
          <a:r>
            <a:rPr lang="en-US" sz="1600" b="1"/>
            <a:t>Verifier</a:t>
          </a:r>
          <a:r>
            <a:rPr lang="en-US" sz="1600"/>
            <a:t>: Measure and enhance the quality of your postal address data</a:t>
          </a:r>
        </a:p>
      </dgm:t>
    </dgm:pt>
    <dgm:pt modelId="{B70B1B7E-73F8-4774-B516-29A1A9FDDD8C}" type="parTrans" cxnId="{E2AFB5F6-694E-446C-8088-94B1E8336E7D}">
      <dgm:prSet/>
      <dgm:spPr/>
      <dgm:t>
        <a:bodyPr/>
        <a:lstStyle/>
        <a:p>
          <a:endParaRPr lang="en-US"/>
        </a:p>
      </dgm:t>
    </dgm:pt>
    <dgm:pt modelId="{FBD5FAF3-7809-4D4E-B95B-894FA5CAAC44}" type="sibTrans" cxnId="{E2AFB5F6-694E-446C-8088-94B1E8336E7D}">
      <dgm:prSet/>
      <dgm:spPr/>
      <dgm:t>
        <a:bodyPr/>
        <a:lstStyle/>
        <a:p>
          <a:pPr>
            <a:lnSpc>
              <a:spcPct val="100000"/>
            </a:lnSpc>
          </a:pPr>
          <a:endParaRPr lang="en-US"/>
        </a:p>
      </dgm:t>
    </dgm:pt>
    <dgm:pt modelId="{9014EF8D-9BF3-42FA-8E6F-A1C03FCAF410}">
      <dgm:prSet custT="1"/>
      <dgm:spPr/>
      <dgm:t>
        <a:bodyPr/>
        <a:lstStyle/>
        <a:p>
          <a:pPr>
            <a:lnSpc>
              <a:spcPct val="100000"/>
            </a:lnSpc>
          </a:pPr>
          <a:r>
            <a:rPr lang="en-US" sz="1600" b="1"/>
            <a:t>Parse</a:t>
          </a:r>
          <a:r>
            <a:rPr lang="en-US" sz="1600"/>
            <a:t>: Improve the structure of your data.</a:t>
          </a:r>
        </a:p>
      </dgm:t>
    </dgm:pt>
    <dgm:pt modelId="{4205A9AD-C998-4DD1-AD50-28CC3479322B}" type="parTrans" cxnId="{52B8C758-FCEE-4CBE-A0BA-2E017CA7CBFB}">
      <dgm:prSet/>
      <dgm:spPr/>
      <dgm:t>
        <a:bodyPr/>
        <a:lstStyle/>
        <a:p>
          <a:endParaRPr lang="en-US"/>
        </a:p>
      </dgm:t>
    </dgm:pt>
    <dgm:pt modelId="{33FB109D-094F-4A1A-98E8-45A281D3CB09}" type="sibTrans" cxnId="{52B8C758-FCEE-4CBE-A0BA-2E017CA7CBFB}">
      <dgm:prSet/>
      <dgm:spPr/>
      <dgm:t>
        <a:bodyPr/>
        <a:lstStyle/>
        <a:p>
          <a:pPr>
            <a:lnSpc>
              <a:spcPct val="100000"/>
            </a:lnSpc>
          </a:pPr>
          <a:endParaRPr lang="en-US"/>
        </a:p>
      </dgm:t>
    </dgm:pt>
    <dgm:pt modelId="{B2BF413F-4C44-4359-BC7D-9D341798FE36}">
      <dgm:prSet/>
      <dgm:spPr/>
      <dgm:t>
        <a:bodyPr/>
        <a:lstStyle/>
        <a:p>
          <a:pPr>
            <a:lnSpc>
              <a:spcPct val="100000"/>
            </a:lnSpc>
          </a:pPr>
          <a:r>
            <a:rPr lang="en-US" b="1"/>
            <a:t>Labeler</a:t>
          </a:r>
          <a:r>
            <a:rPr lang="en-US"/>
            <a:t>: Mask sensitive data.</a:t>
          </a:r>
        </a:p>
      </dgm:t>
    </dgm:pt>
    <dgm:pt modelId="{883BCF96-BC87-47D0-9104-850B704C8393}" type="parTrans" cxnId="{88E9D62A-229D-4C9A-B3EB-737500318774}">
      <dgm:prSet/>
      <dgm:spPr/>
      <dgm:t>
        <a:bodyPr/>
        <a:lstStyle/>
        <a:p>
          <a:endParaRPr lang="en-US"/>
        </a:p>
      </dgm:t>
    </dgm:pt>
    <dgm:pt modelId="{61EADFDA-DFAF-44E6-B97F-057558EDC4C3}" type="sibTrans" cxnId="{88E9D62A-229D-4C9A-B3EB-737500318774}">
      <dgm:prSet/>
      <dgm:spPr/>
      <dgm:t>
        <a:bodyPr/>
        <a:lstStyle/>
        <a:p>
          <a:pPr>
            <a:lnSpc>
              <a:spcPct val="100000"/>
            </a:lnSpc>
          </a:pPr>
          <a:endParaRPr lang="en-US"/>
        </a:p>
      </dgm:t>
    </dgm:pt>
    <dgm:pt modelId="{231D1F51-A586-4E71-B8BB-F4BBF77E2485}">
      <dgm:prSet/>
      <dgm:spPr/>
      <dgm:t>
        <a:bodyPr/>
        <a:lstStyle/>
        <a:p>
          <a:pPr>
            <a:lnSpc>
              <a:spcPct val="100000"/>
            </a:lnSpc>
          </a:pPr>
          <a:r>
            <a:rPr lang="en-US" b="1"/>
            <a:t>Deduplicate</a:t>
          </a:r>
          <a:r>
            <a:rPr lang="en-US"/>
            <a:t>: Remove duplicates from data</a:t>
          </a:r>
        </a:p>
      </dgm:t>
    </dgm:pt>
    <dgm:pt modelId="{37D0907C-39A9-42B3-A967-70CB42E578D4}" type="parTrans" cxnId="{040192AC-88FB-4C14-B830-BF6E08685C87}">
      <dgm:prSet/>
      <dgm:spPr/>
      <dgm:t>
        <a:bodyPr/>
        <a:lstStyle/>
        <a:p>
          <a:endParaRPr lang="en-US"/>
        </a:p>
      </dgm:t>
    </dgm:pt>
    <dgm:pt modelId="{76B37E3E-0265-46C0-ADD2-F62F77D7FFE7}" type="sibTrans" cxnId="{040192AC-88FB-4C14-B830-BF6E08685C87}">
      <dgm:prSet/>
      <dgm:spPr/>
      <dgm:t>
        <a:bodyPr/>
        <a:lstStyle/>
        <a:p>
          <a:pPr>
            <a:lnSpc>
              <a:spcPct val="100000"/>
            </a:lnSpc>
          </a:pPr>
          <a:endParaRPr lang="en-US"/>
        </a:p>
      </dgm:t>
    </dgm:pt>
    <dgm:pt modelId="{34F96131-359C-4963-A413-A713323BAB46}">
      <dgm:prSet/>
      <dgm:spPr/>
      <dgm:t>
        <a:bodyPr/>
        <a:lstStyle/>
        <a:p>
          <a:pPr>
            <a:lnSpc>
              <a:spcPct val="100000"/>
            </a:lnSpc>
          </a:pPr>
          <a:r>
            <a:rPr lang="en-US" b="1"/>
            <a:t>Dictionary</a:t>
          </a:r>
          <a:r>
            <a:rPr lang="en-US"/>
            <a:t>: Reference for standard data values</a:t>
          </a:r>
        </a:p>
      </dgm:t>
    </dgm:pt>
    <dgm:pt modelId="{D6FD4826-D6AB-4C24-9A22-FA03D77BBCED}" type="parTrans" cxnId="{D968F526-8FCA-4F67-9DFC-8BD36EF623FF}">
      <dgm:prSet/>
      <dgm:spPr/>
      <dgm:t>
        <a:bodyPr/>
        <a:lstStyle/>
        <a:p>
          <a:endParaRPr lang="en-US"/>
        </a:p>
      </dgm:t>
    </dgm:pt>
    <dgm:pt modelId="{90FDBB9F-43EA-4F03-89E7-475A19C9D334}" type="sibTrans" cxnId="{D968F526-8FCA-4F67-9DFC-8BD36EF623FF}">
      <dgm:prSet/>
      <dgm:spPr/>
      <dgm:t>
        <a:bodyPr/>
        <a:lstStyle/>
        <a:p>
          <a:pPr>
            <a:lnSpc>
              <a:spcPct val="100000"/>
            </a:lnSpc>
          </a:pPr>
          <a:endParaRPr lang="en-US"/>
        </a:p>
      </dgm:t>
    </dgm:pt>
    <dgm:pt modelId="{2C705840-F1AB-4F4A-BAE0-7DD6AEA67CDC}">
      <dgm:prSet/>
      <dgm:spPr/>
      <dgm:t>
        <a:bodyPr/>
        <a:lstStyle/>
        <a:p>
          <a:pPr>
            <a:lnSpc>
              <a:spcPct val="100000"/>
            </a:lnSpc>
          </a:pPr>
          <a:r>
            <a:rPr lang="en-US" b="1"/>
            <a:t>Rule Specifications</a:t>
          </a:r>
          <a:r>
            <a:rPr lang="en-US"/>
            <a:t>: Function/expressions to check validity</a:t>
          </a:r>
        </a:p>
      </dgm:t>
    </dgm:pt>
    <dgm:pt modelId="{40670978-8F4B-4F77-98CB-7817F4D177CB}" type="parTrans" cxnId="{78F8BD15-9F5B-4984-9CF6-1F500BCF83D4}">
      <dgm:prSet/>
      <dgm:spPr/>
      <dgm:t>
        <a:bodyPr/>
        <a:lstStyle/>
        <a:p>
          <a:endParaRPr lang="en-US"/>
        </a:p>
      </dgm:t>
    </dgm:pt>
    <dgm:pt modelId="{B5572C06-4524-4351-B356-67CFB6764617}" type="sibTrans" cxnId="{78F8BD15-9F5B-4984-9CF6-1F500BCF83D4}">
      <dgm:prSet/>
      <dgm:spPr/>
      <dgm:t>
        <a:bodyPr/>
        <a:lstStyle/>
        <a:p>
          <a:endParaRPr lang="en-US"/>
        </a:p>
      </dgm:t>
    </dgm:pt>
    <dgm:pt modelId="{3076F4A6-B6C2-47B3-BA0F-A8BB9303D156}" type="pres">
      <dgm:prSet presAssocID="{FFF8EEAC-5D2F-4728-9B3F-2291DE0BDCBD}" presName="root" presStyleCnt="0">
        <dgm:presLayoutVars>
          <dgm:dir/>
          <dgm:resizeHandles val="exact"/>
        </dgm:presLayoutVars>
      </dgm:prSet>
      <dgm:spPr/>
    </dgm:pt>
    <dgm:pt modelId="{3E851BA3-A3E1-4F4C-AC37-E36BA2ED4453}" type="pres">
      <dgm:prSet presAssocID="{FFF8EEAC-5D2F-4728-9B3F-2291DE0BDCBD}" presName="container" presStyleCnt="0">
        <dgm:presLayoutVars>
          <dgm:dir/>
          <dgm:resizeHandles val="exact"/>
        </dgm:presLayoutVars>
      </dgm:prSet>
      <dgm:spPr/>
    </dgm:pt>
    <dgm:pt modelId="{2552EB6C-CBB0-4FAA-B2FA-635C4F4884F0}" type="pres">
      <dgm:prSet presAssocID="{C8075F2E-7187-4D78-A988-40B938C1CC4F}" presName="compNode" presStyleCnt="0"/>
      <dgm:spPr/>
    </dgm:pt>
    <dgm:pt modelId="{905CC071-8171-4B10-8CFB-BAEC1A225488}" type="pres">
      <dgm:prSet presAssocID="{C8075F2E-7187-4D78-A988-40B938C1CC4F}" presName="iconBgRect" presStyleLbl="bgShp" presStyleIdx="0" presStyleCnt="7"/>
      <dgm:spPr/>
    </dgm:pt>
    <dgm:pt modelId="{09048FA2-2DC7-4830-9D9C-D00453BF01C8}" type="pres">
      <dgm:prSet presAssocID="{C8075F2E-7187-4D78-A988-40B938C1CC4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oap"/>
        </a:ext>
      </dgm:extLst>
    </dgm:pt>
    <dgm:pt modelId="{4DDFD6B0-6E84-4EFF-8111-A43A82A1E4A0}" type="pres">
      <dgm:prSet presAssocID="{C8075F2E-7187-4D78-A988-40B938C1CC4F}" presName="spaceRect" presStyleCnt="0"/>
      <dgm:spPr/>
    </dgm:pt>
    <dgm:pt modelId="{DF0582CF-8F79-4B3B-9014-E93CF71E1475}" type="pres">
      <dgm:prSet presAssocID="{C8075F2E-7187-4D78-A988-40B938C1CC4F}" presName="textRect" presStyleLbl="revTx" presStyleIdx="0" presStyleCnt="7">
        <dgm:presLayoutVars>
          <dgm:chMax val="1"/>
          <dgm:chPref val="1"/>
        </dgm:presLayoutVars>
      </dgm:prSet>
      <dgm:spPr/>
    </dgm:pt>
    <dgm:pt modelId="{7F00D021-B2F6-439B-824A-863E48B032D9}" type="pres">
      <dgm:prSet presAssocID="{4E0C1EEF-0F1A-48DA-AF91-B5D2A710DD9F}" presName="sibTrans" presStyleLbl="sibTrans2D1" presStyleIdx="0" presStyleCnt="0"/>
      <dgm:spPr/>
    </dgm:pt>
    <dgm:pt modelId="{7A333A5E-BFA6-4B4E-8D4D-215DCCFA8364}" type="pres">
      <dgm:prSet presAssocID="{F7D1444C-10E0-4BB3-8FEF-4FB8D072EF52}" presName="compNode" presStyleCnt="0"/>
      <dgm:spPr/>
    </dgm:pt>
    <dgm:pt modelId="{1D542944-8784-4235-9E50-D625A8BF4B47}" type="pres">
      <dgm:prSet presAssocID="{F7D1444C-10E0-4BB3-8FEF-4FB8D072EF52}" presName="iconBgRect" presStyleLbl="bgShp" presStyleIdx="1" presStyleCnt="7"/>
      <dgm:spPr/>
    </dgm:pt>
    <dgm:pt modelId="{29EE1E1D-B591-451C-9778-8FD8DC2022E7}" type="pres">
      <dgm:prSet presAssocID="{F7D1444C-10E0-4BB3-8FEF-4FB8D072EF52}"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code"/>
        </a:ext>
      </dgm:extLst>
    </dgm:pt>
    <dgm:pt modelId="{B1781833-0A62-403E-B79B-39219ADCEE53}" type="pres">
      <dgm:prSet presAssocID="{F7D1444C-10E0-4BB3-8FEF-4FB8D072EF52}" presName="spaceRect" presStyleCnt="0"/>
      <dgm:spPr/>
    </dgm:pt>
    <dgm:pt modelId="{F1D30ED4-0F07-4A01-8C89-60EAF6BE89FF}" type="pres">
      <dgm:prSet presAssocID="{F7D1444C-10E0-4BB3-8FEF-4FB8D072EF52}" presName="textRect" presStyleLbl="revTx" presStyleIdx="1" presStyleCnt="7">
        <dgm:presLayoutVars>
          <dgm:chMax val="1"/>
          <dgm:chPref val="1"/>
        </dgm:presLayoutVars>
      </dgm:prSet>
      <dgm:spPr/>
    </dgm:pt>
    <dgm:pt modelId="{D111731D-DF14-47EF-A317-15464A82EDB3}" type="pres">
      <dgm:prSet presAssocID="{FBD5FAF3-7809-4D4E-B95B-894FA5CAAC44}" presName="sibTrans" presStyleLbl="sibTrans2D1" presStyleIdx="0" presStyleCnt="0"/>
      <dgm:spPr/>
    </dgm:pt>
    <dgm:pt modelId="{3D4B498A-34AD-491B-8647-FE0A68157801}" type="pres">
      <dgm:prSet presAssocID="{9014EF8D-9BF3-42FA-8E6F-A1C03FCAF410}" presName="compNode" presStyleCnt="0"/>
      <dgm:spPr/>
    </dgm:pt>
    <dgm:pt modelId="{0EDD4DB3-58B5-4AE2-84B2-D600CC3AC733}" type="pres">
      <dgm:prSet presAssocID="{9014EF8D-9BF3-42FA-8E6F-A1C03FCAF410}" presName="iconBgRect" presStyleLbl="bgShp" presStyleIdx="2" presStyleCnt="7"/>
      <dgm:spPr/>
    </dgm:pt>
    <dgm:pt modelId="{0F2E048C-73DE-4E6D-99CC-847DDD7F7448}" type="pres">
      <dgm:prSet presAssocID="{9014EF8D-9BF3-42FA-8E6F-A1C03FCAF410}"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65B91820-B078-4B63-AF0B-E740CFBCF1A4}" type="pres">
      <dgm:prSet presAssocID="{9014EF8D-9BF3-42FA-8E6F-A1C03FCAF410}" presName="spaceRect" presStyleCnt="0"/>
      <dgm:spPr/>
    </dgm:pt>
    <dgm:pt modelId="{3B2F17E9-C066-4745-8AA4-B8816FD39728}" type="pres">
      <dgm:prSet presAssocID="{9014EF8D-9BF3-42FA-8E6F-A1C03FCAF410}" presName="textRect" presStyleLbl="revTx" presStyleIdx="2" presStyleCnt="7">
        <dgm:presLayoutVars>
          <dgm:chMax val="1"/>
          <dgm:chPref val="1"/>
        </dgm:presLayoutVars>
      </dgm:prSet>
      <dgm:spPr/>
    </dgm:pt>
    <dgm:pt modelId="{DB3C6674-97C1-40D2-87E2-700637FAA71D}" type="pres">
      <dgm:prSet presAssocID="{33FB109D-094F-4A1A-98E8-45A281D3CB09}" presName="sibTrans" presStyleLbl="sibTrans2D1" presStyleIdx="0" presStyleCnt="0"/>
      <dgm:spPr/>
    </dgm:pt>
    <dgm:pt modelId="{53292D89-F3C5-44F5-916E-E11ADA1C3C25}" type="pres">
      <dgm:prSet presAssocID="{B2BF413F-4C44-4359-BC7D-9D341798FE36}" presName="compNode" presStyleCnt="0"/>
      <dgm:spPr/>
    </dgm:pt>
    <dgm:pt modelId="{9E54335E-E2AC-4570-BA7B-A7FC7D9BC625}" type="pres">
      <dgm:prSet presAssocID="{B2BF413F-4C44-4359-BC7D-9D341798FE36}" presName="iconBgRect" presStyleLbl="bgShp" presStyleIdx="3" presStyleCnt="7"/>
      <dgm:spPr/>
    </dgm:pt>
    <dgm:pt modelId="{9DEB50E0-2F80-4630-96A8-1621AFFC5205}" type="pres">
      <dgm:prSet presAssocID="{B2BF413F-4C44-4359-BC7D-9D341798FE36}"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arty Mask"/>
        </a:ext>
      </dgm:extLst>
    </dgm:pt>
    <dgm:pt modelId="{7E7D5F83-93CD-4863-9E8C-E417CC13A5CB}" type="pres">
      <dgm:prSet presAssocID="{B2BF413F-4C44-4359-BC7D-9D341798FE36}" presName="spaceRect" presStyleCnt="0"/>
      <dgm:spPr/>
    </dgm:pt>
    <dgm:pt modelId="{97DA8443-F1D4-4E0F-9F98-D462A564A2F5}" type="pres">
      <dgm:prSet presAssocID="{B2BF413F-4C44-4359-BC7D-9D341798FE36}" presName="textRect" presStyleLbl="revTx" presStyleIdx="3" presStyleCnt="7">
        <dgm:presLayoutVars>
          <dgm:chMax val="1"/>
          <dgm:chPref val="1"/>
        </dgm:presLayoutVars>
      </dgm:prSet>
      <dgm:spPr/>
    </dgm:pt>
    <dgm:pt modelId="{6C290AF4-1B91-481C-A950-A8E520F08507}" type="pres">
      <dgm:prSet presAssocID="{61EADFDA-DFAF-44E6-B97F-057558EDC4C3}" presName="sibTrans" presStyleLbl="sibTrans2D1" presStyleIdx="0" presStyleCnt="0"/>
      <dgm:spPr/>
    </dgm:pt>
    <dgm:pt modelId="{13C96767-71F3-4B24-A43B-D1D3A1861D0B}" type="pres">
      <dgm:prSet presAssocID="{231D1F51-A586-4E71-B8BB-F4BBF77E2485}" presName="compNode" presStyleCnt="0"/>
      <dgm:spPr/>
    </dgm:pt>
    <dgm:pt modelId="{0B1092C0-6E3D-4F53-A3C9-7D81D025292A}" type="pres">
      <dgm:prSet presAssocID="{231D1F51-A586-4E71-B8BB-F4BBF77E2485}" presName="iconBgRect" presStyleLbl="bgShp" presStyleIdx="4" presStyleCnt="7"/>
      <dgm:spPr/>
    </dgm:pt>
    <dgm:pt modelId="{DCB1A2E6-DD6D-4021-94CF-8EAEDC48C2D9}" type="pres">
      <dgm:prSet presAssocID="{231D1F51-A586-4E71-B8BB-F4BBF77E2485}"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ilter"/>
        </a:ext>
      </dgm:extLst>
    </dgm:pt>
    <dgm:pt modelId="{429BC9D2-7950-4367-839A-54458EBB3237}" type="pres">
      <dgm:prSet presAssocID="{231D1F51-A586-4E71-B8BB-F4BBF77E2485}" presName="spaceRect" presStyleCnt="0"/>
      <dgm:spPr/>
    </dgm:pt>
    <dgm:pt modelId="{D1896480-4E4E-4284-A73D-F709E6BCE144}" type="pres">
      <dgm:prSet presAssocID="{231D1F51-A586-4E71-B8BB-F4BBF77E2485}" presName="textRect" presStyleLbl="revTx" presStyleIdx="4" presStyleCnt="7">
        <dgm:presLayoutVars>
          <dgm:chMax val="1"/>
          <dgm:chPref val="1"/>
        </dgm:presLayoutVars>
      </dgm:prSet>
      <dgm:spPr/>
    </dgm:pt>
    <dgm:pt modelId="{F3152D0F-5FC1-4956-8D81-47A63F2B9778}" type="pres">
      <dgm:prSet presAssocID="{76B37E3E-0265-46C0-ADD2-F62F77D7FFE7}" presName="sibTrans" presStyleLbl="sibTrans2D1" presStyleIdx="0" presStyleCnt="0"/>
      <dgm:spPr/>
    </dgm:pt>
    <dgm:pt modelId="{A9E24DD6-1798-4567-9717-4176FE494B31}" type="pres">
      <dgm:prSet presAssocID="{34F96131-359C-4963-A413-A713323BAB46}" presName="compNode" presStyleCnt="0"/>
      <dgm:spPr/>
    </dgm:pt>
    <dgm:pt modelId="{7802244A-D41D-4BA1-B03D-F91009B701ED}" type="pres">
      <dgm:prSet presAssocID="{34F96131-359C-4963-A413-A713323BAB46}" presName="iconBgRect" presStyleLbl="bgShp" presStyleIdx="5" presStyleCnt="7"/>
      <dgm:spPr/>
    </dgm:pt>
    <dgm:pt modelId="{56F6F357-67B0-40B2-840F-9160EDA79EAD}" type="pres">
      <dgm:prSet presAssocID="{34F96131-359C-4963-A413-A713323BAB46}"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Books"/>
        </a:ext>
      </dgm:extLst>
    </dgm:pt>
    <dgm:pt modelId="{189C6774-DBFC-431F-A702-7EF9D4837317}" type="pres">
      <dgm:prSet presAssocID="{34F96131-359C-4963-A413-A713323BAB46}" presName="spaceRect" presStyleCnt="0"/>
      <dgm:spPr/>
    </dgm:pt>
    <dgm:pt modelId="{B22FE319-D81B-49CA-B8BB-50B63246E87C}" type="pres">
      <dgm:prSet presAssocID="{34F96131-359C-4963-A413-A713323BAB46}" presName="textRect" presStyleLbl="revTx" presStyleIdx="5" presStyleCnt="7">
        <dgm:presLayoutVars>
          <dgm:chMax val="1"/>
          <dgm:chPref val="1"/>
        </dgm:presLayoutVars>
      </dgm:prSet>
      <dgm:spPr/>
    </dgm:pt>
    <dgm:pt modelId="{90A7B7CD-8F96-4D60-84D9-537FAC67C5C4}" type="pres">
      <dgm:prSet presAssocID="{90FDBB9F-43EA-4F03-89E7-475A19C9D334}" presName="sibTrans" presStyleLbl="sibTrans2D1" presStyleIdx="0" presStyleCnt="0"/>
      <dgm:spPr/>
    </dgm:pt>
    <dgm:pt modelId="{12862B2F-238E-4B8A-B102-A4AE068D57B6}" type="pres">
      <dgm:prSet presAssocID="{2C705840-F1AB-4F4A-BAE0-7DD6AEA67CDC}" presName="compNode" presStyleCnt="0"/>
      <dgm:spPr/>
    </dgm:pt>
    <dgm:pt modelId="{83D07719-5753-4154-88AC-860D53CF769A}" type="pres">
      <dgm:prSet presAssocID="{2C705840-F1AB-4F4A-BAE0-7DD6AEA67CDC}" presName="iconBgRect" presStyleLbl="bgShp" presStyleIdx="6" presStyleCnt="7"/>
      <dgm:spPr/>
    </dgm:pt>
    <dgm:pt modelId="{5998BA8B-6080-4E2A-BFDB-89653A780B69}" type="pres">
      <dgm:prSet presAssocID="{2C705840-F1AB-4F4A-BAE0-7DD6AEA67CDC}"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Document"/>
        </a:ext>
      </dgm:extLst>
    </dgm:pt>
    <dgm:pt modelId="{E036080A-55FA-45AF-904A-E503F7ED5058}" type="pres">
      <dgm:prSet presAssocID="{2C705840-F1AB-4F4A-BAE0-7DD6AEA67CDC}" presName="spaceRect" presStyleCnt="0"/>
      <dgm:spPr/>
    </dgm:pt>
    <dgm:pt modelId="{0C5C43E6-B940-4ECC-97A7-A8B18E46CC75}" type="pres">
      <dgm:prSet presAssocID="{2C705840-F1AB-4F4A-BAE0-7DD6AEA67CDC}" presName="textRect" presStyleLbl="revTx" presStyleIdx="6" presStyleCnt="7">
        <dgm:presLayoutVars>
          <dgm:chMax val="1"/>
          <dgm:chPref val="1"/>
        </dgm:presLayoutVars>
      </dgm:prSet>
      <dgm:spPr/>
    </dgm:pt>
  </dgm:ptLst>
  <dgm:cxnLst>
    <dgm:cxn modelId="{78F8BD15-9F5B-4984-9CF6-1F500BCF83D4}" srcId="{FFF8EEAC-5D2F-4728-9B3F-2291DE0BDCBD}" destId="{2C705840-F1AB-4F4A-BAE0-7DD6AEA67CDC}" srcOrd="6" destOrd="0" parTransId="{40670978-8F4B-4F77-98CB-7817F4D177CB}" sibTransId="{B5572C06-4524-4351-B356-67CFB6764617}"/>
    <dgm:cxn modelId="{D31CEA26-EF02-494B-93BE-8E03E337C1C4}" type="presOf" srcId="{2C705840-F1AB-4F4A-BAE0-7DD6AEA67CDC}" destId="{0C5C43E6-B940-4ECC-97A7-A8B18E46CC75}" srcOrd="0" destOrd="0" presId="urn:microsoft.com/office/officeart/2018/2/layout/IconCircleList"/>
    <dgm:cxn modelId="{D968F526-8FCA-4F67-9DFC-8BD36EF623FF}" srcId="{FFF8EEAC-5D2F-4728-9B3F-2291DE0BDCBD}" destId="{34F96131-359C-4963-A413-A713323BAB46}" srcOrd="5" destOrd="0" parTransId="{D6FD4826-D6AB-4C24-9A22-FA03D77BBCED}" sibTransId="{90FDBB9F-43EA-4F03-89E7-475A19C9D334}"/>
    <dgm:cxn modelId="{E1D02B2A-3BCD-4BA2-9449-2FA4357EBE30}" type="presOf" srcId="{FFF8EEAC-5D2F-4728-9B3F-2291DE0BDCBD}" destId="{3076F4A6-B6C2-47B3-BA0F-A8BB9303D156}" srcOrd="0" destOrd="0" presId="urn:microsoft.com/office/officeart/2018/2/layout/IconCircleList"/>
    <dgm:cxn modelId="{88E9D62A-229D-4C9A-B3EB-737500318774}" srcId="{FFF8EEAC-5D2F-4728-9B3F-2291DE0BDCBD}" destId="{B2BF413F-4C44-4359-BC7D-9D341798FE36}" srcOrd="3" destOrd="0" parTransId="{883BCF96-BC87-47D0-9104-850B704C8393}" sibTransId="{61EADFDA-DFAF-44E6-B97F-057558EDC4C3}"/>
    <dgm:cxn modelId="{D8ED0A65-2D63-4AFE-962D-51FCE222BDEF}" type="presOf" srcId="{9014EF8D-9BF3-42FA-8E6F-A1C03FCAF410}" destId="{3B2F17E9-C066-4745-8AA4-B8816FD39728}" srcOrd="0" destOrd="0" presId="urn:microsoft.com/office/officeart/2018/2/layout/IconCircleList"/>
    <dgm:cxn modelId="{7446F567-6C72-447D-816E-8AA00EED51FE}" type="presOf" srcId="{4E0C1EEF-0F1A-48DA-AF91-B5D2A710DD9F}" destId="{7F00D021-B2F6-439B-824A-863E48B032D9}" srcOrd="0" destOrd="0" presId="urn:microsoft.com/office/officeart/2018/2/layout/IconCircleList"/>
    <dgm:cxn modelId="{C549054A-B62E-4D9F-A4CF-D8CDE2705C80}" type="presOf" srcId="{231D1F51-A586-4E71-B8BB-F4BBF77E2485}" destId="{D1896480-4E4E-4284-A73D-F709E6BCE144}" srcOrd="0" destOrd="0" presId="urn:microsoft.com/office/officeart/2018/2/layout/IconCircleList"/>
    <dgm:cxn modelId="{43CA3F6F-2A9F-4B9C-8AFC-A60020E4645B}" type="presOf" srcId="{33FB109D-094F-4A1A-98E8-45A281D3CB09}" destId="{DB3C6674-97C1-40D2-87E2-700637FAA71D}" srcOrd="0" destOrd="0" presId="urn:microsoft.com/office/officeart/2018/2/layout/IconCircleList"/>
    <dgm:cxn modelId="{7A809B56-DDDB-4D79-9550-0C618B36D85E}" type="presOf" srcId="{FBD5FAF3-7809-4D4E-B95B-894FA5CAAC44}" destId="{D111731D-DF14-47EF-A317-15464A82EDB3}" srcOrd="0" destOrd="0" presId="urn:microsoft.com/office/officeart/2018/2/layout/IconCircleList"/>
    <dgm:cxn modelId="{52B8C758-FCEE-4CBE-A0BA-2E017CA7CBFB}" srcId="{FFF8EEAC-5D2F-4728-9B3F-2291DE0BDCBD}" destId="{9014EF8D-9BF3-42FA-8E6F-A1C03FCAF410}" srcOrd="2" destOrd="0" parTransId="{4205A9AD-C998-4DD1-AD50-28CC3479322B}" sibTransId="{33FB109D-094F-4A1A-98E8-45A281D3CB09}"/>
    <dgm:cxn modelId="{F5D8C089-9BE1-469E-A640-F66193F3A7E0}" type="presOf" srcId="{B2BF413F-4C44-4359-BC7D-9D341798FE36}" destId="{97DA8443-F1D4-4E0F-9F98-D462A564A2F5}" srcOrd="0" destOrd="0" presId="urn:microsoft.com/office/officeart/2018/2/layout/IconCircleList"/>
    <dgm:cxn modelId="{E9884792-CAD3-4DE7-9E4A-3FFACF39D0B9}" type="presOf" srcId="{34F96131-359C-4963-A413-A713323BAB46}" destId="{B22FE319-D81B-49CA-B8BB-50B63246E87C}" srcOrd="0" destOrd="0" presId="urn:microsoft.com/office/officeart/2018/2/layout/IconCircleList"/>
    <dgm:cxn modelId="{040192AC-88FB-4C14-B830-BF6E08685C87}" srcId="{FFF8EEAC-5D2F-4728-9B3F-2291DE0BDCBD}" destId="{231D1F51-A586-4E71-B8BB-F4BBF77E2485}" srcOrd="4" destOrd="0" parTransId="{37D0907C-39A9-42B3-A967-70CB42E578D4}" sibTransId="{76B37E3E-0265-46C0-ADD2-F62F77D7FFE7}"/>
    <dgm:cxn modelId="{300CE9AC-96D3-4B03-8D1E-3F3E19C5A3EF}" type="presOf" srcId="{C8075F2E-7187-4D78-A988-40B938C1CC4F}" destId="{DF0582CF-8F79-4B3B-9014-E93CF71E1475}" srcOrd="0" destOrd="0" presId="urn:microsoft.com/office/officeart/2018/2/layout/IconCircleList"/>
    <dgm:cxn modelId="{0686FDB0-38DB-4BFE-B1B1-2F09BD0498C0}" type="presOf" srcId="{90FDBB9F-43EA-4F03-89E7-475A19C9D334}" destId="{90A7B7CD-8F96-4D60-84D9-537FAC67C5C4}" srcOrd="0" destOrd="0" presId="urn:microsoft.com/office/officeart/2018/2/layout/IconCircleList"/>
    <dgm:cxn modelId="{007736B3-CCBD-45CD-8DD3-18B1A6FB42F5}" type="presOf" srcId="{61EADFDA-DFAF-44E6-B97F-057558EDC4C3}" destId="{6C290AF4-1B91-481C-A950-A8E520F08507}" srcOrd="0" destOrd="0" presId="urn:microsoft.com/office/officeart/2018/2/layout/IconCircleList"/>
    <dgm:cxn modelId="{0A276DC7-345A-4DBF-8FF1-A265DE3788F8}" srcId="{FFF8EEAC-5D2F-4728-9B3F-2291DE0BDCBD}" destId="{C8075F2E-7187-4D78-A988-40B938C1CC4F}" srcOrd="0" destOrd="0" parTransId="{87B7014B-9F37-4E46-9ED2-A4F7A62DC240}" sibTransId="{4E0C1EEF-0F1A-48DA-AF91-B5D2A710DD9F}"/>
    <dgm:cxn modelId="{66DADECC-9029-4791-BA74-3DBD423FC295}" type="presOf" srcId="{76B37E3E-0265-46C0-ADD2-F62F77D7FFE7}" destId="{F3152D0F-5FC1-4956-8D81-47A63F2B9778}" srcOrd="0" destOrd="0" presId="urn:microsoft.com/office/officeart/2018/2/layout/IconCircleList"/>
    <dgm:cxn modelId="{48479BE6-3A8F-430F-843A-442160E307BF}" type="presOf" srcId="{F7D1444C-10E0-4BB3-8FEF-4FB8D072EF52}" destId="{F1D30ED4-0F07-4A01-8C89-60EAF6BE89FF}" srcOrd="0" destOrd="0" presId="urn:microsoft.com/office/officeart/2018/2/layout/IconCircleList"/>
    <dgm:cxn modelId="{E2AFB5F6-694E-446C-8088-94B1E8336E7D}" srcId="{FFF8EEAC-5D2F-4728-9B3F-2291DE0BDCBD}" destId="{F7D1444C-10E0-4BB3-8FEF-4FB8D072EF52}" srcOrd="1" destOrd="0" parTransId="{B70B1B7E-73F8-4774-B516-29A1A9FDDD8C}" sibTransId="{FBD5FAF3-7809-4D4E-B95B-894FA5CAAC44}"/>
    <dgm:cxn modelId="{A64832ED-BE7C-45CD-BCE9-63DDD18A8AAA}" type="presParOf" srcId="{3076F4A6-B6C2-47B3-BA0F-A8BB9303D156}" destId="{3E851BA3-A3E1-4F4C-AC37-E36BA2ED4453}" srcOrd="0" destOrd="0" presId="urn:microsoft.com/office/officeart/2018/2/layout/IconCircleList"/>
    <dgm:cxn modelId="{0D09D4BA-59C1-4FF8-916D-A43CAA1DB543}" type="presParOf" srcId="{3E851BA3-A3E1-4F4C-AC37-E36BA2ED4453}" destId="{2552EB6C-CBB0-4FAA-B2FA-635C4F4884F0}" srcOrd="0" destOrd="0" presId="urn:microsoft.com/office/officeart/2018/2/layout/IconCircleList"/>
    <dgm:cxn modelId="{AABB319E-928A-41FF-AE6D-EFF00D738495}" type="presParOf" srcId="{2552EB6C-CBB0-4FAA-B2FA-635C4F4884F0}" destId="{905CC071-8171-4B10-8CFB-BAEC1A225488}" srcOrd="0" destOrd="0" presId="urn:microsoft.com/office/officeart/2018/2/layout/IconCircleList"/>
    <dgm:cxn modelId="{00314BF2-3E63-4DB4-8F53-266F0CAB4BB5}" type="presParOf" srcId="{2552EB6C-CBB0-4FAA-B2FA-635C4F4884F0}" destId="{09048FA2-2DC7-4830-9D9C-D00453BF01C8}" srcOrd="1" destOrd="0" presId="urn:microsoft.com/office/officeart/2018/2/layout/IconCircleList"/>
    <dgm:cxn modelId="{8695DD9A-1606-4A31-ADF8-542633745F50}" type="presParOf" srcId="{2552EB6C-CBB0-4FAA-B2FA-635C4F4884F0}" destId="{4DDFD6B0-6E84-4EFF-8111-A43A82A1E4A0}" srcOrd="2" destOrd="0" presId="urn:microsoft.com/office/officeart/2018/2/layout/IconCircleList"/>
    <dgm:cxn modelId="{84BC3043-F084-4C3C-B09A-78F1E6AEF518}" type="presParOf" srcId="{2552EB6C-CBB0-4FAA-B2FA-635C4F4884F0}" destId="{DF0582CF-8F79-4B3B-9014-E93CF71E1475}" srcOrd="3" destOrd="0" presId="urn:microsoft.com/office/officeart/2018/2/layout/IconCircleList"/>
    <dgm:cxn modelId="{009499C4-41A3-4A45-A0D5-59D0F6CD49B5}" type="presParOf" srcId="{3E851BA3-A3E1-4F4C-AC37-E36BA2ED4453}" destId="{7F00D021-B2F6-439B-824A-863E48B032D9}" srcOrd="1" destOrd="0" presId="urn:microsoft.com/office/officeart/2018/2/layout/IconCircleList"/>
    <dgm:cxn modelId="{A42189B5-83EB-44E5-AA07-D1B1D0CE7535}" type="presParOf" srcId="{3E851BA3-A3E1-4F4C-AC37-E36BA2ED4453}" destId="{7A333A5E-BFA6-4B4E-8D4D-215DCCFA8364}" srcOrd="2" destOrd="0" presId="urn:microsoft.com/office/officeart/2018/2/layout/IconCircleList"/>
    <dgm:cxn modelId="{BEE86C1F-566B-4ED7-821A-D5B4AD80CF9C}" type="presParOf" srcId="{7A333A5E-BFA6-4B4E-8D4D-215DCCFA8364}" destId="{1D542944-8784-4235-9E50-D625A8BF4B47}" srcOrd="0" destOrd="0" presId="urn:microsoft.com/office/officeart/2018/2/layout/IconCircleList"/>
    <dgm:cxn modelId="{B330FB92-911F-44FF-9B2B-7250D29E4D3E}" type="presParOf" srcId="{7A333A5E-BFA6-4B4E-8D4D-215DCCFA8364}" destId="{29EE1E1D-B591-451C-9778-8FD8DC2022E7}" srcOrd="1" destOrd="0" presId="urn:microsoft.com/office/officeart/2018/2/layout/IconCircleList"/>
    <dgm:cxn modelId="{B7F9B679-B97F-4774-9777-E8A6F2FF50B5}" type="presParOf" srcId="{7A333A5E-BFA6-4B4E-8D4D-215DCCFA8364}" destId="{B1781833-0A62-403E-B79B-39219ADCEE53}" srcOrd="2" destOrd="0" presId="urn:microsoft.com/office/officeart/2018/2/layout/IconCircleList"/>
    <dgm:cxn modelId="{514B9F1E-0515-46BA-A80C-90647B5E2068}" type="presParOf" srcId="{7A333A5E-BFA6-4B4E-8D4D-215DCCFA8364}" destId="{F1D30ED4-0F07-4A01-8C89-60EAF6BE89FF}" srcOrd="3" destOrd="0" presId="urn:microsoft.com/office/officeart/2018/2/layout/IconCircleList"/>
    <dgm:cxn modelId="{5F65A1BC-A388-42CC-BB2B-C7A9ED4B70BE}" type="presParOf" srcId="{3E851BA3-A3E1-4F4C-AC37-E36BA2ED4453}" destId="{D111731D-DF14-47EF-A317-15464A82EDB3}" srcOrd="3" destOrd="0" presId="urn:microsoft.com/office/officeart/2018/2/layout/IconCircleList"/>
    <dgm:cxn modelId="{87A65B7E-6314-4A1E-89EC-81A20CF1F694}" type="presParOf" srcId="{3E851BA3-A3E1-4F4C-AC37-E36BA2ED4453}" destId="{3D4B498A-34AD-491B-8647-FE0A68157801}" srcOrd="4" destOrd="0" presId="urn:microsoft.com/office/officeart/2018/2/layout/IconCircleList"/>
    <dgm:cxn modelId="{3B7A6246-9F30-4CC0-A3BD-4C288F730E8C}" type="presParOf" srcId="{3D4B498A-34AD-491B-8647-FE0A68157801}" destId="{0EDD4DB3-58B5-4AE2-84B2-D600CC3AC733}" srcOrd="0" destOrd="0" presId="urn:microsoft.com/office/officeart/2018/2/layout/IconCircleList"/>
    <dgm:cxn modelId="{7688DD32-B808-4365-9BFF-BCBFC02681C7}" type="presParOf" srcId="{3D4B498A-34AD-491B-8647-FE0A68157801}" destId="{0F2E048C-73DE-4E6D-99CC-847DDD7F7448}" srcOrd="1" destOrd="0" presId="urn:microsoft.com/office/officeart/2018/2/layout/IconCircleList"/>
    <dgm:cxn modelId="{BFF103E7-BB66-48BB-8937-B61C309D7F2B}" type="presParOf" srcId="{3D4B498A-34AD-491B-8647-FE0A68157801}" destId="{65B91820-B078-4B63-AF0B-E740CFBCF1A4}" srcOrd="2" destOrd="0" presId="urn:microsoft.com/office/officeart/2018/2/layout/IconCircleList"/>
    <dgm:cxn modelId="{62E66EB8-B223-4D9A-9C92-552D3918882B}" type="presParOf" srcId="{3D4B498A-34AD-491B-8647-FE0A68157801}" destId="{3B2F17E9-C066-4745-8AA4-B8816FD39728}" srcOrd="3" destOrd="0" presId="urn:microsoft.com/office/officeart/2018/2/layout/IconCircleList"/>
    <dgm:cxn modelId="{B555299D-9212-448C-AF03-A887415EF067}" type="presParOf" srcId="{3E851BA3-A3E1-4F4C-AC37-E36BA2ED4453}" destId="{DB3C6674-97C1-40D2-87E2-700637FAA71D}" srcOrd="5" destOrd="0" presId="urn:microsoft.com/office/officeart/2018/2/layout/IconCircleList"/>
    <dgm:cxn modelId="{57E910C2-6892-4405-B79A-E08C24A45543}" type="presParOf" srcId="{3E851BA3-A3E1-4F4C-AC37-E36BA2ED4453}" destId="{53292D89-F3C5-44F5-916E-E11ADA1C3C25}" srcOrd="6" destOrd="0" presId="urn:microsoft.com/office/officeart/2018/2/layout/IconCircleList"/>
    <dgm:cxn modelId="{F7600F09-4844-4C98-BD50-6B1058AB4E71}" type="presParOf" srcId="{53292D89-F3C5-44F5-916E-E11ADA1C3C25}" destId="{9E54335E-E2AC-4570-BA7B-A7FC7D9BC625}" srcOrd="0" destOrd="0" presId="urn:microsoft.com/office/officeart/2018/2/layout/IconCircleList"/>
    <dgm:cxn modelId="{82386BE3-F16A-4748-AFCB-0EC73AD5A151}" type="presParOf" srcId="{53292D89-F3C5-44F5-916E-E11ADA1C3C25}" destId="{9DEB50E0-2F80-4630-96A8-1621AFFC5205}" srcOrd="1" destOrd="0" presId="urn:microsoft.com/office/officeart/2018/2/layout/IconCircleList"/>
    <dgm:cxn modelId="{0E0E7DD7-DF1F-469F-9D20-59F79CA9FC1E}" type="presParOf" srcId="{53292D89-F3C5-44F5-916E-E11ADA1C3C25}" destId="{7E7D5F83-93CD-4863-9E8C-E417CC13A5CB}" srcOrd="2" destOrd="0" presId="urn:microsoft.com/office/officeart/2018/2/layout/IconCircleList"/>
    <dgm:cxn modelId="{900ECC39-BB5B-42F3-8B2B-ABA929F67294}" type="presParOf" srcId="{53292D89-F3C5-44F5-916E-E11ADA1C3C25}" destId="{97DA8443-F1D4-4E0F-9F98-D462A564A2F5}" srcOrd="3" destOrd="0" presId="urn:microsoft.com/office/officeart/2018/2/layout/IconCircleList"/>
    <dgm:cxn modelId="{8E6E84DE-3A7A-4DD5-A77B-6D306D25211D}" type="presParOf" srcId="{3E851BA3-A3E1-4F4C-AC37-E36BA2ED4453}" destId="{6C290AF4-1B91-481C-A950-A8E520F08507}" srcOrd="7" destOrd="0" presId="urn:microsoft.com/office/officeart/2018/2/layout/IconCircleList"/>
    <dgm:cxn modelId="{D31346D4-2164-4EF3-A386-76AB88E4258D}" type="presParOf" srcId="{3E851BA3-A3E1-4F4C-AC37-E36BA2ED4453}" destId="{13C96767-71F3-4B24-A43B-D1D3A1861D0B}" srcOrd="8" destOrd="0" presId="urn:microsoft.com/office/officeart/2018/2/layout/IconCircleList"/>
    <dgm:cxn modelId="{01832B0F-36C5-43DB-A60C-E8B35773242B}" type="presParOf" srcId="{13C96767-71F3-4B24-A43B-D1D3A1861D0B}" destId="{0B1092C0-6E3D-4F53-A3C9-7D81D025292A}" srcOrd="0" destOrd="0" presId="urn:microsoft.com/office/officeart/2018/2/layout/IconCircleList"/>
    <dgm:cxn modelId="{05E2C9B6-302F-43BC-B49F-90B49CFA2FDC}" type="presParOf" srcId="{13C96767-71F3-4B24-A43B-D1D3A1861D0B}" destId="{DCB1A2E6-DD6D-4021-94CF-8EAEDC48C2D9}" srcOrd="1" destOrd="0" presId="urn:microsoft.com/office/officeart/2018/2/layout/IconCircleList"/>
    <dgm:cxn modelId="{E19F0CDC-759A-4DB5-98A8-BDE022472E13}" type="presParOf" srcId="{13C96767-71F3-4B24-A43B-D1D3A1861D0B}" destId="{429BC9D2-7950-4367-839A-54458EBB3237}" srcOrd="2" destOrd="0" presId="urn:microsoft.com/office/officeart/2018/2/layout/IconCircleList"/>
    <dgm:cxn modelId="{76D55936-8D10-4856-812C-25D743D160AE}" type="presParOf" srcId="{13C96767-71F3-4B24-A43B-D1D3A1861D0B}" destId="{D1896480-4E4E-4284-A73D-F709E6BCE144}" srcOrd="3" destOrd="0" presId="urn:microsoft.com/office/officeart/2018/2/layout/IconCircleList"/>
    <dgm:cxn modelId="{D585ECBB-B307-4718-BEBC-87E40ED7388A}" type="presParOf" srcId="{3E851BA3-A3E1-4F4C-AC37-E36BA2ED4453}" destId="{F3152D0F-5FC1-4956-8D81-47A63F2B9778}" srcOrd="9" destOrd="0" presId="urn:microsoft.com/office/officeart/2018/2/layout/IconCircleList"/>
    <dgm:cxn modelId="{C25CDBCC-17D3-46C4-A24F-AD3878AB77D7}" type="presParOf" srcId="{3E851BA3-A3E1-4F4C-AC37-E36BA2ED4453}" destId="{A9E24DD6-1798-4567-9717-4176FE494B31}" srcOrd="10" destOrd="0" presId="urn:microsoft.com/office/officeart/2018/2/layout/IconCircleList"/>
    <dgm:cxn modelId="{4EECC7CF-C0BC-4A6C-A024-243C0309E0B7}" type="presParOf" srcId="{A9E24DD6-1798-4567-9717-4176FE494B31}" destId="{7802244A-D41D-4BA1-B03D-F91009B701ED}" srcOrd="0" destOrd="0" presId="urn:microsoft.com/office/officeart/2018/2/layout/IconCircleList"/>
    <dgm:cxn modelId="{F06C478E-8693-46D5-BC93-25A1752B2CA7}" type="presParOf" srcId="{A9E24DD6-1798-4567-9717-4176FE494B31}" destId="{56F6F357-67B0-40B2-840F-9160EDA79EAD}" srcOrd="1" destOrd="0" presId="urn:microsoft.com/office/officeart/2018/2/layout/IconCircleList"/>
    <dgm:cxn modelId="{DFE361C0-8AC3-41B3-B4ED-783A1A65B51C}" type="presParOf" srcId="{A9E24DD6-1798-4567-9717-4176FE494B31}" destId="{189C6774-DBFC-431F-A702-7EF9D4837317}" srcOrd="2" destOrd="0" presId="urn:microsoft.com/office/officeart/2018/2/layout/IconCircleList"/>
    <dgm:cxn modelId="{8CBBE753-C537-47E2-B85E-4F57C5A75814}" type="presParOf" srcId="{A9E24DD6-1798-4567-9717-4176FE494B31}" destId="{B22FE319-D81B-49CA-B8BB-50B63246E87C}" srcOrd="3" destOrd="0" presId="urn:microsoft.com/office/officeart/2018/2/layout/IconCircleList"/>
    <dgm:cxn modelId="{4A8B9451-5368-4E99-B7AD-B24A72A62EC2}" type="presParOf" srcId="{3E851BA3-A3E1-4F4C-AC37-E36BA2ED4453}" destId="{90A7B7CD-8F96-4D60-84D9-537FAC67C5C4}" srcOrd="11" destOrd="0" presId="urn:microsoft.com/office/officeart/2018/2/layout/IconCircleList"/>
    <dgm:cxn modelId="{18D86CF4-586C-4772-BA40-3111883E57D3}" type="presParOf" srcId="{3E851BA3-A3E1-4F4C-AC37-E36BA2ED4453}" destId="{12862B2F-238E-4B8A-B102-A4AE068D57B6}" srcOrd="12" destOrd="0" presId="urn:microsoft.com/office/officeart/2018/2/layout/IconCircleList"/>
    <dgm:cxn modelId="{F38DF4DE-98B0-4E7C-96AE-5E6CAE9FEB65}" type="presParOf" srcId="{12862B2F-238E-4B8A-B102-A4AE068D57B6}" destId="{83D07719-5753-4154-88AC-860D53CF769A}" srcOrd="0" destOrd="0" presId="urn:microsoft.com/office/officeart/2018/2/layout/IconCircleList"/>
    <dgm:cxn modelId="{73F08461-983B-43F8-A6A7-0AD8840E8458}" type="presParOf" srcId="{12862B2F-238E-4B8A-B102-A4AE068D57B6}" destId="{5998BA8B-6080-4E2A-BFDB-89653A780B69}" srcOrd="1" destOrd="0" presId="urn:microsoft.com/office/officeart/2018/2/layout/IconCircleList"/>
    <dgm:cxn modelId="{2602F18A-7263-4BCA-A37F-475E5DF656E5}" type="presParOf" srcId="{12862B2F-238E-4B8A-B102-A4AE068D57B6}" destId="{E036080A-55FA-45AF-904A-E503F7ED5058}" srcOrd="2" destOrd="0" presId="urn:microsoft.com/office/officeart/2018/2/layout/IconCircleList"/>
    <dgm:cxn modelId="{B4A77CBB-3713-47F0-B08E-3EFB3E77DA8E}" type="presParOf" srcId="{12862B2F-238E-4B8A-B102-A4AE068D57B6}" destId="{0C5C43E6-B940-4ECC-97A7-A8B18E46CC7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93576A-E90E-47C7-96B2-876BB9F8840A}">
      <dsp:nvSpPr>
        <dsp:cNvPr id="0" name=""/>
        <dsp:cNvSpPr/>
      </dsp:nvSpPr>
      <dsp:spPr>
        <a:xfrm>
          <a:off x="0" y="1800"/>
          <a:ext cx="6735443" cy="7670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121B24-1E1B-435E-AAEA-254FA7FF4E67}">
      <dsp:nvSpPr>
        <dsp:cNvPr id="0" name=""/>
        <dsp:cNvSpPr/>
      </dsp:nvSpPr>
      <dsp:spPr>
        <a:xfrm>
          <a:off x="232028" y="174382"/>
          <a:ext cx="421869" cy="4218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D7A655-D5B5-4852-B35E-CEC331637EBB}">
      <dsp:nvSpPr>
        <dsp:cNvPr id="0" name=""/>
        <dsp:cNvSpPr/>
      </dsp:nvSpPr>
      <dsp:spPr>
        <a:xfrm>
          <a:off x="885925" y="1800"/>
          <a:ext cx="5849517" cy="767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78" tIns="81178" rIns="81178" bIns="81178" numCol="1" spcCol="1270" anchor="ctr" anchorCtr="0">
          <a:noAutofit/>
        </a:bodyPr>
        <a:lstStyle/>
        <a:p>
          <a:pPr marL="0" lvl="0" indent="0" algn="l" defTabSz="844550">
            <a:lnSpc>
              <a:spcPct val="100000"/>
            </a:lnSpc>
            <a:spcBef>
              <a:spcPct val="0"/>
            </a:spcBef>
            <a:spcAft>
              <a:spcPct val="35000"/>
            </a:spcAft>
            <a:buNone/>
          </a:pPr>
          <a:r>
            <a:rPr lang="en-US" sz="1900" b="1" kern="1200"/>
            <a:t>CLAIRE</a:t>
          </a:r>
          <a:r>
            <a:rPr lang="en-US" sz="1900" kern="1200"/>
            <a:t>, Informatica's </a:t>
          </a:r>
          <a:r>
            <a:rPr lang="en-US" sz="1900" b="1" kern="1200"/>
            <a:t>AI engine</a:t>
          </a:r>
          <a:r>
            <a:rPr lang="en-US" sz="1900" kern="1200"/>
            <a:t>, uses </a:t>
          </a:r>
          <a:r>
            <a:rPr lang="en-US" sz="1900" b="1" kern="1200"/>
            <a:t>machine learning</a:t>
          </a:r>
          <a:r>
            <a:rPr lang="en-US" sz="1900" kern="1200"/>
            <a:t> to make recommendations across IICS organizations.</a:t>
          </a:r>
        </a:p>
      </dsp:txBody>
      <dsp:txXfrm>
        <a:off x="885925" y="1800"/>
        <a:ext cx="5849517" cy="767034"/>
      </dsp:txXfrm>
    </dsp:sp>
    <dsp:sp modelId="{B2650E73-5179-40E0-86BA-24483894A3DE}">
      <dsp:nvSpPr>
        <dsp:cNvPr id="0" name=""/>
        <dsp:cNvSpPr/>
      </dsp:nvSpPr>
      <dsp:spPr>
        <a:xfrm>
          <a:off x="0" y="960593"/>
          <a:ext cx="6735443" cy="7670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A47122-CDB5-42B1-8088-26439AC8FB22}">
      <dsp:nvSpPr>
        <dsp:cNvPr id="0" name=""/>
        <dsp:cNvSpPr/>
      </dsp:nvSpPr>
      <dsp:spPr>
        <a:xfrm>
          <a:off x="232028" y="1133176"/>
          <a:ext cx="421869" cy="4218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B71DDD-1A0C-4ABF-AB03-EA7CD695DD26}">
      <dsp:nvSpPr>
        <dsp:cNvPr id="0" name=""/>
        <dsp:cNvSpPr/>
      </dsp:nvSpPr>
      <dsp:spPr>
        <a:xfrm>
          <a:off x="885925" y="960593"/>
          <a:ext cx="5849517" cy="767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78" tIns="81178" rIns="81178" bIns="81178" numCol="1" spcCol="1270" anchor="ctr" anchorCtr="0">
          <a:noAutofit/>
        </a:bodyPr>
        <a:lstStyle/>
        <a:p>
          <a:pPr marL="0" lvl="0" indent="0" algn="l" defTabSz="844550">
            <a:lnSpc>
              <a:spcPct val="100000"/>
            </a:lnSpc>
            <a:spcBef>
              <a:spcPct val="0"/>
            </a:spcBef>
            <a:spcAft>
              <a:spcPct val="35000"/>
            </a:spcAft>
            <a:buNone/>
          </a:pPr>
          <a:r>
            <a:rPr lang="en-US" sz="1900" kern="1200"/>
            <a:t>Recommends </a:t>
          </a:r>
          <a:r>
            <a:rPr lang="en-US" sz="1900" b="1" kern="1200"/>
            <a:t>transformation types </a:t>
          </a:r>
          <a:r>
            <a:rPr lang="en-US" sz="1900" kern="1200"/>
            <a:t>to include in the mapping.</a:t>
          </a:r>
        </a:p>
      </dsp:txBody>
      <dsp:txXfrm>
        <a:off x="885925" y="960593"/>
        <a:ext cx="5849517" cy="767034"/>
      </dsp:txXfrm>
    </dsp:sp>
    <dsp:sp modelId="{78A103EE-4FE6-4101-B317-B62E8601D195}">
      <dsp:nvSpPr>
        <dsp:cNvPr id="0" name=""/>
        <dsp:cNvSpPr/>
      </dsp:nvSpPr>
      <dsp:spPr>
        <a:xfrm>
          <a:off x="0" y="1919386"/>
          <a:ext cx="6735443" cy="7670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DC871A-E4DC-4460-A9BC-0015E2405514}">
      <dsp:nvSpPr>
        <dsp:cNvPr id="0" name=""/>
        <dsp:cNvSpPr/>
      </dsp:nvSpPr>
      <dsp:spPr>
        <a:xfrm>
          <a:off x="232028" y="2091969"/>
          <a:ext cx="421869" cy="4218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9782D5-50E3-4A1F-B355-5D146BE770B0}">
      <dsp:nvSpPr>
        <dsp:cNvPr id="0" name=""/>
        <dsp:cNvSpPr/>
      </dsp:nvSpPr>
      <dsp:spPr>
        <a:xfrm>
          <a:off x="885925" y="1919386"/>
          <a:ext cx="5849517" cy="767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78" tIns="81178" rIns="81178" bIns="81178" numCol="1" spcCol="1270" anchor="ctr" anchorCtr="0">
          <a:noAutofit/>
        </a:bodyPr>
        <a:lstStyle/>
        <a:p>
          <a:pPr marL="0" lvl="0" indent="0" algn="l" defTabSz="844550">
            <a:lnSpc>
              <a:spcPct val="100000"/>
            </a:lnSpc>
            <a:spcBef>
              <a:spcPct val="0"/>
            </a:spcBef>
            <a:spcAft>
              <a:spcPct val="35000"/>
            </a:spcAft>
            <a:buNone/>
          </a:pPr>
          <a:r>
            <a:rPr lang="en-US" sz="1900" kern="1200"/>
            <a:t>Recommends additional sources based on primary key and foreign key relationships.</a:t>
          </a:r>
        </a:p>
      </dsp:txBody>
      <dsp:txXfrm>
        <a:off x="885925" y="1919386"/>
        <a:ext cx="5849517" cy="767034"/>
      </dsp:txXfrm>
    </dsp:sp>
    <dsp:sp modelId="{AA042CE0-1745-49C8-8DB6-C04236FECBB4}">
      <dsp:nvSpPr>
        <dsp:cNvPr id="0" name=""/>
        <dsp:cNvSpPr/>
      </dsp:nvSpPr>
      <dsp:spPr>
        <a:xfrm>
          <a:off x="0" y="2878180"/>
          <a:ext cx="6735443" cy="7670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8AC5BB-2053-4B70-AF73-43F13CF1506F}">
      <dsp:nvSpPr>
        <dsp:cNvPr id="0" name=""/>
        <dsp:cNvSpPr/>
      </dsp:nvSpPr>
      <dsp:spPr>
        <a:xfrm>
          <a:off x="232028" y="3050763"/>
          <a:ext cx="421869" cy="421869"/>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41CFE0-B15B-4808-AD8C-5485B6424E40}">
      <dsp:nvSpPr>
        <dsp:cNvPr id="0" name=""/>
        <dsp:cNvSpPr/>
      </dsp:nvSpPr>
      <dsp:spPr>
        <a:xfrm>
          <a:off x="885925" y="2878180"/>
          <a:ext cx="5849517" cy="767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78" tIns="81178" rIns="81178" bIns="81178" numCol="1" spcCol="1270" anchor="ctr" anchorCtr="0">
          <a:noAutofit/>
        </a:bodyPr>
        <a:lstStyle/>
        <a:p>
          <a:pPr marL="0" lvl="0" indent="0" algn="l" defTabSz="844550">
            <a:lnSpc>
              <a:spcPct val="100000"/>
            </a:lnSpc>
            <a:spcBef>
              <a:spcPct val="0"/>
            </a:spcBef>
            <a:spcAft>
              <a:spcPct val="35000"/>
            </a:spcAft>
            <a:buNone/>
          </a:pPr>
          <a:r>
            <a:rPr lang="en-US" sz="1900" kern="1200"/>
            <a:t>Generates Simple DQ rules based on </a:t>
          </a:r>
          <a:r>
            <a:rPr lang="en-US" sz="1900" b="1" kern="1200"/>
            <a:t>NLP</a:t>
          </a:r>
        </a:p>
      </dsp:txBody>
      <dsp:txXfrm>
        <a:off x="885925" y="2878180"/>
        <a:ext cx="5849517" cy="767034"/>
      </dsp:txXfrm>
    </dsp:sp>
    <dsp:sp modelId="{D2AD65B6-8FB2-4E80-A672-548E8BC59229}">
      <dsp:nvSpPr>
        <dsp:cNvPr id="0" name=""/>
        <dsp:cNvSpPr/>
      </dsp:nvSpPr>
      <dsp:spPr>
        <a:xfrm>
          <a:off x="0" y="3836973"/>
          <a:ext cx="6735443" cy="7670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AA54DE-D3D4-487B-A539-A7363898D423}">
      <dsp:nvSpPr>
        <dsp:cNvPr id="0" name=""/>
        <dsp:cNvSpPr/>
      </dsp:nvSpPr>
      <dsp:spPr>
        <a:xfrm>
          <a:off x="232028" y="4009556"/>
          <a:ext cx="421869" cy="42186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471B87-94E8-44AE-9CCA-0B83D3882046}">
      <dsp:nvSpPr>
        <dsp:cNvPr id="0" name=""/>
        <dsp:cNvSpPr/>
      </dsp:nvSpPr>
      <dsp:spPr>
        <a:xfrm>
          <a:off x="885925" y="3836973"/>
          <a:ext cx="5849517" cy="767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78" tIns="81178" rIns="81178" bIns="81178" numCol="1" spcCol="1270" anchor="ctr" anchorCtr="0">
          <a:noAutofit/>
        </a:bodyPr>
        <a:lstStyle/>
        <a:p>
          <a:pPr marL="0" lvl="0" indent="0" algn="l" defTabSz="844550">
            <a:lnSpc>
              <a:spcPct val="100000"/>
            </a:lnSpc>
            <a:spcBef>
              <a:spcPct val="0"/>
            </a:spcBef>
            <a:spcAft>
              <a:spcPct val="35000"/>
            </a:spcAft>
            <a:buNone/>
          </a:pPr>
          <a:r>
            <a:rPr lang="en-US" sz="1900" kern="1200"/>
            <a:t>Recommends </a:t>
          </a:r>
          <a:r>
            <a:rPr lang="en-US" sz="1900" b="1" kern="1200"/>
            <a:t>mapplets</a:t>
          </a:r>
          <a:r>
            <a:rPr lang="en-US" sz="1900" kern="1200"/>
            <a:t> or </a:t>
          </a:r>
          <a:r>
            <a:rPr lang="en-US" sz="1900" b="1" kern="1200"/>
            <a:t>user-defined functions</a:t>
          </a:r>
          <a:r>
            <a:rPr lang="en-US" sz="1900" kern="1200"/>
            <a:t>.</a:t>
          </a:r>
        </a:p>
      </dsp:txBody>
      <dsp:txXfrm>
        <a:off x="885925" y="3836973"/>
        <a:ext cx="5849517" cy="767034"/>
      </dsp:txXfrm>
    </dsp:sp>
    <dsp:sp modelId="{2683DCC4-2AEB-468D-9043-71584AE62BE9}">
      <dsp:nvSpPr>
        <dsp:cNvPr id="0" name=""/>
        <dsp:cNvSpPr/>
      </dsp:nvSpPr>
      <dsp:spPr>
        <a:xfrm>
          <a:off x="0" y="4795767"/>
          <a:ext cx="6735443" cy="7670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619B81-1E06-4F93-9F60-DD25A1CD0C74}">
      <dsp:nvSpPr>
        <dsp:cNvPr id="0" name=""/>
        <dsp:cNvSpPr/>
      </dsp:nvSpPr>
      <dsp:spPr>
        <a:xfrm>
          <a:off x="232028" y="4968350"/>
          <a:ext cx="421869" cy="42186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ABBC38-AF15-477E-B153-8D8F5214D21D}">
      <dsp:nvSpPr>
        <dsp:cNvPr id="0" name=""/>
        <dsp:cNvSpPr/>
      </dsp:nvSpPr>
      <dsp:spPr>
        <a:xfrm>
          <a:off x="885925" y="4795767"/>
          <a:ext cx="5849517" cy="767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178" tIns="81178" rIns="81178" bIns="81178" numCol="1" spcCol="1270" anchor="ctr" anchorCtr="0">
          <a:noAutofit/>
        </a:bodyPr>
        <a:lstStyle/>
        <a:p>
          <a:pPr marL="0" lvl="0" indent="0" algn="l" defTabSz="844550">
            <a:lnSpc>
              <a:spcPct val="100000"/>
            </a:lnSpc>
            <a:spcBef>
              <a:spcPct val="0"/>
            </a:spcBef>
            <a:spcAft>
              <a:spcPct val="35000"/>
            </a:spcAft>
            <a:buNone/>
          </a:pPr>
          <a:r>
            <a:rPr lang="en-US" sz="1900" kern="1200"/>
            <a:t>Recommend </a:t>
          </a:r>
          <a:r>
            <a:rPr lang="en-US" sz="1900" b="1" kern="1200"/>
            <a:t>rule</a:t>
          </a:r>
          <a:r>
            <a:rPr lang="en-US" sz="1900" kern="1200"/>
            <a:t> specifications and </a:t>
          </a:r>
          <a:r>
            <a:rPr lang="en-US" sz="1900" b="1" kern="1200"/>
            <a:t>standardization</a:t>
          </a:r>
          <a:r>
            <a:rPr lang="en-US" sz="1900" kern="1200"/>
            <a:t>.</a:t>
          </a:r>
        </a:p>
      </dsp:txBody>
      <dsp:txXfrm>
        <a:off x="885925" y="4795767"/>
        <a:ext cx="5849517" cy="767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B4304-2E48-4587-A0A0-C3D37895B1BD}">
      <dsp:nvSpPr>
        <dsp:cNvPr id="0" name=""/>
        <dsp:cNvSpPr/>
      </dsp:nvSpPr>
      <dsp:spPr>
        <a:xfrm>
          <a:off x="0" y="511"/>
          <a:ext cx="5257800" cy="11975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03E1DF-A3CF-4212-B951-FF4C09CF37D5}">
      <dsp:nvSpPr>
        <dsp:cNvPr id="0" name=""/>
        <dsp:cNvSpPr/>
      </dsp:nvSpPr>
      <dsp:spPr>
        <a:xfrm>
          <a:off x="362265" y="269965"/>
          <a:ext cx="658663" cy="6586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8254B8-6D81-41D5-9A38-3571A3370C71}">
      <dsp:nvSpPr>
        <dsp:cNvPr id="0" name=""/>
        <dsp:cNvSpPr/>
      </dsp:nvSpPr>
      <dsp:spPr>
        <a:xfrm>
          <a:off x="1383193" y="511"/>
          <a:ext cx="3874606" cy="1197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43" tIns="126743" rIns="126743" bIns="126743" numCol="1" spcCol="1270" anchor="ctr" anchorCtr="0">
          <a:noAutofit/>
        </a:bodyPr>
        <a:lstStyle/>
        <a:p>
          <a:pPr marL="0" lvl="0" indent="0" algn="l" defTabSz="755650">
            <a:lnSpc>
              <a:spcPct val="100000"/>
            </a:lnSpc>
            <a:spcBef>
              <a:spcPct val="0"/>
            </a:spcBef>
            <a:spcAft>
              <a:spcPct val="35000"/>
            </a:spcAft>
            <a:buNone/>
          </a:pPr>
          <a:r>
            <a:rPr lang="en-US" sz="1700" kern="1200"/>
            <a:t>Connections </a:t>
          </a:r>
          <a:r>
            <a:rPr lang="en-US" sz="1700" b="1" kern="1200"/>
            <a:t>provide access to data </a:t>
          </a:r>
          <a:r>
            <a:rPr lang="en-US" sz="1700" kern="1200"/>
            <a:t>in cloud and on-premise applications, platforms, databases, and flat files. </a:t>
          </a:r>
        </a:p>
      </dsp:txBody>
      <dsp:txXfrm>
        <a:off x="1383193" y="511"/>
        <a:ext cx="3874606" cy="1197570"/>
      </dsp:txXfrm>
    </dsp:sp>
    <dsp:sp modelId="{3234A452-86C2-4FCF-A241-00218BCB23C8}">
      <dsp:nvSpPr>
        <dsp:cNvPr id="0" name=""/>
        <dsp:cNvSpPr/>
      </dsp:nvSpPr>
      <dsp:spPr>
        <a:xfrm>
          <a:off x="0" y="1497474"/>
          <a:ext cx="5257800" cy="11975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074926-23C9-477E-A913-F6CFE16222CB}">
      <dsp:nvSpPr>
        <dsp:cNvPr id="0" name=""/>
        <dsp:cNvSpPr/>
      </dsp:nvSpPr>
      <dsp:spPr>
        <a:xfrm>
          <a:off x="362265" y="1766928"/>
          <a:ext cx="658663" cy="6586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2BB9F6-D94B-4DA4-8D25-761598033D20}">
      <dsp:nvSpPr>
        <dsp:cNvPr id="0" name=""/>
        <dsp:cNvSpPr/>
      </dsp:nvSpPr>
      <dsp:spPr>
        <a:xfrm>
          <a:off x="1383193" y="1497474"/>
          <a:ext cx="3874606" cy="1197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43" tIns="126743" rIns="126743" bIns="126743" numCol="1" spcCol="1270" anchor="ctr" anchorCtr="0">
          <a:noAutofit/>
        </a:bodyPr>
        <a:lstStyle/>
        <a:p>
          <a:pPr marL="0" lvl="0" indent="0" algn="l" defTabSz="755650">
            <a:lnSpc>
              <a:spcPct val="100000"/>
            </a:lnSpc>
            <a:spcBef>
              <a:spcPct val="0"/>
            </a:spcBef>
            <a:spcAft>
              <a:spcPct val="35000"/>
            </a:spcAft>
            <a:buNone/>
          </a:pPr>
          <a:r>
            <a:rPr lang="en-US" sz="1700" kern="1200"/>
            <a:t>A connection can be created for </a:t>
          </a:r>
          <a:r>
            <a:rPr lang="en-US" sz="1700" b="1" kern="1200"/>
            <a:t>connectors</a:t>
          </a:r>
          <a:r>
            <a:rPr lang="en-US" sz="1700" kern="1200"/>
            <a:t> that are installed in Informatica Intelligent Cloud Services. </a:t>
          </a:r>
        </a:p>
      </dsp:txBody>
      <dsp:txXfrm>
        <a:off x="1383193" y="1497474"/>
        <a:ext cx="3874606" cy="1197570"/>
      </dsp:txXfrm>
    </dsp:sp>
    <dsp:sp modelId="{891BB998-EFA1-49DE-B951-360E15C0518B}">
      <dsp:nvSpPr>
        <dsp:cNvPr id="0" name=""/>
        <dsp:cNvSpPr/>
      </dsp:nvSpPr>
      <dsp:spPr>
        <a:xfrm>
          <a:off x="0" y="2994437"/>
          <a:ext cx="5257800" cy="11975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C1B47E-90C8-426F-A511-B6C3059E7CBB}">
      <dsp:nvSpPr>
        <dsp:cNvPr id="0" name=""/>
        <dsp:cNvSpPr/>
      </dsp:nvSpPr>
      <dsp:spPr>
        <a:xfrm>
          <a:off x="362265" y="3263891"/>
          <a:ext cx="658663" cy="6586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6FAB8D-08CB-46D6-9EA1-D0AC2B0B0466}">
      <dsp:nvSpPr>
        <dsp:cNvPr id="0" name=""/>
        <dsp:cNvSpPr/>
      </dsp:nvSpPr>
      <dsp:spPr>
        <a:xfrm>
          <a:off x="1383193" y="2994437"/>
          <a:ext cx="3874606" cy="1197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43" tIns="126743" rIns="126743" bIns="126743" numCol="1" spcCol="1270" anchor="ctr" anchorCtr="0">
          <a:noAutofit/>
        </a:bodyPr>
        <a:lstStyle/>
        <a:p>
          <a:pPr marL="0" lvl="0" indent="0" algn="l" defTabSz="755650">
            <a:lnSpc>
              <a:spcPct val="100000"/>
            </a:lnSpc>
            <a:spcBef>
              <a:spcPct val="0"/>
            </a:spcBef>
            <a:spcAft>
              <a:spcPct val="35000"/>
            </a:spcAft>
            <a:buNone/>
          </a:pPr>
          <a:r>
            <a:rPr lang="en-US" sz="1700" kern="1200" dirty="0"/>
            <a:t>Refer </a:t>
          </a:r>
          <a:r>
            <a:rPr lang="en-US" sz="1700" b="0" i="0" kern="1200" dirty="0">
              <a:solidFill>
                <a:schemeClr val="accent2">
                  <a:lumMod val="50000"/>
                </a:schemeClr>
              </a:solidFill>
              <a:hlinkClick xmlns:r="http://schemas.openxmlformats.org/officeDocument/2006/relationships" r:id="rId7">
                <a:extLst>
                  <a:ext uri="{A12FA001-AC4F-418D-AE19-62706E023703}">
                    <ahyp:hlinkClr xmlns:ahyp="http://schemas.microsoft.com/office/drawing/2018/hyperlinkcolor" val="tx"/>
                  </a:ext>
                </a:extLst>
              </a:hlinkClick>
            </a:rPr>
            <a:t>Connectors_IICS.xlsx</a:t>
          </a:r>
          <a:r>
            <a:rPr lang="en-US" sz="1700" b="0" i="0" kern="1200" dirty="0"/>
            <a:t> </a:t>
          </a:r>
          <a:r>
            <a:rPr lang="en-US" sz="1700" kern="1200" dirty="0"/>
            <a:t>for the list of connectors provided by IICS.</a:t>
          </a:r>
          <a:br>
            <a:rPr lang="en-US" sz="1700" b="0" i="0" kern="1200" dirty="0"/>
          </a:br>
          <a:endParaRPr lang="en-US" sz="1700" kern="1200" dirty="0"/>
        </a:p>
      </dsp:txBody>
      <dsp:txXfrm>
        <a:off x="1383193" y="2994437"/>
        <a:ext cx="3874606" cy="11975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4201E2-7515-4151-9FCE-5DAC2ADFAC49}">
      <dsp:nvSpPr>
        <dsp:cNvPr id="0" name=""/>
        <dsp:cNvSpPr/>
      </dsp:nvSpPr>
      <dsp:spPr>
        <a:xfrm>
          <a:off x="0" y="379552"/>
          <a:ext cx="2736239" cy="1641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DQ rules calculate the </a:t>
          </a:r>
          <a:r>
            <a:rPr lang="en-US" sz="1700" b="1" kern="1200"/>
            <a:t>quality of data </a:t>
          </a:r>
          <a:r>
            <a:rPr lang="en-US" sz="1700" kern="1200"/>
            <a:t>based on a predefined aggregation path and metrics.</a:t>
          </a:r>
        </a:p>
      </dsp:txBody>
      <dsp:txXfrm>
        <a:off x="0" y="379552"/>
        <a:ext cx="2736239" cy="1641743"/>
      </dsp:txXfrm>
    </dsp:sp>
    <dsp:sp modelId="{03A2DA3F-3E77-4BE3-89B9-079F5C3850CE}">
      <dsp:nvSpPr>
        <dsp:cNvPr id="0" name=""/>
        <dsp:cNvSpPr/>
      </dsp:nvSpPr>
      <dsp:spPr>
        <a:xfrm>
          <a:off x="3009863" y="379552"/>
          <a:ext cx="2736239" cy="1641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On the Rules tab, you can add </a:t>
          </a:r>
          <a:r>
            <a:rPr lang="en-US" sz="1700" b="1" kern="1200"/>
            <a:t>Data Quality assets </a:t>
          </a:r>
          <a:r>
            <a:rPr lang="en-US" sz="1700" kern="1200"/>
            <a:t>as rules to a profile.</a:t>
          </a:r>
        </a:p>
      </dsp:txBody>
      <dsp:txXfrm>
        <a:off x="3009863" y="379552"/>
        <a:ext cx="2736239" cy="1641743"/>
      </dsp:txXfrm>
    </dsp:sp>
    <dsp:sp modelId="{2B4A182F-59DA-47D9-A8A6-BB38AA6D8A99}">
      <dsp:nvSpPr>
        <dsp:cNvPr id="0" name=""/>
        <dsp:cNvSpPr/>
      </dsp:nvSpPr>
      <dsp:spPr>
        <a:xfrm>
          <a:off x="6019726" y="379552"/>
          <a:ext cx="2736239" cy="1641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Rules can be assigned automatically to the profile based on the chosen source object and its attributes.</a:t>
          </a:r>
        </a:p>
      </dsp:txBody>
      <dsp:txXfrm>
        <a:off x="6019726" y="379552"/>
        <a:ext cx="2736239" cy="1641743"/>
      </dsp:txXfrm>
    </dsp:sp>
    <dsp:sp modelId="{3CEE542E-BEE0-481A-8E78-DBA59ADD9990}">
      <dsp:nvSpPr>
        <dsp:cNvPr id="0" name=""/>
        <dsp:cNvSpPr/>
      </dsp:nvSpPr>
      <dsp:spPr>
        <a:xfrm>
          <a:off x="0" y="2294920"/>
          <a:ext cx="2736239" cy="1641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One or more rules can be applied for a profile run.</a:t>
          </a:r>
        </a:p>
      </dsp:txBody>
      <dsp:txXfrm>
        <a:off x="0" y="2294920"/>
        <a:ext cx="2736239" cy="1641743"/>
      </dsp:txXfrm>
    </dsp:sp>
    <dsp:sp modelId="{C2D54330-B85E-4027-873A-684B54EE5F18}">
      <dsp:nvSpPr>
        <dsp:cNvPr id="0" name=""/>
        <dsp:cNvSpPr/>
      </dsp:nvSpPr>
      <dsp:spPr>
        <a:xfrm>
          <a:off x="3009863" y="2294920"/>
          <a:ext cx="2736239" cy="1641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 rule specification is a </a:t>
          </a:r>
          <a:r>
            <a:rPr lang="en-US" sz="1700" b="1" kern="1200"/>
            <a:t>reusable object</a:t>
          </a:r>
          <a:r>
            <a:rPr lang="en-US" sz="1700" kern="1200"/>
            <a:t>.</a:t>
          </a:r>
        </a:p>
      </dsp:txBody>
      <dsp:txXfrm>
        <a:off x="3009863" y="2294920"/>
        <a:ext cx="2736239" cy="1641743"/>
      </dsp:txXfrm>
    </dsp:sp>
    <dsp:sp modelId="{8C584D57-DD0F-44D3-A247-2A0F3EE45AB9}">
      <dsp:nvSpPr>
        <dsp:cNvPr id="0" name=""/>
        <dsp:cNvSpPr/>
      </dsp:nvSpPr>
      <dsp:spPr>
        <a:xfrm>
          <a:off x="6019726" y="2294920"/>
          <a:ext cx="2736239" cy="16417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 rule specification is a </a:t>
          </a:r>
          <a:r>
            <a:rPr lang="en-US" sz="1700" b="1" kern="1200"/>
            <a:t>read-only object in Data Integration</a:t>
          </a:r>
          <a:r>
            <a:rPr lang="en-US" sz="1700" kern="1200"/>
            <a:t>. The rule specification does not change unless you update it in Data Quality.</a:t>
          </a:r>
        </a:p>
      </dsp:txBody>
      <dsp:txXfrm>
        <a:off x="6019726" y="2294920"/>
        <a:ext cx="2736239" cy="16417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5CC071-8171-4B10-8CFB-BAEC1A225488}">
      <dsp:nvSpPr>
        <dsp:cNvPr id="0" name=""/>
        <dsp:cNvSpPr/>
      </dsp:nvSpPr>
      <dsp:spPr>
        <a:xfrm>
          <a:off x="82613" y="92163"/>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048FA2-2DC7-4830-9D9C-D00453BF01C8}">
      <dsp:nvSpPr>
        <dsp:cNvPr id="0" name=""/>
        <dsp:cNvSpPr/>
      </dsp:nvSpPr>
      <dsp:spPr>
        <a:xfrm>
          <a:off x="271034" y="280585"/>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0582CF-8F79-4B3B-9014-E93CF71E1475}">
      <dsp:nvSpPr>
        <dsp:cNvPr id="0" name=""/>
        <dsp:cNvSpPr/>
      </dsp:nvSpPr>
      <dsp:spPr>
        <a:xfrm>
          <a:off x="1172126" y="92163"/>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a:t>Cleanse</a:t>
          </a:r>
          <a:r>
            <a:rPr lang="en-US" sz="1800" kern="1200"/>
            <a:t>: Standardize the appearance of your data</a:t>
          </a:r>
        </a:p>
      </dsp:txBody>
      <dsp:txXfrm>
        <a:off x="1172126" y="92163"/>
        <a:ext cx="2114937" cy="897246"/>
      </dsp:txXfrm>
    </dsp:sp>
    <dsp:sp modelId="{1D542944-8784-4235-9E50-D625A8BF4B47}">
      <dsp:nvSpPr>
        <dsp:cNvPr id="0" name=""/>
        <dsp:cNvSpPr/>
      </dsp:nvSpPr>
      <dsp:spPr>
        <a:xfrm>
          <a:off x="3655575" y="92163"/>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EE1E1D-B591-451C-9778-8FD8DC2022E7}">
      <dsp:nvSpPr>
        <dsp:cNvPr id="0" name=""/>
        <dsp:cNvSpPr/>
      </dsp:nvSpPr>
      <dsp:spPr>
        <a:xfrm>
          <a:off x="3843996" y="280585"/>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D30ED4-0F07-4A01-8C89-60EAF6BE89FF}">
      <dsp:nvSpPr>
        <dsp:cNvPr id="0" name=""/>
        <dsp:cNvSpPr/>
      </dsp:nvSpPr>
      <dsp:spPr>
        <a:xfrm>
          <a:off x="4745088" y="92163"/>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1" kern="1200"/>
            <a:t>Verifier</a:t>
          </a:r>
          <a:r>
            <a:rPr lang="en-US" sz="1600" kern="1200"/>
            <a:t>: Measure and enhance the quality of your postal address data</a:t>
          </a:r>
        </a:p>
      </dsp:txBody>
      <dsp:txXfrm>
        <a:off x="4745088" y="92163"/>
        <a:ext cx="2114937" cy="897246"/>
      </dsp:txXfrm>
    </dsp:sp>
    <dsp:sp modelId="{0EDD4DB3-58B5-4AE2-84B2-D600CC3AC733}">
      <dsp:nvSpPr>
        <dsp:cNvPr id="0" name=""/>
        <dsp:cNvSpPr/>
      </dsp:nvSpPr>
      <dsp:spPr>
        <a:xfrm>
          <a:off x="7228536" y="92163"/>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2E048C-73DE-4E6D-99CC-847DDD7F7448}">
      <dsp:nvSpPr>
        <dsp:cNvPr id="0" name=""/>
        <dsp:cNvSpPr/>
      </dsp:nvSpPr>
      <dsp:spPr>
        <a:xfrm>
          <a:off x="7416958" y="280585"/>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2F17E9-C066-4745-8AA4-B8816FD39728}">
      <dsp:nvSpPr>
        <dsp:cNvPr id="0" name=""/>
        <dsp:cNvSpPr/>
      </dsp:nvSpPr>
      <dsp:spPr>
        <a:xfrm>
          <a:off x="8318049" y="92163"/>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1" kern="1200"/>
            <a:t>Parse</a:t>
          </a:r>
          <a:r>
            <a:rPr lang="en-US" sz="1600" kern="1200"/>
            <a:t>: Improve the structure of your data.</a:t>
          </a:r>
        </a:p>
      </dsp:txBody>
      <dsp:txXfrm>
        <a:off x="8318049" y="92163"/>
        <a:ext cx="2114937" cy="897246"/>
      </dsp:txXfrm>
    </dsp:sp>
    <dsp:sp modelId="{9E54335E-E2AC-4570-BA7B-A7FC7D9BC625}">
      <dsp:nvSpPr>
        <dsp:cNvPr id="0" name=""/>
        <dsp:cNvSpPr/>
      </dsp:nvSpPr>
      <dsp:spPr>
        <a:xfrm>
          <a:off x="82613" y="1730214"/>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EB50E0-2F80-4630-96A8-1621AFFC5205}">
      <dsp:nvSpPr>
        <dsp:cNvPr id="0" name=""/>
        <dsp:cNvSpPr/>
      </dsp:nvSpPr>
      <dsp:spPr>
        <a:xfrm>
          <a:off x="271034" y="1918635"/>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DA8443-F1D4-4E0F-9F98-D462A564A2F5}">
      <dsp:nvSpPr>
        <dsp:cNvPr id="0" name=""/>
        <dsp:cNvSpPr/>
      </dsp:nvSpPr>
      <dsp:spPr>
        <a:xfrm>
          <a:off x="1172126" y="1730214"/>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b="1" kern="1200"/>
            <a:t>Labeler</a:t>
          </a:r>
          <a:r>
            <a:rPr lang="en-US" sz="1900" kern="1200"/>
            <a:t>: Mask sensitive data.</a:t>
          </a:r>
        </a:p>
      </dsp:txBody>
      <dsp:txXfrm>
        <a:off x="1172126" y="1730214"/>
        <a:ext cx="2114937" cy="897246"/>
      </dsp:txXfrm>
    </dsp:sp>
    <dsp:sp modelId="{0B1092C0-6E3D-4F53-A3C9-7D81D025292A}">
      <dsp:nvSpPr>
        <dsp:cNvPr id="0" name=""/>
        <dsp:cNvSpPr/>
      </dsp:nvSpPr>
      <dsp:spPr>
        <a:xfrm>
          <a:off x="3655575" y="1730214"/>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B1A2E6-DD6D-4021-94CF-8EAEDC48C2D9}">
      <dsp:nvSpPr>
        <dsp:cNvPr id="0" name=""/>
        <dsp:cNvSpPr/>
      </dsp:nvSpPr>
      <dsp:spPr>
        <a:xfrm>
          <a:off x="3843996" y="1918635"/>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896480-4E4E-4284-A73D-F709E6BCE144}">
      <dsp:nvSpPr>
        <dsp:cNvPr id="0" name=""/>
        <dsp:cNvSpPr/>
      </dsp:nvSpPr>
      <dsp:spPr>
        <a:xfrm>
          <a:off x="4745088" y="1730214"/>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b="1" kern="1200"/>
            <a:t>Deduplicate</a:t>
          </a:r>
          <a:r>
            <a:rPr lang="en-US" sz="1900" kern="1200"/>
            <a:t>: Remove duplicates from data</a:t>
          </a:r>
        </a:p>
      </dsp:txBody>
      <dsp:txXfrm>
        <a:off x="4745088" y="1730214"/>
        <a:ext cx="2114937" cy="897246"/>
      </dsp:txXfrm>
    </dsp:sp>
    <dsp:sp modelId="{7802244A-D41D-4BA1-B03D-F91009B701ED}">
      <dsp:nvSpPr>
        <dsp:cNvPr id="0" name=""/>
        <dsp:cNvSpPr/>
      </dsp:nvSpPr>
      <dsp:spPr>
        <a:xfrm>
          <a:off x="7228536" y="1730214"/>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F6F357-67B0-40B2-840F-9160EDA79EAD}">
      <dsp:nvSpPr>
        <dsp:cNvPr id="0" name=""/>
        <dsp:cNvSpPr/>
      </dsp:nvSpPr>
      <dsp:spPr>
        <a:xfrm>
          <a:off x="7416958" y="1918635"/>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2FE319-D81B-49CA-B8BB-50B63246E87C}">
      <dsp:nvSpPr>
        <dsp:cNvPr id="0" name=""/>
        <dsp:cNvSpPr/>
      </dsp:nvSpPr>
      <dsp:spPr>
        <a:xfrm>
          <a:off x="8318049" y="1730214"/>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b="1" kern="1200"/>
            <a:t>Dictionary</a:t>
          </a:r>
          <a:r>
            <a:rPr lang="en-US" sz="1900" kern="1200"/>
            <a:t>: Reference for standard data values</a:t>
          </a:r>
        </a:p>
      </dsp:txBody>
      <dsp:txXfrm>
        <a:off x="8318049" y="1730214"/>
        <a:ext cx="2114937" cy="897246"/>
      </dsp:txXfrm>
    </dsp:sp>
    <dsp:sp modelId="{83D07719-5753-4154-88AC-860D53CF769A}">
      <dsp:nvSpPr>
        <dsp:cNvPr id="0" name=""/>
        <dsp:cNvSpPr/>
      </dsp:nvSpPr>
      <dsp:spPr>
        <a:xfrm>
          <a:off x="82613" y="3368264"/>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98BA8B-6080-4E2A-BFDB-89653A780B69}">
      <dsp:nvSpPr>
        <dsp:cNvPr id="0" name=""/>
        <dsp:cNvSpPr/>
      </dsp:nvSpPr>
      <dsp:spPr>
        <a:xfrm>
          <a:off x="271034" y="3556686"/>
          <a:ext cx="520402" cy="52040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5C43E6-B940-4ECC-97A7-A8B18E46CC75}">
      <dsp:nvSpPr>
        <dsp:cNvPr id="0" name=""/>
        <dsp:cNvSpPr/>
      </dsp:nvSpPr>
      <dsp:spPr>
        <a:xfrm>
          <a:off x="1172126" y="3368264"/>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b="1" kern="1200"/>
            <a:t>Rule Specifications</a:t>
          </a:r>
          <a:r>
            <a:rPr lang="en-US" sz="1900" kern="1200"/>
            <a:t>: Function/expressions to check validity</a:t>
          </a:r>
        </a:p>
      </dsp:txBody>
      <dsp:txXfrm>
        <a:off x="1172126" y="3368264"/>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13:07:43.826"/>
    </inkml:context>
    <inkml:brush xml:id="br0">
      <inkml:brushProperty name="width" value="0.3" units="cm"/>
      <inkml:brushProperty name="height" value="0.6" units="cm"/>
      <inkml:brushProperty name="tip" value="rectangle"/>
      <inkml:brushProperty name="rasterOp" value="maskPen"/>
    </inkml:brush>
  </inkml:definitions>
  <inkml:trace contextRef="#ctx0" brushRef="#br0">10874 8017 16383 0 0,'34'0'0'0'0,"77"0"0"0"0,88 0 0 0 0,68 0 0 0 0,22 0 0 0 0,20 0 0 0 0,-16 0 0 0 0,-17 0 0 0 0,-39 0 0 0 0,-17 0 0 0 0,-21 0 0 0 0,-28 0 0 0 0,-10 0 0 0 0,-6 0 0 0 0,-5 0 0 0 0,-12 0 0 0 0,-11 0 0 0 0,-20 0 0 0 0,-11 0 0 0 0,-5 0 0 0 0,-10 0 0 0 0,-10 0 0 0 0,-1 0 0 0 0,-3 0 0 0 0,3 0 0 0 0,-2 0 0 0 0,-4 0 0 0 0,4 0 0 0 0,7 0 0 0 0,-1 0 0 0 0,-4 0 0 0 0,-6 0 0 0 0,-6 0 0 0 0,-4 0 0 0 0,-3 0 0 0 0,-1 0 0 0 0,-2 0 0 0 0,-8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5-03T13:12:28.787"/>
    </inkml:context>
    <inkml:brush xml:id="br0">
      <inkml:brushProperty name="width" value="0.3" units="cm"/>
      <inkml:brushProperty name="height" value="0.6" units="cm"/>
      <inkml:brushProperty name="tip" value="rectangle"/>
      <inkml:brushProperty name="rasterOp" value="maskPen"/>
    </inkml:brush>
  </inkml:definitions>
  <inkml:trace contextRef="#ctx0" brushRef="#br0">10213 8096 16383 0 0,'2800'0'0'0'0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0581BF-5C86-486F-AF97-D80ABE1DAC97}" type="datetimeFigureOut">
              <a:rPr lang="en-US" smtClean="0"/>
              <a:t>4/2/2025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9315B4-AE7A-4D15-8441-0595353ABA72}" type="slidenum">
              <a:rPr lang="en-US" smtClean="0"/>
              <a:t>‹#›</a:t>
            </a:fld>
            <a:endParaRPr lang="en-US"/>
          </a:p>
        </p:txBody>
      </p:sp>
    </p:spTree>
    <p:extLst>
      <p:ext uri="{BB962C8B-B14F-4D97-AF65-F5344CB8AC3E}">
        <p14:creationId xmlns:p14="http://schemas.microsoft.com/office/powerpoint/2010/main" val="736549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A24A2B81-695E-57D7-48BB-89E3A5E1DC8D}"/>
              </a:ext>
            </a:extLst>
          </p:cNvPr>
          <p:cNvSpPr>
            <a:spLocks noGrp="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3AB61E-93E7-4225-AF99-89686BD4DBB0}" type="slidenum">
              <a:rPr lang="en-US" smtClean="0"/>
              <a:t>43</a:t>
            </a:fld>
            <a:endParaRPr lang="en-US"/>
          </a:p>
        </p:txBody>
      </p:sp>
    </p:spTree>
    <p:extLst>
      <p:ext uri="{BB962C8B-B14F-4D97-AF65-F5344CB8AC3E}">
        <p14:creationId xmlns:p14="http://schemas.microsoft.com/office/powerpoint/2010/main" val="2187258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p>
          <a:p>
            <a:endParaRPr lang="en-US"/>
          </a:p>
        </p:txBody>
      </p:sp>
      <p:sp>
        <p:nvSpPr>
          <p:cNvPr id="4" name="Slide Number Placeholder 3"/>
          <p:cNvSpPr>
            <a:spLocks noGrp="1"/>
          </p:cNvSpPr>
          <p:nvPr>
            <p:ph type="sldNum" sz="quarter" idx="5"/>
          </p:nvPr>
        </p:nvSpPr>
        <p:spPr/>
        <p:txBody>
          <a:bodyPr/>
          <a:lstStyle/>
          <a:p>
            <a:fld id="{0B3AB61E-93E7-4225-AF99-89686BD4DBB0}" type="slidenum">
              <a:rPr lang="en-US" smtClean="0"/>
              <a:t>44</a:t>
            </a:fld>
            <a:endParaRPr lang="en-US"/>
          </a:p>
        </p:txBody>
      </p:sp>
    </p:spTree>
    <p:extLst>
      <p:ext uri="{BB962C8B-B14F-4D97-AF65-F5344CB8AC3E}">
        <p14:creationId xmlns:p14="http://schemas.microsoft.com/office/powerpoint/2010/main" val="4034580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3AB61E-93E7-4225-AF99-89686BD4DBB0}" type="slidenum">
              <a:rPr lang="en-US" smtClean="0"/>
              <a:t>46</a:t>
            </a:fld>
            <a:endParaRPr lang="en-US"/>
          </a:p>
        </p:txBody>
      </p:sp>
    </p:spTree>
    <p:extLst>
      <p:ext uri="{BB962C8B-B14F-4D97-AF65-F5344CB8AC3E}">
        <p14:creationId xmlns:p14="http://schemas.microsoft.com/office/powerpoint/2010/main" val="3006180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p>
          <a:p>
            <a:endParaRPr lang="en-US"/>
          </a:p>
        </p:txBody>
      </p:sp>
      <p:sp>
        <p:nvSpPr>
          <p:cNvPr id="4" name="Slide Number Placeholder 3"/>
          <p:cNvSpPr>
            <a:spLocks noGrp="1"/>
          </p:cNvSpPr>
          <p:nvPr>
            <p:ph type="sldNum" sz="quarter" idx="5"/>
          </p:nvPr>
        </p:nvSpPr>
        <p:spPr/>
        <p:txBody>
          <a:bodyPr/>
          <a:lstStyle/>
          <a:p>
            <a:fld id="{0B3AB61E-93E7-4225-AF99-89686BD4DBB0}" type="slidenum">
              <a:rPr lang="en-US" smtClean="0"/>
              <a:t>47</a:t>
            </a:fld>
            <a:endParaRPr lang="en-US"/>
          </a:p>
        </p:txBody>
      </p:sp>
    </p:spTree>
    <p:extLst>
      <p:ext uri="{BB962C8B-B14F-4D97-AF65-F5344CB8AC3E}">
        <p14:creationId xmlns:p14="http://schemas.microsoft.com/office/powerpoint/2010/main" val="3657460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3AB61E-93E7-4225-AF99-89686BD4DBB0}" type="slidenum">
              <a:rPr lang="en-US" smtClean="0"/>
              <a:t>49</a:t>
            </a:fld>
            <a:endParaRPr lang="en-US"/>
          </a:p>
        </p:txBody>
      </p:sp>
    </p:spTree>
    <p:extLst>
      <p:ext uri="{BB962C8B-B14F-4D97-AF65-F5344CB8AC3E}">
        <p14:creationId xmlns:p14="http://schemas.microsoft.com/office/powerpoint/2010/main" val="2897597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p>
          <a:p>
            <a:endParaRPr lang="en-US"/>
          </a:p>
        </p:txBody>
      </p:sp>
      <p:sp>
        <p:nvSpPr>
          <p:cNvPr id="4" name="Slide Number Placeholder 3"/>
          <p:cNvSpPr>
            <a:spLocks noGrp="1"/>
          </p:cNvSpPr>
          <p:nvPr>
            <p:ph type="sldNum" sz="quarter" idx="5"/>
          </p:nvPr>
        </p:nvSpPr>
        <p:spPr/>
        <p:txBody>
          <a:bodyPr/>
          <a:lstStyle/>
          <a:p>
            <a:fld id="{0B3AB61E-93E7-4225-AF99-89686BD4DBB0}" type="slidenum">
              <a:rPr lang="en-US" smtClean="0"/>
              <a:t>50</a:t>
            </a:fld>
            <a:endParaRPr lang="en-US"/>
          </a:p>
        </p:txBody>
      </p:sp>
    </p:spTree>
    <p:extLst>
      <p:ext uri="{BB962C8B-B14F-4D97-AF65-F5344CB8AC3E}">
        <p14:creationId xmlns:p14="http://schemas.microsoft.com/office/powerpoint/2010/main" val="1762117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9315B4-AE7A-4D15-8441-0595353ABA72}" type="slidenum">
              <a:rPr lang="en-US" smtClean="0"/>
              <a:t>56</a:t>
            </a:fld>
            <a:endParaRPr lang="en-US"/>
          </a:p>
        </p:txBody>
      </p:sp>
    </p:spTree>
    <p:extLst>
      <p:ext uri="{BB962C8B-B14F-4D97-AF65-F5344CB8AC3E}">
        <p14:creationId xmlns:p14="http://schemas.microsoft.com/office/powerpoint/2010/main" val="197255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05103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9315B4-AE7A-4D15-8441-0595353ABA72}" type="slidenum">
              <a:rPr lang="en-US" smtClean="0"/>
              <a:t>17</a:t>
            </a:fld>
            <a:endParaRPr lang="en-US"/>
          </a:p>
        </p:txBody>
      </p:sp>
    </p:spTree>
    <p:extLst>
      <p:ext uri="{BB962C8B-B14F-4D97-AF65-F5344CB8AC3E}">
        <p14:creationId xmlns:p14="http://schemas.microsoft.com/office/powerpoint/2010/main" val="2910661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9315B4-AE7A-4D15-8441-0595353ABA72}" type="slidenum">
              <a:rPr lang="en-US" smtClean="0"/>
              <a:t>19</a:t>
            </a:fld>
            <a:endParaRPr lang="en-US"/>
          </a:p>
        </p:txBody>
      </p:sp>
    </p:spTree>
    <p:extLst>
      <p:ext uri="{BB962C8B-B14F-4D97-AF65-F5344CB8AC3E}">
        <p14:creationId xmlns:p14="http://schemas.microsoft.com/office/powerpoint/2010/main" val="3544246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3AB61E-93E7-4225-AF99-89686BD4DBB0}" type="slidenum">
              <a:rPr lang="en-US" smtClean="0"/>
              <a:t>34</a:t>
            </a:fld>
            <a:endParaRPr lang="en-US"/>
          </a:p>
        </p:txBody>
      </p:sp>
    </p:spTree>
    <p:extLst>
      <p:ext uri="{BB962C8B-B14F-4D97-AF65-F5344CB8AC3E}">
        <p14:creationId xmlns:p14="http://schemas.microsoft.com/office/powerpoint/2010/main" val="3064179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p>
          <a:p>
            <a:endParaRPr lang="en-US"/>
          </a:p>
        </p:txBody>
      </p:sp>
      <p:sp>
        <p:nvSpPr>
          <p:cNvPr id="4" name="Slide Number Placeholder 3"/>
          <p:cNvSpPr>
            <a:spLocks noGrp="1"/>
          </p:cNvSpPr>
          <p:nvPr>
            <p:ph type="sldNum" sz="quarter" idx="5"/>
          </p:nvPr>
        </p:nvSpPr>
        <p:spPr/>
        <p:txBody>
          <a:bodyPr/>
          <a:lstStyle/>
          <a:p>
            <a:fld id="{0B3AB61E-93E7-4225-AF99-89686BD4DBB0}" type="slidenum">
              <a:rPr lang="en-US" smtClean="0"/>
              <a:t>36</a:t>
            </a:fld>
            <a:endParaRPr lang="en-US"/>
          </a:p>
        </p:txBody>
      </p:sp>
    </p:spTree>
    <p:extLst>
      <p:ext uri="{BB962C8B-B14F-4D97-AF65-F5344CB8AC3E}">
        <p14:creationId xmlns:p14="http://schemas.microsoft.com/office/powerpoint/2010/main" val="248806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3AB61E-93E7-4225-AF99-89686BD4DBB0}" type="slidenum">
              <a:rPr lang="en-US" smtClean="0"/>
              <a:t>38</a:t>
            </a:fld>
            <a:endParaRPr lang="en-US"/>
          </a:p>
        </p:txBody>
      </p:sp>
    </p:spTree>
    <p:extLst>
      <p:ext uri="{BB962C8B-B14F-4D97-AF65-F5344CB8AC3E}">
        <p14:creationId xmlns:p14="http://schemas.microsoft.com/office/powerpoint/2010/main" val="1307120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3AB61E-93E7-4225-AF99-89686BD4DBB0}" type="slidenum">
              <a:rPr lang="en-US" smtClean="0"/>
              <a:t>40</a:t>
            </a:fld>
            <a:endParaRPr lang="en-US"/>
          </a:p>
        </p:txBody>
      </p:sp>
    </p:spTree>
    <p:extLst>
      <p:ext uri="{BB962C8B-B14F-4D97-AF65-F5344CB8AC3E}">
        <p14:creationId xmlns:p14="http://schemas.microsoft.com/office/powerpoint/2010/main" val="1122060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p>
          <a:p>
            <a:endParaRPr lang="en-US"/>
          </a:p>
        </p:txBody>
      </p:sp>
      <p:sp>
        <p:nvSpPr>
          <p:cNvPr id="4" name="Slide Number Placeholder 3"/>
          <p:cNvSpPr>
            <a:spLocks noGrp="1"/>
          </p:cNvSpPr>
          <p:nvPr>
            <p:ph type="sldNum" sz="quarter" idx="5"/>
          </p:nvPr>
        </p:nvSpPr>
        <p:spPr/>
        <p:txBody>
          <a:bodyPr/>
          <a:lstStyle/>
          <a:p>
            <a:fld id="{0B3AB61E-93E7-4225-AF99-89686BD4DBB0}" type="slidenum">
              <a:rPr lang="en-US" smtClean="0"/>
              <a:t>41</a:t>
            </a:fld>
            <a:endParaRPr lang="en-US"/>
          </a:p>
        </p:txBody>
      </p:sp>
    </p:spTree>
    <p:extLst>
      <p:ext uri="{BB962C8B-B14F-4D97-AF65-F5344CB8AC3E}">
        <p14:creationId xmlns:p14="http://schemas.microsoft.com/office/powerpoint/2010/main" val="413393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E4C8-59B5-8FBD-5564-F53D3E4C76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5CF3BE-B536-0297-5159-CCE645A95D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187247-9D6D-C09D-FA46-EBCF818127E6}"/>
              </a:ext>
            </a:extLst>
          </p:cNvPr>
          <p:cNvSpPr>
            <a:spLocks noGrp="1"/>
          </p:cNvSpPr>
          <p:nvPr>
            <p:ph type="dt" sz="half" idx="10"/>
          </p:nvPr>
        </p:nvSpPr>
        <p:spPr/>
        <p:txBody>
          <a:bodyPr/>
          <a:lstStyle/>
          <a:p>
            <a:fld id="{4B49D9BF-84AD-4AA3-8CA1-D9B2F1AB7777}" type="datetimeFigureOut">
              <a:rPr lang="en-US" smtClean="0"/>
              <a:t>4/2/2025</a:t>
            </a:fld>
            <a:endParaRPr lang="en-US"/>
          </a:p>
        </p:txBody>
      </p:sp>
      <p:sp>
        <p:nvSpPr>
          <p:cNvPr id="5" name="Footer Placeholder 4">
            <a:extLst>
              <a:ext uri="{FF2B5EF4-FFF2-40B4-BE49-F238E27FC236}">
                <a16:creationId xmlns:a16="http://schemas.microsoft.com/office/drawing/2014/main" id="{CFE77934-FA07-E2BE-5ACA-671CEE4FE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6F6D6-087B-59F1-7FCF-B71F30ECD6CA}"/>
              </a:ext>
            </a:extLst>
          </p:cNvPr>
          <p:cNvSpPr>
            <a:spLocks noGrp="1"/>
          </p:cNvSpPr>
          <p:nvPr>
            <p:ph type="sldNum" sz="quarter" idx="12"/>
          </p:nvPr>
        </p:nvSpPr>
        <p:spPr/>
        <p:txBody>
          <a:bodyPr/>
          <a:lstStyle/>
          <a:p>
            <a:fld id="{5B7E121A-17C4-40C4-8E88-29FE39ABA94E}" type="slidenum">
              <a:rPr lang="en-US" smtClean="0"/>
              <a:t>‹#›</a:t>
            </a:fld>
            <a:endParaRPr lang="en-US"/>
          </a:p>
        </p:txBody>
      </p:sp>
    </p:spTree>
    <p:extLst>
      <p:ext uri="{BB962C8B-B14F-4D97-AF65-F5344CB8AC3E}">
        <p14:creationId xmlns:p14="http://schemas.microsoft.com/office/powerpoint/2010/main" val="4166471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2AA5D-28BD-CED0-93E1-B8D90EAAFA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17BEB2-C100-D034-EAB7-B04B04BB66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91BE08-197C-D4C5-C266-3FBBEC2359B9}"/>
              </a:ext>
            </a:extLst>
          </p:cNvPr>
          <p:cNvSpPr>
            <a:spLocks noGrp="1"/>
          </p:cNvSpPr>
          <p:nvPr>
            <p:ph type="dt" sz="half" idx="10"/>
          </p:nvPr>
        </p:nvSpPr>
        <p:spPr/>
        <p:txBody>
          <a:bodyPr/>
          <a:lstStyle/>
          <a:p>
            <a:fld id="{4B49D9BF-84AD-4AA3-8CA1-D9B2F1AB7777}" type="datetimeFigureOut">
              <a:rPr lang="en-US" smtClean="0"/>
              <a:t>4/2/2025</a:t>
            </a:fld>
            <a:endParaRPr lang="en-US"/>
          </a:p>
        </p:txBody>
      </p:sp>
      <p:sp>
        <p:nvSpPr>
          <p:cNvPr id="5" name="Footer Placeholder 4">
            <a:extLst>
              <a:ext uri="{FF2B5EF4-FFF2-40B4-BE49-F238E27FC236}">
                <a16:creationId xmlns:a16="http://schemas.microsoft.com/office/drawing/2014/main" id="{54AA071A-74D8-272D-5C68-1837C00F5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BD7581-856A-62B9-12E2-3E0878668C7B}"/>
              </a:ext>
            </a:extLst>
          </p:cNvPr>
          <p:cNvSpPr>
            <a:spLocks noGrp="1"/>
          </p:cNvSpPr>
          <p:nvPr>
            <p:ph type="sldNum" sz="quarter" idx="12"/>
          </p:nvPr>
        </p:nvSpPr>
        <p:spPr/>
        <p:txBody>
          <a:bodyPr/>
          <a:lstStyle/>
          <a:p>
            <a:fld id="{5B7E121A-17C4-40C4-8E88-29FE39ABA94E}" type="slidenum">
              <a:rPr lang="en-US" smtClean="0"/>
              <a:t>‹#›</a:t>
            </a:fld>
            <a:endParaRPr lang="en-US"/>
          </a:p>
        </p:txBody>
      </p:sp>
    </p:spTree>
    <p:extLst>
      <p:ext uri="{BB962C8B-B14F-4D97-AF65-F5344CB8AC3E}">
        <p14:creationId xmlns:p14="http://schemas.microsoft.com/office/powerpoint/2010/main" val="1719711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0164CA-2565-D9BD-0A14-3D88984E5E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8EE51C-8535-6EE3-8245-CB053610DA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47711-0A97-19D3-8EA8-B72E15C4D206}"/>
              </a:ext>
            </a:extLst>
          </p:cNvPr>
          <p:cNvSpPr>
            <a:spLocks noGrp="1"/>
          </p:cNvSpPr>
          <p:nvPr>
            <p:ph type="dt" sz="half" idx="10"/>
          </p:nvPr>
        </p:nvSpPr>
        <p:spPr/>
        <p:txBody>
          <a:bodyPr/>
          <a:lstStyle/>
          <a:p>
            <a:fld id="{4B49D9BF-84AD-4AA3-8CA1-D9B2F1AB7777}" type="datetimeFigureOut">
              <a:rPr lang="en-US" smtClean="0"/>
              <a:t>4/2/2025</a:t>
            </a:fld>
            <a:endParaRPr lang="en-US"/>
          </a:p>
        </p:txBody>
      </p:sp>
      <p:sp>
        <p:nvSpPr>
          <p:cNvPr id="5" name="Footer Placeholder 4">
            <a:extLst>
              <a:ext uri="{FF2B5EF4-FFF2-40B4-BE49-F238E27FC236}">
                <a16:creationId xmlns:a16="http://schemas.microsoft.com/office/drawing/2014/main" id="{D36C2903-C123-16EC-4692-77F450E2BC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44FA2E-E89B-8131-DE3A-848D0FDF6311}"/>
              </a:ext>
            </a:extLst>
          </p:cNvPr>
          <p:cNvSpPr>
            <a:spLocks noGrp="1"/>
          </p:cNvSpPr>
          <p:nvPr>
            <p:ph type="sldNum" sz="quarter" idx="12"/>
          </p:nvPr>
        </p:nvSpPr>
        <p:spPr/>
        <p:txBody>
          <a:bodyPr/>
          <a:lstStyle/>
          <a:p>
            <a:fld id="{5B7E121A-17C4-40C4-8E88-29FE39ABA94E}" type="slidenum">
              <a:rPr lang="en-US" smtClean="0"/>
              <a:t>‹#›</a:t>
            </a:fld>
            <a:endParaRPr lang="en-US"/>
          </a:p>
        </p:txBody>
      </p:sp>
    </p:spTree>
    <p:extLst>
      <p:ext uri="{BB962C8B-B14F-4D97-AF65-F5344CB8AC3E}">
        <p14:creationId xmlns:p14="http://schemas.microsoft.com/office/powerpoint/2010/main" val="2553900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grpSp>
        <p:nvGrpSpPr>
          <p:cNvPr id="2" name="Group 1"/>
          <p:cNvGrpSpPr/>
          <p:nvPr userDrawn="1"/>
        </p:nvGrpSpPr>
        <p:grpSpPr>
          <a:xfrm>
            <a:off x="-11894" y="2872208"/>
            <a:ext cx="12215771" cy="1153909"/>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sz="2400"/>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sz="2400"/>
            </a:p>
          </p:txBody>
        </p:sp>
      </p:grpSp>
      <p:sp>
        <p:nvSpPr>
          <p:cNvPr id="22" name="Title 21"/>
          <p:cNvSpPr>
            <a:spLocks noGrp="1"/>
          </p:cNvSpPr>
          <p:nvPr>
            <p:ph type="title" hasCustomPrompt="1"/>
          </p:nvPr>
        </p:nvSpPr>
        <p:spPr>
          <a:xfrm>
            <a:off x="509273" y="4345490"/>
            <a:ext cx="4957031" cy="1562941"/>
          </a:xfrm>
          <a:prstGeom prst="rect">
            <a:avLst/>
          </a:prstGeom>
        </p:spPr>
        <p:txBody>
          <a:bodyPr vert="horz"/>
          <a:lstStyle>
            <a:lvl1pPr algn="l">
              <a:defRPr>
                <a:solidFill>
                  <a:srgbClr val="007DC3"/>
                </a:solidFill>
              </a:defRPr>
            </a:lvl1pPr>
          </a:lstStyle>
          <a:p>
            <a:r>
              <a:rPr lang="en-US"/>
              <a:t>CLICK TO EDIT MASTER TITLE STYLE</a:t>
            </a:r>
          </a:p>
        </p:txBody>
      </p:sp>
      <p:pic>
        <p:nvPicPr>
          <p:cNvPr id="21" name="Picture 20"/>
          <p:cNvPicPr>
            <a:picLocks noChangeAspect="1"/>
          </p:cNvPicPr>
          <p:nvPr userDrawn="1"/>
        </p:nvPicPr>
        <p:blipFill>
          <a:blip r:embed="rId2"/>
          <a:stretch>
            <a:fillRect/>
          </a:stretch>
        </p:blipFill>
        <p:spPr>
          <a:xfrm>
            <a:off x="10713113" y="6015481"/>
            <a:ext cx="1212887" cy="620353"/>
          </a:xfrm>
          <a:prstGeom prst="rect">
            <a:avLst/>
          </a:prstGeom>
        </p:spPr>
      </p:pic>
      <p:grpSp>
        <p:nvGrpSpPr>
          <p:cNvPr id="27" name="Group 26"/>
          <p:cNvGrpSpPr/>
          <p:nvPr userDrawn="1"/>
        </p:nvGrpSpPr>
        <p:grpSpPr>
          <a:xfrm>
            <a:off x="4338317" y="389892"/>
            <a:ext cx="3505808" cy="5365547"/>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sz="2400"/>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75306945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1_Custom Layout">
    <p:spTree>
      <p:nvGrpSpPr>
        <p:cNvPr id="1" name=""/>
        <p:cNvGrpSpPr/>
        <p:nvPr/>
      </p:nvGrpSpPr>
      <p:grpSpPr>
        <a:xfrm>
          <a:off x="0" y="0"/>
          <a:ext cx="0" cy="0"/>
          <a:chOff x="0" y="0"/>
          <a:chExt cx="0" cy="0"/>
        </a:xfrm>
      </p:grpSpPr>
      <p:sp>
        <p:nvSpPr>
          <p:cNvPr id="4" name="Shape 42"/>
          <p:cNvSpPr>
            <a:spLocks noGrp="1"/>
          </p:cNvSpPr>
          <p:nvPr>
            <p:ph type="sldNum" sz="quarter" idx="2"/>
          </p:nvPr>
        </p:nvSpPr>
        <p:spPr>
          <a:xfrm>
            <a:off x="308518" y="6405417"/>
            <a:ext cx="246927" cy="242054"/>
          </a:xfrm>
          <a:prstGeom prst="rect">
            <a:avLst/>
          </a:prstGeom>
        </p:spPr>
        <p:txBody>
          <a:bodyPr/>
          <a:lstStyle>
            <a:lvl1pPr algn="l">
              <a:defRPr sz="1333">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15" name="object 20"/>
          <p:cNvSpPr/>
          <p:nvPr userDrawn="1"/>
        </p:nvSpPr>
        <p:spPr>
          <a:xfrm>
            <a:off x="12064943"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FF0000"/>
          </a:solidFill>
        </p:spPr>
        <p:txBody>
          <a:bodyPr wrap="square" lIns="0" tIns="0" rIns="0" bIns="0" rtlCol="0"/>
          <a:lstStyle/>
          <a:p>
            <a:endParaRPr sz="2400"/>
          </a:p>
        </p:txBody>
      </p:sp>
      <p:sp>
        <p:nvSpPr>
          <p:cNvPr id="16" name="object 9"/>
          <p:cNvSpPr/>
          <p:nvPr userDrawn="1"/>
        </p:nvSpPr>
        <p:spPr>
          <a:xfrm>
            <a:off x="-11893"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FF0000"/>
          </a:solidFill>
        </p:spPr>
        <p:txBody>
          <a:bodyPr wrap="square" lIns="0" tIns="0" rIns="0" bIns="0" rtlCol="0"/>
          <a:lstStyle/>
          <a:p>
            <a:endParaRPr sz="2400"/>
          </a:p>
        </p:txBody>
      </p:sp>
      <p:pic>
        <p:nvPicPr>
          <p:cNvPr id="7" name="Picture 6"/>
          <p:cNvPicPr>
            <a:picLocks noChangeAspect="1"/>
          </p:cNvPicPr>
          <p:nvPr userDrawn="1"/>
        </p:nvPicPr>
        <p:blipFill>
          <a:blip r:embed="rId2"/>
          <a:stretch>
            <a:fillRect/>
          </a:stretch>
        </p:blipFill>
        <p:spPr>
          <a:xfrm>
            <a:off x="10713113" y="6015481"/>
            <a:ext cx="1212887" cy="620353"/>
          </a:xfrm>
          <a:prstGeom prst="rect">
            <a:avLst/>
          </a:prstGeom>
        </p:spPr>
      </p:pic>
    </p:spTree>
    <p:extLst>
      <p:ext uri="{BB962C8B-B14F-4D97-AF65-F5344CB8AC3E}">
        <p14:creationId xmlns:p14="http://schemas.microsoft.com/office/powerpoint/2010/main" val="2616323533"/>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8" name="テキスト プレースホルダー 42"/>
          <p:cNvSpPr>
            <a:spLocks noGrp="1"/>
          </p:cNvSpPr>
          <p:nvPr>
            <p:ph type="body" sz="quarter" idx="10" hasCustomPrompt="1"/>
          </p:nvPr>
        </p:nvSpPr>
        <p:spPr>
          <a:xfrm>
            <a:off x="334964" y="508861"/>
            <a:ext cx="11522074" cy="520481"/>
          </a:xfrm>
          <a:prstGeom prst="rect">
            <a:avLst/>
          </a:prstGeom>
        </p:spPr>
        <p:txBody>
          <a:bodyPr/>
          <a:lstStyle>
            <a:lvl1pPr marL="0" indent="0" algn="ctr">
              <a:buFontTx/>
              <a:buNone/>
              <a:defRPr sz="3200">
                <a:latin typeface="Nissan Brand Light" panose="020B0304020204030204" pitchFamily="34" charset="0"/>
              </a:defRPr>
            </a:lvl1pPr>
          </a:lstStyle>
          <a:p>
            <a:pPr lvl="0"/>
            <a:r>
              <a:rPr kumimoji="1" lang="en-US" altLang="ja-JP"/>
              <a:t>Title, Nissan Brand Light 32pt</a:t>
            </a:r>
            <a:endParaRPr kumimoji="1" lang="ja-JP" altLang="en-US"/>
          </a:p>
        </p:txBody>
      </p:sp>
      <p:sp>
        <p:nvSpPr>
          <p:cNvPr id="9" name="テキスト プレースホルダー 49"/>
          <p:cNvSpPr>
            <a:spLocks noGrp="1"/>
          </p:cNvSpPr>
          <p:nvPr>
            <p:ph type="body" sz="quarter" idx="12" hasCustomPrompt="1"/>
          </p:nvPr>
        </p:nvSpPr>
        <p:spPr>
          <a:xfrm>
            <a:off x="334964" y="1029342"/>
            <a:ext cx="11522074" cy="280689"/>
          </a:xfrm>
          <a:prstGeom prst="rect">
            <a:avLst/>
          </a:prstGeom>
        </p:spPr>
        <p:txBody>
          <a:bodyPr/>
          <a:lstStyle>
            <a:lvl1pPr marL="0" indent="0" algn="ctr">
              <a:lnSpc>
                <a:spcPct val="100000"/>
              </a:lnSpc>
              <a:spcBef>
                <a:spcPts val="0"/>
              </a:spcBef>
              <a:buFontTx/>
              <a:buNone/>
              <a:defRPr sz="1600">
                <a:latin typeface="Nissan Brand Light" panose="020B0304020204030204" pitchFamily="34" charset="0"/>
              </a:defRPr>
            </a:lvl1pPr>
          </a:lstStyle>
          <a:p>
            <a:pPr lvl="0"/>
            <a:r>
              <a:rPr kumimoji="1" lang="en-US" altLang="ja-JP"/>
              <a:t>Sub-title, Nissan Brand Light 16pt</a:t>
            </a:r>
          </a:p>
        </p:txBody>
      </p:sp>
      <p:sp>
        <p:nvSpPr>
          <p:cNvPr id="10" name="テキスト プレースホルダー 6"/>
          <p:cNvSpPr>
            <a:spLocks noGrp="1"/>
          </p:cNvSpPr>
          <p:nvPr>
            <p:ph type="body" sz="quarter" idx="13" hasCustomPrompt="1"/>
          </p:nvPr>
        </p:nvSpPr>
        <p:spPr>
          <a:xfrm>
            <a:off x="1487488" y="1628774"/>
            <a:ext cx="9217025" cy="4321175"/>
          </a:xfrm>
          <a:prstGeom prst="rect">
            <a:avLst/>
          </a:prstGeom>
        </p:spPr>
        <p:txBody>
          <a:bodyPr/>
          <a:lstStyle>
            <a:lvl1pPr marL="0" indent="0">
              <a:buNone/>
              <a:defRPr sz="1800" baseline="0">
                <a:latin typeface="Nissan Brand Light" panose="020B0304020204030204" pitchFamily="34" charset="0"/>
              </a:defRPr>
            </a:lvl1pPr>
            <a:lvl5pPr>
              <a:defRPr/>
            </a:lvl5pPr>
          </a:lstStyle>
          <a:p>
            <a:pPr lvl="0"/>
            <a:r>
              <a:rPr kumimoji="1" lang="en-US" altLang="ja-JP"/>
              <a:t>Body Text, Nissan Brand Light 18pt</a:t>
            </a:r>
            <a:endParaRPr kumimoji="1" lang="ja-JP" altLang="en-US"/>
          </a:p>
        </p:txBody>
      </p:sp>
    </p:spTree>
    <p:extLst>
      <p:ext uri="{BB962C8B-B14F-4D97-AF65-F5344CB8AC3E}">
        <p14:creationId xmlns:p14="http://schemas.microsoft.com/office/powerpoint/2010/main" val="22137205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102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BAAEB-E4CD-ECAB-196A-9C8A74C5E7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F30983-601B-AAC7-3F3C-39EC8473FF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24DD78-CBED-8A45-E0D7-4AF44DAE5A4A}"/>
              </a:ext>
            </a:extLst>
          </p:cNvPr>
          <p:cNvSpPr>
            <a:spLocks noGrp="1"/>
          </p:cNvSpPr>
          <p:nvPr>
            <p:ph type="dt" sz="half" idx="10"/>
          </p:nvPr>
        </p:nvSpPr>
        <p:spPr/>
        <p:txBody>
          <a:bodyPr/>
          <a:lstStyle/>
          <a:p>
            <a:fld id="{B91E4AEA-971F-4F5F-92EF-1CA6C43DE9E2}" type="datetimeFigureOut">
              <a:rPr lang="en-US" smtClean="0"/>
              <a:t>4/2/2025</a:t>
            </a:fld>
            <a:endParaRPr lang="en-US"/>
          </a:p>
        </p:txBody>
      </p:sp>
      <p:sp>
        <p:nvSpPr>
          <p:cNvPr id="5" name="Footer Placeholder 4">
            <a:extLst>
              <a:ext uri="{FF2B5EF4-FFF2-40B4-BE49-F238E27FC236}">
                <a16:creationId xmlns:a16="http://schemas.microsoft.com/office/drawing/2014/main" id="{22E8F0AF-9A28-33BF-F42F-3C43524ECD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334114-E68F-F61A-8F53-05F561B4B112}"/>
              </a:ext>
            </a:extLst>
          </p:cNvPr>
          <p:cNvSpPr>
            <a:spLocks noGrp="1"/>
          </p:cNvSpPr>
          <p:nvPr>
            <p:ph type="sldNum" sz="quarter" idx="12"/>
          </p:nvPr>
        </p:nvSpPr>
        <p:spPr/>
        <p:txBody>
          <a:bodyPr/>
          <a:lstStyle/>
          <a:p>
            <a:fld id="{B14C316D-AF88-4BA9-A0A2-F73ED741833B}" type="slidenum">
              <a:rPr lang="en-US" smtClean="0"/>
              <a:t>‹#›</a:t>
            </a:fld>
            <a:endParaRPr lang="en-US"/>
          </a:p>
        </p:txBody>
      </p:sp>
    </p:spTree>
    <p:extLst>
      <p:ext uri="{BB962C8B-B14F-4D97-AF65-F5344CB8AC3E}">
        <p14:creationId xmlns:p14="http://schemas.microsoft.com/office/powerpoint/2010/main" val="3916945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00D0C-5D76-0F95-E839-2AC4BF653D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5A5985-7A94-225A-3DF7-D7662D38D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31490-881A-6EE7-E3DD-69061F2BFA86}"/>
              </a:ext>
            </a:extLst>
          </p:cNvPr>
          <p:cNvSpPr>
            <a:spLocks noGrp="1"/>
          </p:cNvSpPr>
          <p:nvPr>
            <p:ph type="dt" sz="half" idx="10"/>
          </p:nvPr>
        </p:nvSpPr>
        <p:spPr/>
        <p:txBody>
          <a:bodyPr/>
          <a:lstStyle/>
          <a:p>
            <a:fld id="{B91E4AEA-971F-4F5F-92EF-1CA6C43DE9E2}" type="datetimeFigureOut">
              <a:rPr lang="en-US" smtClean="0"/>
              <a:t>4/2/2025</a:t>
            </a:fld>
            <a:endParaRPr lang="en-US"/>
          </a:p>
        </p:txBody>
      </p:sp>
      <p:sp>
        <p:nvSpPr>
          <p:cNvPr id="5" name="Footer Placeholder 4">
            <a:extLst>
              <a:ext uri="{FF2B5EF4-FFF2-40B4-BE49-F238E27FC236}">
                <a16:creationId xmlns:a16="http://schemas.microsoft.com/office/drawing/2014/main" id="{883369DB-4B94-AFB1-4AE2-04B922C0A4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A92E6-C67F-A829-C9B6-60B0DFD40160}"/>
              </a:ext>
            </a:extLst>
          </p:cNvPr>
          <p:cNvSpPr>
            <a:spLocks noGrp="1"/>
          </p:cNvSpPr>
          <p:nvPr>
            <p:ph type="sldNum" sz="quarter" idx="12"/>
          </p:nvPr>
        </p:nvSpPr>
        <p:spPr/>
        <p:txBody>
          <a:bodyPr/>
          <a:lstStyle/>
          <a:p>
            <a:fld id="{B14C316D-AF88-4BA9-A0A2-F73ED741833B}" type="slidenum">
              <a:rPr lang="en-US" smtClean="0"/>
              <a:t>‹#›</a:t>
            </a:fld>
            <a:endParaRPr lang="en-US"/>
          </a:p>
        </p:txBody>
      </p:sp>
    </p:spTree>
    <p:extLst>
      <p:ext uri="{BB962C8B-B14F-4D97-AF65-F5344CB8AC3E}">
        <p14:creationId xmlns:p14="http://schemas.microsoft.com/office/powerpoint/2010/main" val="2105895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1E48B-DF20-0286-E726-0203142B72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CDF85A-23F9-C136-6BCC-8DB5B0E2FB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3D6747-7DFB-860C-6356-730AF0BA13B0}"/>
              </a:ext>
            </a:extLst>
          </p:cNvPr>
          <p:cNvSpPr>
            <a:spLocks noGrp="1"/>
          </p:cNvSpPr>
          <p:nvPr>
            <p:ph type="dt" sz="half" idx="10"/>
          </p:nvPr>
        </p:nvSpPr>
        <p:spPr/>
        <p:txBody>
          <a:bodyPr/>
          <a:lstStyle/>
          <a:p>
            <a:fld id="{B91E4AEA-971F-4F5F-92EF-1CA6C43DE9E2}" type="datetimeFigureOut">
              <a:rPr lang="en-US" smtClean="0"/>
              <a:t>4/2/2025</a:t>
            </a:fld>
            <a:endParaRPr lang="en-US"/>
          </a:p>
        </p:txBody>
      </p:sp>
      <p:sp>
        <p:nvSpPr>
          <p:cNvPr id="5" name="Footer Placeholder 4">
            <a:extLst>
              <a:ext uri="{FF2B5EF4-FFF2-40B4-BE49-F238E27FC236}">
                <a16:creationId xmlns:a16="http://schemas.microsoft.com/office/drawing/2014/main" id="{8A8AD0D4-FF84-B113-2E35-71315AF68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125DD-A987-724B-D881-9DBDFE7B6DAE}"/>
              </a:ext>
            </a:extLst>
          </p:cNvPr>
          <p:cNvSpPr>
            <a:spLocks noGrp="1"/>
          </p:cNvSpPr>
          <p:nvPr>
            <p:ph type="sldNum" sz="quarter" idx="12"/>
          </p:nvPr>
        </p:nvSpPr>
        <p:spPr/>
        <p:txBody>
          <a:bodyPr/>
          <a:lstStyle/>
          <a:p>
            <a:fld id="{B14C316D-AF88-4BA9-A0A2-F73ED741833B}" type="slidenum">
              <a:rPr lang="en-US" smtClean="0"/>
              <a:t>‹#›</a:t>
            </a:fld>
            <a:endParaRPr lang="en-US"/>
          </a:p>
        </p:txBody>
      </p:sp>
    </p:spTree>
    <p:extLst>
      <p:ext uri="{BB962C8B-B14F-4D97-AF65-F5344CB8AC3E}">
        <p14:creationId xmlns:p14="http://schemas.microsoft.com/office/powerpoint/2010/main" val="10797471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FCDE-A34A-2059-A830-FA6E0113DA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023C75-1442-BA86-F059-44BA3F3518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D04912-C8C8-1E42-1C21-28F0391C65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3B1651-F78C-9CEA-C3F6-E8D79F88F58C}"/>
              </a:ext>
            </a:extLst>
          </p:cNvPr>
          <p:cNvSpPr>
            <a:spLocks noGrp="1"/>
          </p:cNvSpPr>
          <p:nvPr>
            <p:ph type="dt" sz="half" idx="10"/>
          </p:nvPr>
        </p:nvSpPr>
        <p:spPr/>
        <p:txBody>
          <a:bodyPr/>
          <a:lstStyle/>
          <a:p>
            <a:fld id="{B91E4AEA-971F-4F5F-92EF-1CA6C43DE9E2}" type="datetimeFigureOut">
              <a:rPr lang="en-US" smtClean="0"/>
              <a:t>4/2/2025</a:t>
            </a:fld>
            <a:endParaRPr lang="en-US"/>
          </a:p>
        </p:txBody>
      </p:sp>
      <p:sp>
        <p:nvSpPr>
          <p:cNvPr id="6" name="Footer Placeholder 5">
            <a:extLst>
              <a:ext uri="{FF2B5EF4-FFF2-40B4-BE49-F238E27FC236}">
                <a16:creationId xmlns:a16="http://schemas.microsoft.com/office/drawing/2014/main" id="{F84E9EF4-7C3E-21B5-ECC1-CC2A700069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29D690-0600-BFD6-F2F2-BFAB605BA669}"/>
              </a:ext>
            </a:extLst>
          </p:cNvPr>
          <p:cNvSpPr>
            <a:spLocks noGrp="1"/>
          </p:cNvSpPr>
          <p:nvPr>
            <p:ph type="sldNum" sz="quarter" idx="12"/>
          </p:nvPr>
        </p:nvSpPr>
        <p:spPr/>
        <p:txBody>
          <a:bodyPr/>
          <a:lstStyle/>
          <a:p>
            <a:fld id="{B14C316D-AF88-4BA9-A0A2-F73ED741833B}" type="slidenum">
              <a:rPr lang="en-US" smtClean="0"/>
              <a:t>‹#›</a:t>
            </a:fld>
            <a:endParaRPr lang="en-US"/>
          </a:p>
        </p:txBody>
      </p:sp>
    </p:spTree>
    <p:extLst>
      <p:ext uri="{BB962C8B-B14F-4D97-AF65-F5344CB8AC3E}">
        <p14:creationId xmlns:p14="http://schemas.microsoft.com/office/powerpoint/2010/main" val="24638763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714B6-1937-37AC-E0C6-263BD59224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E1DFF2-349C-B39D-0EF6-606551640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09A8D9-070F-C939-B9DE-AF2C00FE17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9A5B61-B0B4-1D2D-BB60-2B49021FDE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AEAD2E-FA20-03FD-1AE2-05E2EDB271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DE15DB-600F-4825-0ECF-765B6751F930}"/>
              </a:ext>
            </a:extLst>
          </p:cNvPr>
          <p:cNvSpPr>
            <a:spLocks noGrp="1"/>
          </p:cNvSpPr>
          <p:nvPr>
            <p:ph type="dt" sz="half" idx="10"/>
          </p:nvPr>
        </p:nvSpPr>
        <p:spPr/>
        <p:txBody>
          <a:bodyPr/>
          <a:lstStyle/>
          <a:p>
            <a:fld id="{B91E4AEA-971F-4F5F-92EF-1CA6C43DE9E2}" type="datetimeFigureOut">
              <a:rPr lang="en-US" smtClean="0"/>
              <a:t>4/2/2025</a:t>
            </a:fld>
            <a:endParaRPr lang="en-US"/>
          </a:p>
        </p:txBody>
      </p:sp>
      <p:sp>
        <p:nvSpPr>
          <p:cNvPr id="8" name="Footer Placeholder 7">
            <a:extLst>
              <a:ext uri="{FF2B5EF4-FFF2-40B4-BE49-F238E27FC236}">
                <a16:creationId xmlns:a16="http://schemas.microsoft.com/office/drawing/2014/main" id="{E09E8B77-C96B-8E01-2FC4-7FA383898B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8EA896-5963-0262-6D27-8D3AB2DA94BD}"/>
              </a:ext>
            </a:extLst>
          </p:cNvPr>
          <p:cNvSpPr>
            <a:spLocks noGrp="1"/>
          </p:cNvSpPr>
          <p:nvPr>
            <p:ph type="sldNum" sz="quarter" idx="12"/>
          </p:nvPr>
        </p:nvSpPr>
        <p:spPr/>
        <p:txBody>
          <a:bodyPr/>
          <a:lstStyle/>
          <a:p>
            <a:fld id="{B14C316D-AF88-4BA9-A0A2-F73ED741833B}" type="slidenum">
              <a:rPr lang="en-US" smtClean="0"/>
              <a:t>‹#›</a:t>
            </a:fld>
            <a:endParaRPr lang="en-US"/>
          </a:p>
        </p:txBody>
      </p:sp>
    </p:spTree>
    <p:extLst>
      <p:ext uri="{BB962C8B-B14F-4D97-AF65-F5344CB8AC3E}">
        <p14:creationId xmlns:p14="http://schemas.microsoft.com/office/powerpoint/2010/main" val="2910810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4DF3F-3FD3-F6D5-A9DB-82D9FBCB51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C8D003-EE36-283C-D66D-1E243163BE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09AD50-0DB3-06BF-6A1C-2F6AED7D7BC0}"/>
              </a:ext>
            </a:extLst>
          </p:cNvPr>
          <p:cNvSpPr>
            <a:spLocks noGrp="1"/>
          </p:cNvSpPr>
          <p:nvPr>
            <p:ph type="dt" sz="half" idx="10"/>
          </p:nvPr>
        </p:nvSpPr>
        <p:spPr/>
        <p:txBody>
          <a:bodyPr/>
          <a:lstStyle/>
          <a:p>
            <a:fld id="{4B49D9BF-84AD-4AA3-8CA1-D9B2F1AB7777}" type="datetimeFigureOut">
              <a:rPr lang="en-US" smtClean="0"/>
              <a:t>4/2/2025</a:t>
            </a:fld>
            <a:endParaRPr lang="en-US"/>
          </a:p>
        </p:txBody>
      </p:sp>
      <p:sp>
        <p:nvSpPr>
          <p:cNvPr id="5" name="Footer Placeholder 4">
            <a:extLst>
              <a:ext uri="{FF2B5EF4-FFF2-40B4-BE49-F238E27FC236}">
                <a16:creationId xmlns:a16="http://schemas.microsoft.com/office/drawing/2014/main" id="{7023696B-6DC2-D009-3CEC-8989C4D1C9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8325D-93AC-AD16-CE30-B35F53DA2644}"/>
              </a:ext>
            </a:extLst>
          </p:cNvPr>
          <p:cNvSpPr>
            <a:spLocks noGrp="1"/>
          </p:cNvSpPr>
          <p:nvPr>
            <p:ph type="sldNum" sz="quarter" idx="12"/>
          </p:nvPr>
        </p:nvSpPr>
        <p:spPr/>
        <p:txBody>
          <a:bodyPr/>
          <a:lstStyle/>
          <a:p>
            <a:fld id="{5B7E121A-17C4-40C4-8E88-29FE39ABA94E}" type="slidenum">
              <a:rPr lang="en-US" smtClean="0"/>
              <a:t>‹#›</a:t>
            </a:fld>
            <a:endParaRPr lang="en-US"/>
          </a:p>
        </p:txBody>
      </p:sp>
    </p:spTree>
    <p:extLst>
      <p:ext uri="{BB962C8B-B14F-4D97-AF65-F5344CB8AC3E}">
        <p14:creationId xmlns:p14="http://schemas.microsoft.com/office/powerpoint/2010/main" val="16201141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2EDC5-4EB9-E07D-057A-307D7B697C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DAD61C-8897-0CF0-46A7-258AF67A8738}"/>
              </a:ext>
            </a:extLst>
          </p:cNvPr>
          <p:cNvSpPr>
            <a:spLocks noGrp="1"/>
          </p:cNvSpPr>
          <p:nvPr>
            <p:ph type="dt" sz="half" idx="10"/>
          </p:nvPr>
        </p:nvSpPr>
        <p:spPr/>
        <p:txBody>
          <a:bodyPr/>
          <a:lstStyle/>
          <a:p>
            <a:fld id="{B91E4AEA-971F-4F5F-92EF-1CA6C43DE9E2}" type="datetimeFigureOut">
              <a:rPr lang="en-US" smtClean="0"/>
              <a:t>4/2/2025</a:t>
            </a:fld>
            <a:endParaRPr lang="en-US"/>
          </a:p>
        </p:txBody>
      </p:sp>
      <p:sp>
        <p:nvSpPr>
          <p:cNvPr id="4" name="Footer Placeholder 3">
            <a:extLst>
              <a:ext uri="{FF2B5EF4-FFF2-40B4-BE49-F238E27FC236}">
                <a16:creationId xmlns:a16="http://schemas.microsoft.com/office/drawing/2014/main" id="{486518C0-D8C9-F1BF-84B2-8C209F6B81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49C83D-8F24-58B2-1A1D-C19B7F9FED0E}"/>
              </a:ext>
            </a:extLst>
          </p:cNvPr>
          <p:cNvSpPr>
            <a:spLocks noGrp="1"/>
          </p:cNvSpPr>
          <p:nvPr>
            <p:ph type="sldNum" sz="quarter" idx="12"/>
          </p:nvPr>
        </p:nvSpPr>
        <p:spPr/>
        <p:txBody>
          <a:bodyPr/>
          <a:lstStyle/>
          <a:p>
            <a:fld id="{B14C316D-AF88-4BA9-A0A2-F73ED741833B}" type="slidenum">
              <a:rPr lang="en-US" smtClean="0"/>
              <a:t>‹#›</a:t>
            </a:fld>
            <a:endParaRPr lang="en-US"/>
          </a:p>
        </p:txBody>
      </p:sp>
    </p:spTree>
    <p:extLst>
      <p:ext uri="{BB962C8B-B14F-4D97-AF65-F5344CB8AC3E}">
        <p14:creationId xmlns:p14="http://schemas.microsoft.com/office/powerpoint/2010/main" val="30390731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D22C10-7A48-AB6D-898E-AAA42EC401DB}"/>
              </a:ext>
            </a:extLst>
          </p:cNvPr>
          <p:cNvSpPr>
            <a:spLocks noGrp="1"/>
          </p:cNvSpPr>
          <p:nvPr>
            <p:ph type="dt" sz="half" idx="10"/>
          </p:nvPr>
        </p:nvSpPr>
        <p:spPr/>
        <p:txBody>
          <a:bodyPr/>
          <a:lstStyle/>
          <a:p>
            <a:fld id="{B91E4AEA-971F-4F5F-92EF-1CA6C43DE9E2}" type="datetimeFigureOut">
              <a:rPr lang="en-US" smtClean="0"/>
              <a:t>4/2/2025</a:t>
            </a:fld>
            <a:endParaRPr lang="en-US"/>
          </a:p>
        </p:txBody>
      </p:sp>
      <p:sp>
        <p:nvSpPr>
          <p:cNvPr id="3" name="Footer Placeholder 2">
            <a:extLst>
              <a:ext uri="{FF2B5EF4-FFF2-40B4-BE49-F238E27FC236}">
                <a16:creationId xmlns:a16="http://schemas.microsoft.com/office/drawing/2014/main" id="{20D51DFF-1889-532A-1980-E1B272DB20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66F6B3-4773-3C6F-585F-B41F94B7568C}"/>
              </a:ext>
            </a:extLst>
          </p:cNvPr>
          <p:cNvSpPr>
            <a:spLocks noGrp="1"/>
          </p:cNvSpPr>
          <p:nvPr>
            <p:ph type="sldNum" sz="quarter" idx="12"/>
          </p:nvPr>
        </p:nvSpPr>
        <p:spPr/>
        <p:txBody>
          <a:bodyPr/>
          <a:lstStyle/>
          <a:p>
            <a:fld id="{B14C316D-AF88-4BA9-A0A2-F73ED741833B}" type="slidenum">
              <a:rPr lang="en-US" smtClean="0"/>
              <a:t>‹#›</a:t>
            </a:fld>
            <a:endParaRPr lang="en-US"/>
          </a:p>
        </p:txBody>
      </p:sp>
    </p:spTree>
    <p:extLst>
      <p:ext uri="{BB962C8B-B14F-4D97-AF65-F5344CB8AC3E}">
        <p14:creationId xmlns:p14="http://schemas.microsoft.com/office/powerpoint/2010/main" val="1350961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BDA1-FAC9-34DB-F4E6-ACC19F9721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E39305-94C0-2FB5-F05C-EE2E0555FE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B9D436-B093-5EF6-3687-AFF89AF7FE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2959C-69F0-A597-98B9-77F244D88C7A}"/>
              </a:ext>
            </a:extLst>
          </p:cNvPr>
          <p:cNvSpPr>
            <a:spLocks noGrp="1"/>
          </p:cNvSpPr>
          <p:nvPr>
            <p:ph type="dt" sz="half" idx="10"/>
          </p:nvPr>
        </p:nvSpPr>
        <p:spPr/>
        <p:txBody>
          <a:bodyPr/>
          <a:lstStyle/>
          <a:p>
            <a:fld id="{B91E4AEA-971F-4F5F-92EF-1CA6C43DE9E2}" type="datetimeFigureOut">
              <a:rPr lang="en-US" smtClean="0"/>
              <a:t>4/2/2025</a:t>
            </a:fld>
            <a:endParaRPr lang="en-US"/>
          </a:p>
        </p:txBody>
      </p:sp>
      <p:sp>
        <p:nvSpPr>
          <p:cNvPr id="6" name="Footer Placeholder 5">
            <a:extLst>
              <a:ext uri="{FF2B5EF4-FFF2-40B4-BE49-F238E27FC236}">
                <a16:creationId xmlns:a16="http://schemas.microsoft.com/office/drawing/2014/main" id="{2360D000-BF9E-45DE-7A00-13DB6BD37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807F88-40CE-FB31-AE84-C645C0C66582}"/>
              </a:ext>
            </a:extLst>
          </p:cNvPr>
          <p:cNvSpPr>
            <a:spLocks noGrp="1"/>
          </p:cNvSpPr>
          <p:nvPr>
            <p:ph type="sldNum" sz="quarter" idx="12"/>
          </p:nvPr>
        </p:nvSpPr>
        <p:spPr/>
        <p:txBody>
          <a:bodyPr/>
          <a:lstStyle/>
          <a:p>
            <a:fld id="{B14C316D-AF88-4BA9-A0A2-F73ED741833B}" type="slidenum">
              <a:rPr lang="en-US" smtClean="0"/>
              <a:t>‹#›</a:t>
            </a:fld>
            <a:endParaRPr lang="en-US"/>
          </a:p>
        </p:txBody>
      </p:sp>
    </p:spTree>
    <p:extLst>
      <p:ext uri="{BB962C8B-B14F-4D97-AF65-F5344CB8AC3E}">
        <p14:creationId xmlns:p14="http://schemas.microsoft.com/office/powerpoint/2010/main" val="23300608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133B5-6294-DC0D-9EE2-87FB341E91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E69AA9-3ECA-A115-144F-7EA7E27BE5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FB7CBB-43CF-CF3A-A8A4-20960E971A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E4B6D4-5F66-EA26-D942-5269F13B8901}"/>
              </a:ext>
            </a:extLst>
          </p:cNvPr>
          <p:cNvSpPr>
            <a:spLocks noGrp="1"/>
          </p:cNvSpPr>
          <p:nvPr>
            <p:ph type="dt" sz="half" idx="10"/>
          </p:nvPr>
        </p:nvSpPr>
        <p:spPr/>
        <p:txBody>
          <a:bodyPr/>
          <a:lstStyle/>
          <a:p>
            <a:fld id="{B91E4AEA-971F-4F5F-92EF-1CA6C43DE9E2}" type="datetimeFigureOut">
              <a:rPr lang="en-US" smtClean="0"/>
              <a:t>4/2/2025</a:t>
            </a:fld>
            <a:endParaRPr lang="en-US"/>
          </a:p>
        </p:txBody>
      </p:sp>
      <p:sp>
        <p:nvSpPr>
          <p:cNvPr id="6" name="Footer Placeholder 5">
            <a:extLst>
              <a:ext uri="{FF2B5EF4-FFF2-40B4-BE49-F238E27FC236}">
                <a16:creationId xmlns:a16="http://schemas.microsoft.com/office/drawing/2014/main" id="{C58E0ABA-96BE-CDCE-82A0-2F3E50E938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961A9C-74C6-B36C-6A33-358A8360079E}"/>
              </a:ext>
            </a:extLst>
          </p:cNvPr>
          <p:cNvSpPr>
            <a:spLocks noGrp="1"/>
          </p:cNvSpPr>
          <p:nvPr>
            <p:ph type="sldNum" sz="quarter" idx="12"/>
          </p:nvPr>
        </p:nvSpPr>
        <p:spPr/>
        <p:txBody>
          <a:bodyPr/>
          <a:lstStyle/>
          <a:p>
            <a:fld id="{B14C316D-AF88-4BA9-A0A2-F73ED741833B}" type="slidenum">
              <a:rPr lang="en-US" smtClean="0"/>
              <a:t>‹#›</a:t>
            </a:fld>
            <a:endParaRPr lang="en-US"/>
          </a:p>
        </p:txBody>
      </p:sp>
    </p:spTree>
    <p:extLst>
      <p:ext uri="{BB962C8B-B14F-4D97-AF65-F5344CB8AC3E}">
        <p14:creationId xmlns:p14="http://schemas.microsoft.com/office/powerpoint/2010/main" val="26611485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D6722-71A1-C228-F39C-BA6FA32B77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76B30B-C6BA-A417-4133-FD93247B52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6B3B50-BB2A-20A5-AD99-B016E064C5FB}"/>
              </a:ext>
            </a:extLst>
          </p:cNvPr>
          <p:cNvSpPr>
            <a:spLocks noGrp="1"/>
          </p:cNvSpPr>
          <p:nvPr>
            <p:ph type="dt" sz="half" idx="10"/>
          </p:nvPr>
        </p:nvSpPr>
        <p:spPr/>
        <p:txBody>
          <a:bodyPr/>
          <a:lstStyle/>
          <a:p>
            <a:fld id="{B91E4AEA-971F-4F5F-92EF-1CA6C43DE9E2}" type="datetimeFigureOut">
              <a:rPr lang="en-US" smtClean="0"/>
              <a:t>4/2/2025</a:t>
            </a:fld>
            <a:endParaRPr lang="en-US"/>
          </a:p>
        </p:txBody>
      </p:sp>
      <p:sp>
        <p:nvSpPr>
          <p:cNvPr id="5" name="Footer Placeholder 4">
            <a:extLst>
              <a:ext uri="{FF2B5EF4-FFF2-40B4-BE49-F238E27FC236}">
                <a16:creationId xmlns:a16="http://schemas.microsoft.com/office/drawing/2014/main" id="{3EA8CC60-8FAD-DD5D-6E58-5EC09344B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0F9E6-1B71-6688-CC14-E0AF1BAA61B7}"/>
              </a:ext>
            </a:extLst>
          </p:cNvPr>
          <p:cNvSpPr>
            <a:spLocks noGrp="1"/>
          </p:cNvSpPr>
          <p:nvPr>
            <p:ph type="sldNum" sz="quarter" idx="12"/>
          </p:nvPr>
        </p:nvSpPr>
        <p:spPr/>
        <p:txBody>
          <a:bodyPr/>
          <a:lstStyle/>
          <a:p>
            <a:fld id="{B14C316D-AF88-4BA9-A0A2-F73ED741833B}" type="slidenum">
              <a:rPr lang="en-US" smtClean="0"/>
              <a:t>‹#›</a:t>
            </a:fld>
            <a:endParaRPr lang="en-US"/>
          </a:p>
        </p:txBody>
      </p:sp>
    </p:spTree>
    <p:extLst>
      <p:ext uri="{BB962C8B-B14F-4D97-AF65-F5344CB8AC3E}">
        <p14:creationId xmlns:p14="http://schemas.microsoft.com/office/powerpoint/2010/main" val="7504861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501632-7486-1057-D01F-275C58CC87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290FED-6E72-90F1-ED97-CB20F4C891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CE689A-B3C5-0F34-0078-4365729DDB49}"/>
              </a:ext>
            </a:extLst>
          </p:cNvPr>
          <p:cNvSpPr>
            <a:spLocks noGrp="1"/>
          </p:cNvSpPr>
          <p:nvPr>
            <p:ph type="dt" sz="half" idx="10"/>
          </p:nvPr>
        </p:nvSpPr>
        <p:spPr/>
        <p:txBody>
          <a:bodyPr/>
          <a:lstStyle/>
          <a:p>
            <a:fld id="{B91E4AEA-971F-4F5F-92EF-1CA6C43DE9E2}" type="datetimeFigureOut">
              <a:rPr lang="en-US" smtClean="0"/>
              <a:t>4/2/2025</a:t>
            </a:fld>
            <a:endParaRPr lang="en-US"/>
          </a:p>
        </p:txBody>
      </p:sp>
      <p:sp>
        <p:nvSpPr>
          <p:cNvPr id="5" name="Footer Placeholder 4">
            <a:extLst>
              <a:ext uri="{FF2B5EF4-FFF2-40B4-BE49-F238E27FC236}">
                <a16:creationId xmlns:a16="http://schemas.microsoft.com/office/drawing/2014/main" id="{0CB2B9D2-7D47-EB87-41BD-F0C4C473B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E87301-A078-82B8-6901-CD6F9BA51B89}"/>
              </a:ext>
            </a:extLst>
          </p:cNvPr>
          <p:cNvSpPr>
            <a:spLocks noGrp="1"/>
          </p:cNvSpPr>
          <p:nvPr>
            <p:ph type="sldNum" sz="quarter" idx="12"/>
          </p:nvPr>
        </p:nvSpPr>
        <p:spPr/>
        <p:txBody>
          <a:bodyPr/>
          <a:lstStyle/>
          <a:p>
            <a:fld id="{B14C316D-AF88-4BA9-A0A2-F73ED741833B}" type="slidenum">
              <a:rPr lang="en-US" smtClean="0"/>
              <a:t>‹#›</a:t>
            </a:fld>
            <a:endParaRPr lang="en-US"/>
          </a:p>
        </p:txBody>
      </p:sp>
    </p:spTree>
    <p:extLst>
      <p:ext uri="{BB962C8B-B14F-4D97-AF65-F5344CB8AC3E}">
        <p14:creationId xmlns:p14="http://schemas.microsoft.com/office/powerpoint/2010/main" val="2907794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482A3-F86F-4BFC-0360-F387578E6F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D3972A-D704-1164-9C9E-C7CD86F21C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439997-4C96-9C73-81C1-EE9D25A3A975}"/>
              </a:ext>
            </a:extLst>
          </p:cNvPr>
          <p:cNvSpPr>
            <a:spLocks noGrp="1"/>
          </p:cNvSpPr>
          <p:nvPr>
            <p:ph type="dt" sz="half" idx="10"/>
          </p:nvPr>
        </p:nvSpPr>
        <p:spPr/>
        <p:txBody>
          <a:bodyPr/>
          <a:lstStyle/>
          <a:p>
            <a:fld id="{4B49D9BF-84AD-4AA3-8CA1-D9B2F1AB7777}" type="datetimeFigureOut">
              <a:rPr lang="en-US" smtClean="0"/>
              <a:t>4/2/2025</a:t>
            </a:fld>
            <a:endParaRPr lang="en-US"/>
          </a:p>
        </p:txBody>
      </p:sp>
      <p:sp>
        <p:nvSpPr>
          <p:cNvPr id="5" name="Footer Placeholder 4">
            <a:extLst>
              <a:ext uri="{FF2B5EF4-FFF2-40B4-BE49-F238E27FC236}">
                <a16:creationId xmlns:a16="http://schemas.microsoft.com/office/drawing/2014/main" id="{FA744BC4-38C7-C114-C663-55ECF088C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2AF324-741E-273E-009F-C063CEDE22E7}"/>
              </a:ext>
            </a:extLst>
          </p:cNvPr>
          <p:cNvSpPr>
            <a:spLocks noGrp="1"/>
          </p:cNvSpPr>
          <p:nvPr>
            <p:ph type="sldNum" sz="quarter" idx="12"/>
          </p:nvPr>
        </p:nvSpPr>
        <p:spPr/>
        <p:txBody>
          <a:bodyPr/>
          <a:lstStyle/>
          <a:p>
            <a:fld id="{5B7E121A-17C4-40C4-8E88-29FE39ABA94E}" type="slidenum">
              <a:rPr lang="en-US" smtClean="0"/>
              <a:t>‹#›</a:t>
            </a:fld>
            <a:endParaRPr lang="en-US"/>
          </a:p>
        </p:txBody>
      </p:sp>
    </p:spTree>
    <p:extLst>
      <p:ext uri="{BB962C8B-B14F-4D97-AF65-F5344CB8AC3E}">
        <p14:creationId xmlns:p14="http://schemas.microsoft.com/office/powerpoint/2010/main" val="162521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210D7-1D3D-EE0C-0B5A-6995F92BC9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99BC8-D290-115E-1A5B-62C734666C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027781-FB75-C993-0AA8-08096A2296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DDBD61-34B2-5D9A-1160-E099371E28D5}"/>
              </a:ext>
            </a:extLst>
          </p:cNvPr>
          <p:cNvSpPr>
            <a:spLocks noGrp="1"/>
          </p:cNvSpPr>
          <p:nvPr>
            <p:ph type="dt" sz="half" idx="10"/>
          </p:nvPr>
        </p:nvSpPr>
        <p:spPr/>
        <p:txBody>
          <a:bodyPr/>
          <a:lstStyle/>
          <a:p>
            <a:fld id="{4B49D9BF-84AD-4AA3-8CA1-D9B2F1AB7777}" type="datetimeFigureOut">
              <a:rPr lang="en-US" smtClean="0"/>
              <a:t>4/2/2025</a:t>
            </a:fld>
            <a:endParaRPr lang="en-US"/>
          </a:p>
        </p:txBody>
      </p:sp>
      <p:sp>
        <p:nvSpPr>
          <p:cNvPr id="6" name="Footer Placeholder 5">
            <a:extLst>
              <a:ext uri="{FF2B5EF4-FFF2-40B4-BE49-F238E27FC236}">
                <a16:creationId xmlns:a16="http://schemas.microsoft.com/office/drawing/2014/main" id="{1648979D-3FC5-8905-BDE3-0D4AE9705A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F04587-B23F-EF60-9A4C-040AEAD3EA43}"/>
              </a:ext>
            </a:extLst>
          </p:cNvPr>
          <p:cNvSpPr>
            <a:spLocks noGrp="1"/>
          </p:cNvSpPr>
          <p:nvPr>
            <p:ph type="sldNum" sz="quarter" idx="12"/>
          </p:nvPr>
        </p:nvSpPr>
        <p:spPr/>
        <p:txBody>
          <a:bodyPr/>
          <a:lstStyle/>
          <a:p>
            <a:fld id="{5B7E121A-17C4-40C4-8E88-29FE39ABA94E}" type="slidenum">
              <a:rPr lang="en-US" smtClean="0"/>
              <a:t>‹#›</a:t>
            </a:fld>
            <a:endParaRPr lang="en-US"/>
          </a:p>
        </p:txBody>
      </p:sp>
    </p:spTree>
    <p:extLst>
      <p:ext uri="{BB962C8B-B14F-4D97-AF65-F5344CB8AC3E}">
        <p14:creationId xmlns:p14="http://schemas.microsoft.com/office/powerpoint/2010/main" val="3815084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49636-5FF7-34CB-5301-E5518C7E86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794E6D-3089-8B3C-4353-219531B5F7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5185B0-E796-55D1-6DB7-4F6FF4F217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47FB3A-C6D5-5902-1D16-0419D5D15C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FBE745-E1FA-BCD9-E33C-A2856ECAEA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1B82D2-DFCC-ABDA-009E-88C060113B3B}"/>
              </a:ext>
            </a:extLst>
          </p:cNvPr>
          <p:cNvSpPr>
            <a:spLocks noGrp="1"/>
          </p:cNvSpPr>
          <p:nvPr>
            <p:ph type="dt" sz="half" idx="10"/>
          </p:nvPr>
        </p:nvSpPr>
        <p:spPr/>
        <p:txBody>
          <a:bodyPr/>
          <a:lstStyle/>
          <a:p>
            <a:fld id="{4B49D9BF-84AD-4AA3-8CA1-D9B2F1AB7777}" type="datetimeFigureOut">
              <a:rPr lang="en-US" smtClean="0"/>
              <a:t>4/2/2025</a:t>
            </a:fld>
            <a:endParaRPr lang="en-US"/>
          </a:p>
        </p:txBody>
      </p:sp>
      <p:sp>
        <p:nvSpPr>
          <p:cNvPr id="8" name="Footer Placeholder 7">
            <a:extLst>
              <a:ext uri="{FF2B5EF4-FFF2-40B4-BE49-F238E27FC236}">
                <a16:creationId xmlns:a16="http://schemas.microsoft.com/office/drawing/2014/main" id="{678BD03A-11BB-868E-C57F-85C8CA9115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F64253-1C5B-E0B7-BE92-86AC06F4CADA}"/>
              </a:ext>
            </a:extLst>
          </p:cNvPr>
          <p:cNvSpPr>
            <a:spLocks noGrp="1"/>
          </p:cNvSpPr>
          <p:nvPr>
            <p:ph type="sldNum" sz="quarter" idx="12"/>
          </p:nvPr>
        </p:nvSpPr>
        <p:spPr/>
        <p:txBody>
          <a:bodyPr/>
          <a:lstStyle/>
          <a:p>
            <a:fld id="{5B7E121A-17C4-40C4-8E88-29FE39ABA94E}" type="slidenum">
              <a:rPr lang="en-US" smtClean="0"/>
              <a:t>‹#›</a:t>
            </a:fld>
            <a:endParaRPr lang="en-US"/>
          </a:p>
        </p:txBody>
      </p:sp>
    </p:spTree>
    <p:extLst>
      <p:ext uri="{BB962C8B-B14F-4D97-AF65-F5344CB8AC3E}">
        <p14:creationId xmlns:p14="http://schemas.microsoft.com/office/powerpoint/2010/main" val="216795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F9F64-EF96-40F5-4B2B-17ED5004E5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F50921-B6A4-F570-1D62-29D9D62F25D9}"/>
              </a:ext>
            </a:extLst>
          </p:cNvPr>
          <p:cNvSpPr>
            <a:spLocks noGrp="1"/>
          </p:cNvSpPr>
          <p:nvPr>
            <p:ph type="dt" sz="half" idx="10"/>
          </p:nvPr>
        </p:nvSpPr>
        <p:spPr/>
        <p:txBody>
          <a:bodyPr/>
          <a:lstStyle/>
          <a:p>
            <a:fld id="{4B49D9BF-84AD-4AA3-8CA1-D9B2F1AB7777}" type="datetimeFigureOut">
              <a:rPr lang="en-US" smtClean="0"/>
              <a:t>4/2/2025</a:t>
            </a:fld>
            <a:endParaRPr lang="en-US"/>
          </a:p>
        </p:txBody>
      </p:sp>
      <p:sp>
        <p:nvSpPr>
          <p:cNvPr id="4" name="Footer Placeholder 3">
            <a:extLst>
              <a:ext uri="{FF2B5EF4-FFF2-40B4-BE49-F238E27FC236}">
                <a16:creationId xmlns:a16="http://schemas.microsoft.com/office/drawing/2014/main" id="{A050FCDB-F71C-46DF-E8EC-CB3F7EB4B7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99D469-7D31-FE49-4B22-0B8C2FDF111A}"/>
              </a:ext>
            </a:extLst>
          </p:cNvPr>
          <p:cNvSpPr>
            <a:spLocks noGrp="1"/>
          </p:cNvSpPr>
          <p:nvPr>
            <p:ph type="sldNum" sz="quarter" idx="12"/>
          </p:nvPr>
        </p:nvSpPr>
        <p:spPr/>
        <p:txBody>
          <a:bodyPr/>
          <a:lstStyle/>
          <a:p>
            <a:fld id="{5B7E121A-17C4-40C4-8E88-29FE39ABA94E}" type="slidenum">
              <a:rPr lang="en-US" smtClean="0"/>
              <a:t>‹#›</a:t>
            </a:fld>
            <a:endParaRPr lang="en-US"/>
          </a:p>
        </p:txBody>
      </p:sp>
    </p:spTree>
    <p:extLst>
      <p:ext uri="{BB962C8B-B14F-4D97-AF65-F5344CB8AC3E}">
        <p14:creationId xmlns:p14="http://schemas.microsoft.com/office/powerpoint/2010/main" val="3854095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35B455-768C-3015-5337-3B925F61D257}"/>
              </a:ext>
            </a:extLst>
          </p:cNvPr>
          <p:cNvSpPr>
            <a:spLocks noGrp="1"/>
          </p:cNvSpPr>
          <p:nvPr>
            <p:ph type="dt" sz="half" idx="10"/>
          </p:nvPr>
        </p:nvSpPr>
        <p:spPr/>
        <p:txBody>
          <a:bodyPr/>
          <a:lstStyle/>
          <a:p>
            <a:fld id="{4B49D9BF-84AD-4AA3-8CA1-D9B2F1AB7777}" type="datetimeFigureOut">
              <a:rPr lang="en-US" smtClean="0"/>
              <a:t>4/2/2025</a:t>
            </a:fld>
            <a:endParaRPr lang="en-US"/>
          </a:p>
        </p:txBody>
      </p:sp>
      <p:sp>
        <p:nvSpPr>
          <p:cNvPr id="3" name="Footer Placeholder 2">
            <a:extLst>
              <a:ext uri="{FF2B5EF4-FFF2-40B4-BE49-F238E27FC236}">
                <a16:creationId xmlns:a16="http://schemas.microsoft.com/office/drawing/2014/main" id="{77A96B69-1A5A-1186-71AC-3D94D9B107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77BA5D-1F4C-55F0-B697-9BB1E7D0E950}"/>
              </a:ext>
            </a:extLst>
          </p:cNvPr>
          <p:cNvSpPr>
            <a:spLocks noGrp="1"/>
          </p:cNvSpPr>
          <p:nvPr>
            <p:ph type="sldNum" sz="quarter" idx="12"/>
          </p:nvPr>
        </p:nvSpPr>
        <p:spPr/>
        <p:txBody>
          <a:bodyPr/>
          <a:lstStyle/>
          <a:p>
            <a:fld id="{5B7E121A-17C4-40C4-8E88-29FE39ABA94E}" type="slidenum">
              <a:rPr lang="en-US" smtClean="0"/>
              <a:t>‹#›</a:t>
            </a:fld>
            <a:endParaRPr lang="en-US"/>
          </a:p>
        </p:txBody>
      </p:sp>
    </p:spTree>
    <p:extLst>
      <p:ext uri="{BB962C8B-B14F-4D97-AF65-F5344CB8AC3E}">
        <p14:creationId xmlns:p14="http://schemas.microsoft.com/office/powerpoint/2010/main" val="3865800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BC63-69F1-CF25-FE23-2F61A35FA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D9909D-905A-151C-6CE2-F31023B843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7026D4-D61E-2166-CF4A-4C4C546131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3BE4C1-73E1-5103-5265-D0ACF1DE7F11}"/>
              </a:ext>
            </a:extLst>
          </p:cNvPr>
          <p:cNvSpPr>
            <a:spLocks noGrp="1"/>
          </p:cNvSpPr>
          <p:nvPr>
            <p:ph type="dt" sz="half" idx="10"/>
          </p:nvPr>
        </p:nvSpPr>
        <p:spPr/>
        <p:txBody>
          <a:bodyPr/>
          <a:lstStyle/>
          <a:p>
            <a:fld id="{4B49D9BF-84AD-4AA3-8CA1-D9B2F1AB7777}" type="datetimeFigureOut">
              <a:rPr lang="en-US" smtClean="0"/>
              <a:t>4/2/2025</a:t>
            </a:fld>
            <a:endParaRPr lang="en-US"/>
          </a:p>
        </p:txBody>
      </p:sp>
      <p:sp>
        <p:nvSpPr>
          <p:cNvPr id="6" name="Footer Placeholder 5">
            <a:extLst>
              <a:ext uri="{FF2B5EF4-FFF2-40B4-BE49-F238E27FC236}">
                <a16:creationId xmlns:a16="http://schemas.microsoft.com/office/drawing/2014/main" id="{F7030522-2B78-DB16-F795-AC0430193A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717F58-F8B0-D1E0-6450-03C9162288BA}"/>
              </a:ext>
            </a:extLst>
          </p:cNvPr>
          <p:cNvSpPr>
            <a:spLocks noGrp="1"/>
          </p:cNvSpPr>
          <p:nvPr>
            <p:ph type="sldNum" sz="quarter" idx="12"/>
          </p:nvPr>
        </p:nvSpPr>
        <p:spPr/>
        <p:txBody>
          <a:bodyPr/>
          <a:lstStyle/>
          <a:p>
            <a:fld id="{5B7E121A-17C4-40C4-8E88-29FE39ABA94E}" type="slidenum">
              <a:rPr lang="en-US" smtClean="0"/>
              <a:t>‹#›</a:t>
            </a:fld>
            <a:endParaRPr lang="en-US"/>
          </a:p>
        </p:txBody>
      </p:sp>
    </p:spTree>
    <p:extLst>
      <p:ext uri="{BB962C8B-B14F-4D97-AF65-F5344CB8AC3E}">
        <p14:creationId xmlns:p14="http://schemas.microsoft.com/office/powerpoint/2010/main" val="253509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D0ECA-CD22-C0AD-F734-1DC4FD826A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9304E1-FCB3-0780-A8F1-4B7CBDA10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8EE39A-AF90-B935-EA48-F2A688E1C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6B19DC-E912-6DE3-7932-4CCF7114060B}"/>
              </a:ext>
            </a:extLst>
          </p:cNvPr>
          <p:cNvSpPr>
            <a:spLocks noGrp="1"/>
          </p:cNvSpPr>
          <p:nvPr>
            <p:ph type="dt" sz="half" idx="10"/>
          </p:nvPr>
        </p:nvSpPr>
        <p:spPr/>
        <p:txBody>
          <a:bodyPr/>
          <a:lstStyle/>
          <a:p>
            <a:fld id="{4B49D9BF-84AD-4AA3-8CA1-D9B2F1AB7777}" type="datetimeFigureOut">
              <a:rPr lang="en-US" smtClean="0"/>
              <a:t>4/2/2025</a:t>
            </a:fld>
            <a:endParaRPr lang="en-US"/>
          </a:p>
        </p:txBody>
      </p:sp>
      <p:sp>
        <p:nvSpPr>
          <p:cNvPr id="6" name="Footer Placeholder 5">
            <a:extLst>
              <a:ext uri="{FF2B5EF4-FFF2-40B4-BE49-F238E27FC236}">
                <a16:creationId xmlns:a16="http://schemas.microsoft.com/office/drawing/2014/main" id="{E55A8D0C-55C7-82F0-6740-398AFAF4E0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822C7A-3C4E-74BE-689D-00ADF227E1C5}"/>
              </a:ext>
            </a:extLst>
          </p:cNvPr>
          <p:cNvSpPr>
            <a:spLocks noGrp="1"/>
          </p:cNvSpPr>
          <p:nvPr>
            <p:ph type="sldNum" sz="quarter" idx="12"/>
          </p:nvPr>
        </p:nvSpPr>
        <p:spPr/>
        <p:txBody>
          <a:bodyPr/>
          <a:lstStyle/>
          <a:p>
            <a:fld id="{5B7E121A-17C4-40C4-8E88-29FE39ABA94E}" type="slidenum">
              <a:rPr lang="en-US" smtClean="0"/>
              <a:t>‹#›</a:t>
            </a:fld>
            <a:endParaRPr lang="en-US"/>
          </a:p>
        </p:txBody>
      </p:sp>
    </p:spTree>
    <p:extLst>
      <p:ext uri="{BB962C8B-B14F-4D97-AF65-F5344CB8AC3E}">
        <p14:creationId xmlns:p14="http://schemas.microsoft.com/office/powerpoint/2010/main" val="195637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C71112-21CE-AC68-1927-5D452CC14A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E94586-3C5C-16A8-3AE3-1CB9F6329D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18CD8-CBEB-7873-92B6-EB8CF4C3F1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49D9BF-84AD-4AA3-8CA1-D9B2F1AB7777}" type="datetimeFigureOut">
              <a:rPr lang="en-US" smtClean="0"/>
              <a:t>4/2/2025</a:t>
            </a:fld>
            <a:endParaRPr lang="en-US"/>
          </a:p>
        </p:txBody>
      </p:sp>
      <p:sp>
        <p:nvSpPr>
          <p:cNvPr id="5" name="Footer Placeholder 4">
            <a:extLst>
              <a:ext uri="{FF2B5EF4-FFF2-40B4-BE49-F238E27FC236}">
                <a16:creationId xmlns:a16="http://schemas.microsoft.com/office/drawing/2014/main" id="{905E5EDB-1ADB-D716-535D-183B713D3B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41D025-C180-F2F2-F3A1-49C3CA42B6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7E121A-17C4-40C4-8E88-29FE39ABA94E}" type="slidenum">
              <a:rPr lang="en-US" smtClean="0"/>
              <a:t>‹#›</a:t>
            </a:fld>
            <a:endParaRPr lang="en-US"/>
          </a:p>
        </p:txBody>
      </p:sp>
    </p:spTree>
    <p:extLst>
      <p:ext uri="{BB962C8B-B14F-4D97-AF65-F5344CB8AC3E}">
        <p14:creationId xmlns:p14="http://schemas.microsoft.com/office/powerpoint/2010/main" val="405631026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0687CB-3056-A0C8-12D9-D5BD3EE4E9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2F0B8D-1488-7C43-331C-4601EDBC6B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C24A1-ED74-973F-25F3-4AE3834828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1E4AEA-971F-4F5F-92EF-1CA6C43DE9E2}" type="datetimeFigureOut">
              <a:rPr lang="en-US" smtClean="0"/>
              <a:t>4/2/2025</a:t>
            </a:fld>
            <a:endParaRPr lang="en-US"/>
          </a:p>
        </p:txBody>
      </p:sp>
      <p:sp>
        <p:nvSpPr>
          <p:cNvPr id="5" name="Footer Placeholder 4">
            <a:extLst>
              <a:ext uri="{FF2B5EF4-FFF2-40B4-BE49-F238E27FC236}">
                <a16:creationId xmlns:a16="http://schemas.microsoft.com/office/drawing/2014/main" id="{C307A674-9A23-55B2-1049-9D0214B1EA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8624F3-DE86-2C26-104E-5BC8A77B19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C316D-AF88-4BA9-A0A2-F73ED741833B}" type="slidenum">
              <a:rPr lang="en-US" smtClean="0"/>
              <a:t>‹#›</a:t>
            </a:fld>
            <a:endParaRPr lang="en-US"/>
          </a:p>
        </p:txBody>
      </p:sp>
    </p:spTree>
    <p:extLst>
      <p:ext uri="{BB962C8B-B14F-4D97-AF65-F5344CB8AC3E}">
        <p14:creationId xmlns:p14="http://schemas.microsoft.com/office/powerpoint/2010/main" val="2819422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1.xml"/><Relationship Id="rId6" Type="http://schemas.openxmlformats.org/officeDocument/2006/relationships/image" Target="../media/image20.png"/><Relationship Id="rId5" Type="http://schemas.openxmlformats.org/officeDocument/2006/relationships/image" Target="../media/image19.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3.xml"/><Relationship Id="rId5" Type="http://schemas.openxmlformats.org/officeDocument/2006/relationships/image" Target="../media/image30.wmf"/><Relationship Id="rId4" Type="http://schemas.openxmlformats.org/officeDocument/2006/relationships/package" Target="../embeddings/Microsoft_Excel_Worksheet.xlsx"/></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35.png"/><Relationship Id="rId5" Type="http://schemas.openxmlformats.org/officeDocument/2006/relationships/image" Target="../media/image34.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13.xml"/><Relationship Id="rId1" Type="http://schemas.openxmlformats.org/officeDocument/2006/relationships/themeOverride" Target="../theme/themeOverride1.xml"/><Relationship Id="rId6" Type="http://schemas.openxmlformats.org/officeDocument/2006/relationships/image" Target="../media/image37.png"/><Relationship Id="rId5" Type="http://schemas.openxmlformats.org/officeDocument/2006/relationships/image" Target="../media/image36.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39.png"/><Relationship Id="rId5" Type="http://schemas.openxmlformats.org/officeDocument/2006/relationships/image" Target="../media/image38.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13.xml"/><Relationship Id="rId1" Type="http://schemas.openxmlformats.org/officeDocument/2006/relationships/themeOverride" Target="../theme/themeOverride2.xml"/><Relationship Id="rId6" Type="http://schemas.openxmlformats.org/officeDocument/2006/relationships/image" Target="../media/image41.png"/><Relationship Id="rId5" Type="http://schemas.openxmlformats.org/officeDocument/2006/relationships/image" Target="../media/image40.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13.xml"/><Relationship Id="rId1" Type="http://schemas.openxmlformats.org/officeDocument/2006/relationships/themeOverride" Target="../theme/themeOverride3.xml"/><Relationship Id="rId6" Type="http://schemas.openxmlformats.org/officeDocument/2006/relationships/image" Target="../media/image43.png"/><Relationship Id="rId5" Type="http://schemas.openxmlformats.org/officeDocument/2006/relationships/image" Target="../media/image42.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68.png"/></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36.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73.png"/></Relationships>
</file>

<file path=ppt/slides/_rels/slide3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77.png"/><Relationship Id="rId4" Type="http://schemas.openxmlformats.org/officeDocument/2006/relationships/image" Target="../media/image76.png"/></Relationships>
</file>

<file path=ppt/slides/_rels/slide3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80.png"/></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81.png"/><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84.png"/></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87.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86.png"/><Relationship Id="rId5" Type="http://schemas.openxmlformats.org/officeDocument/2006/relationships/image" Target="../media/image85.png"/><Relationship Id="rId4" Type="http://schemas.microsoft.com/office/2007/relationships/hdphoto" Target="../media/hdphoto1.wdp"/></Relationships>
</file>

<file path=ppt/slides/_rels/slide45.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90.png"/></Relationships>
</file>

<file path=ppt/slides/_rels/slide4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93.png"/><Relationship Id="rId5" Type="http://schemas.openxmlformats.org/officeDocument/2006/relationships/customXml" Target="../ink/ink1.xml"/><Relationship Id="rId4" Type="http://schemas.openxmlformats.org/officeDocument/2006/relationships/image" Target="../media/image92.png"/></Relationships>
</file>

<file path=ppt/slides/_rels/slide4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9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image" Target="../media/image99.png"/><Relationship Id="rId5" Type="http://schemas.openxmlformats.org/officeDocument/2006/relationships/customXml" Target="../ink/ink2.xml"/><Relationship Id="rId4" Type="http://schemas.openxmlformats.org/officeDocument/2006/relationships/image" Target="../media/image98.png"/></Relationships>
</file>

<file path=ppt/slides/_rels/slide5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101.emf"/><Relationship Id="rId2" Type="http://schemas.openxmlformats.org/officeDocument/2006/relationships/oleObject" Target="file:///C:\Users\aiswarya.nair03\Documents\Cloud_Data_Quality\Setting%20up%20IICS%20Lab%20instance-User%20Guide.docx"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lex.infosysapps.com/web/en/app/toc/lex_auth_0134368338886246404/overview" TargetMode="External"/><Relationship Id="rId2" Type="http://schemas.openxmlformats.org/officeDocument/2006/relationships/hyperlink" Target="https://lex.infosysapps.com/web/en/app/toc/lex_auth_0132888844880527364/overview" TargetMode="External"/><Relationship Id="rId1" Type="http://schemas.openxmlformats.org/officeDocument/2006/relationships/slideLayout" Target="../slideLayouts/slideLayout16.xml"/><Relationship Id="rId6" Type="http://schemas.openxmlformats.org/officeDocument/2006/relationships/hyperlink" Target="https://lex.infosysapps.com/web/en/app/toc/lex_auth_013560679694360576259/overview" TargetMode="External"/><Relationship Id="rId5" Type="http://schemas.openxmlformats.org/officeDocument/2006/relationships/hyperlink" Target="https://svrtechnologies.com/informatica-cloud-tutorial/" TargetMode="External"/><Relationship Id="rId4" Type="http://schemas.openxmlformats.org/officeDocument/2006/relationships/hyperlink" Target="https://lex.infosysapps.com/web/en/app/toc/lex_auth_0129599131901214722085/overview"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www.youtube.com/watch?v=LOCs2awjRqU&amp;list=PLmi6HWWEAjKq0efLB95CmMo2UjyeggJEj&amp;index=2" TargetMode="External"/><Relationship Id="rId7" Type="http://schemas.openxmlformats.org/officeDocument/2006/relationships/hyperlink" Target="https://www.youtube.com/watch?v=GNMtu3lLoLM&amp;list=PLmi6HWWEAjKqIRd8BkSFgiesL-r1tRQLS&amp;index=7" TargetMode="External"/><Relationship Id="rId2" Type="http://schemas.openxmlformats.org/officeDocument/2006/relationships/hyperlink" Target="https://www.youtube.com/watch?v=oGWCQKHPkk8&amp;list=PLmi6HWWEAjKq0efLB95CmMo2UjyeggJEj" TargetMode="External"/><Relationship Id="rId1" Type="http://schemas.openxmlformats.org/officeDocument/2006/relationships/slideLayout" Target="../slideLayouts/slideLayout16.xml"/><Relationship Id="rId6" Type="http://schemas.openxmlformats.org/officeDocument/2006/relationships/hyperlink" Target="https://www.youtube.com/watch?v=DGkNI8wdKK4&amp;list=PLmi6HWWEAjKqIRd8BkSFgiesL-r1tRQLS&amp;index=2" TargetMode="External"/><Relationship Id="rId5" Type="http://schemas.openxmlformats.org/officeDocument/2006/relationships/hyperlink" Target="https://www.youtube.com/watch?v=MpmiEIZ6UyM&amp;list=PLmi6HWWEAjKqIRd8BkSFgiesL-r1tRQLS&amp;index=3" TargetMode="External"/><Relationship Id="rId4" Type="http://schemas.openxmlformats.org/officeDocument/2006/relationships/hyperlink" Target="https://www.youtube.com/watch?v=AmMMZZ2bLz0&amp;list=PLmi6HWWEAjKq0efLB95CmMo2UjyeggJEj&amp;index=3"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www.youtube.com/watch?v=Q-GSizdTmIQ&amp;list=PLmi6HWWEAjKrQM9U-NdwvKlQ0URpapkbh&amp;index=2" TargetMode="External"/><Relationship Id="rId2" Type="http://schemas.openxmlformats.org/officeDocument/2006/relationships/hyperlink" Target="https://www.youtube.com/watch?v=Q8BGJ2LpOKs&amp;list=PLmi6HWWEAjKrQM9U-NdwvKlQ0URpapkbh" TargetMode="External"/><Relationship Id="rId1" Type="http://schemas.openxmlformats.org/officeDocument/2006/relationships/slideLayout" Target="../slideLayouts/slideLayout17.xml"/><Relationship Id="rId4" Type="http://schemas.openxmlformats.org/officeDocument/2006/relationships/hyperlink" Target="https://www.youtube.com/watch?v=yEJtWQ3nHiw&amp;list=PLmi6HWWEAjKrQM9U-NdwvKlQ0URpapkbh&amp;index=13" TargetMode="External"/></Relationships>
</file>

<file path=ppt/slides/_rels/slide56.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02.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97793" y="6018411"/>
            <a:ext cx="1191945" cy="612960"/>
          </a:xfrm>
          <a:prstGeom prst="rect">
            <a:avLst/>
          </a:prstGeom>
        </p:spPr>
      </p:pic>
      <p:sp>
        <p:nvSpPr>
          <p:cNvPr id="5" name="Title 4"/>
          <p:cNvSpPr>
            <a:spLocks noGrp="1"/>
          </p:cNvSpPr>
          <p:nvPr>
            <p:ph type="title"/>
          </p:nvPr>
        </p:nvSpPr>
        <p:spPr>
          <a:xfrm>
            <a:off x="6953869" y="4110414"/>
            <a:ext cx="4627211" cy="994285"/>
          </a:xfrm>
        </p:spPr>
        <p:txBody>
          <a:bodyPr>
            <a:noAutofit/>
          </a:bodyPr>
          <a:lstStyle/>
          <a:p>
            <a:pPr algn="ctr"/>
            <a:r>
              <a:rPr lang="en-US" sz="3200" b="1">
                <a:solidFill>
                  <a:schemeClr val="accent2"/>
                </a:solidFill>
              </a:rPr>
              <a:t>Learning Informatica Cloud Data Quality (CDQ)</a:t>
            </a:r>
            <a:endParaRPr lang="en-US" sz="3200" b="1">
              <a:solidFill>
                <a:schemeClr val="accent2"/>
              </a:solidFill>
              <a:cs typeface="Calibri Light"/>
            </a:endParaRPr>
          </a:p>
        </p:txBody>
      </p:sp>
      <p:sp>
        <p:nvSpPr>
          <p:cNvPr id="3" name="Title 4">
            <a:extLst>
              <a:ext uri="{FF2B5EF4-FFF2-40B4-BE49-F238E27FC236}">
                <a16:creationId xmlns:a16="http://schemas.microsoft.com/office/drawing/2014/main" id="{AD7D13F8-5246-45AA-6073-FE03E6129153}"/>
              </a:ext>
            </a:extLst>
          </p:cNvPr>
          <p:cNvSpPr txBox="1">
            <a:spLocks/>
          </p:cNvSpPr>
          <p:nvPr/>
        </p:nvSpPr>
        <p:spPr>
          <a:xfrm>
            <a:off x="225265" y="4610767"/>
            <a:ext cx="4762500" cy="197928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rgbClr val="007DC3"/>
                </a:solidFill>
                <a:latin typeface="+mj-lt"/>
                <a:ea typeface="+mj-ea"/>
                <a:cs typeface="+mj-cs"/>
              </a:defRPr>
            </a:lvl1pPr>
          </a:lstStyle>
          <a:p>
            <a:r>
              <a:rPr lang="en-US" sz="2100" b="1">
                <a:solidFill>
                  <a:schemeClr val="tx1"/>
                </a:solidFill>
              </a:rPr>
              <a:t>Authors:</a:t>
            </a:r>
            <a:endParaRPr lang="en-US" sz="2100" b="1">
              <a:solidFill>
                <a:schemeClr val="tx1"/>
              </a:solidFill>
              <a:cs typeface="Calibri Light"/>
            </a:endParaRPr>
          </a:p>
          <a:p>
            <a:r>
              <a:rPr lang="en-US" sz="2100">
                <a:solidFill>
                  <a:schemeClr val="tx1"/>
                </a:solidFill>
              </a:rPr>
              <a:t>Ruchi Khullar</a:t>
            </a:r>
            <a:endParaRPr lang="en-US" sz="2100">
              <a:solidFill>
                <a:schemeClr val="tx1"/>
              </a:solidFill>
              <a:cs typeface="Calibri Light"/>
            </a:endParaRPr>
          </a:p>
          <a:p>
            <a:r>
              <a:rPr lang="en-US" sz="2100">
                <a:solidFill>
                  <a:schemeClr val="tx1"/>
                </a:solidFill>
                <a:cs typeface="Calibri Light"/>
              </a:rPr>
              <a:t>Aiswarya Nair</a:t>
            </a:r>
          </a:p>
          <a:p>
            <a:r>
              <a:rPr lang="en-US" sz="2100">
                <a:solidFill>
                  <a:schemeClr val="tx1"/>
                </a:solidFill>
                <a:cs typeface="Calibri Light"/>
              </a:rPr>
              <a:t>Rushabh Aher</a:t>
            </a:r>
          </a:p>
          <a:p>
            <a:r>
              <a:rPr lang="en-US" sz="2100">
                <a:solidFill>
                  <a:schemeClr val="tx1"/>
                </a:solidFill>
                <a:cs typeface="Calibri Light"/>
              </a:rPr>
              <a:t>Abhishek </a:t>
            </a:r>
            <a:r>
              <a:rPr lang="en-US" sz="2100" err="1">
                <a:solidFill>
                  <a:schemeClr val="tx1"/>
                </a:solidFill>
                <a:cs typeface="Calibri Light"/>
              </a:rPr>
              <a:t>Sanap</a:t>
            </a:r>
            <a:endParaRPr lang="en-US" sz="2100">
              <a:solidFill>
                <a:schemeClr val="tx1"/>
              </a:solidFill>
              <a:cs typeface="Calibri Light"/>
            </a:endParaRPr>
          </a:p>
          <a:p>
            <a:r>
              <a:rPr lang="en-US" sz="2100">
                <a:solidFill>
                  <a:schemeClr val="tx1"/>
                </a:solidFill>
                <a:cs typeface="Calibri Light"/>
              </a:rPr>
              <a:t>Lakshmi Dileep</a:t>
            </a:r>
          </a:p>
          <a:p>
            <a:r>
              <a:rPr lang="en-US" sz="2100">
                <a:solidFill>
                  <a:schemeClr val="tx1"/>
                </a:solidFill>
                <a:cs typeface="Calibri Light"/>
              </a:rPr>
              <a:t>Sam Mathew</a:t>
            </a:r>
          </a:p>
          <a:p>
            <a:r>
              <a:rPr lang="en-US" sz="2100">
                <a:solidFill>
                  <a:schemeClr val="tx1"/>
                </a:solidFill>
                <a:cs typeface="Calibri Light"/>
              </a:rPr>
              <a:t>Nagendra B</a:t>
            </a:r>
          </a:p>
          <a:p>
            <a:r>
              <a:rPr lang="en-US" sz="2100">
                <a:solidFill>
                  <a:schemeClr val="tx1"/>
                </a:solidFill>
                <a:cs typeface="Calibri Light"/>
              </a:rPr>
              <a:t>Saloni Shyam</a:t>
            </a:r>
          </a:p>
        </p:txBody>
      </p:sp>
    </p:spTree>
    <p:extLst>
      <p:ext uri="{BB962C8B-B14F-4D97-AF65-F5344CB8AC3E}">
        <p14:creationId xmlns:p14="http://schemas.microsoft.com/office/powerpoint/2010/main" val="366653319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C71B5C-97DB-4351-8573-34FCC94BAF51}"/>
              </a:ext>
            </a:extLst>
          </p:cNvPr>
          <p:cNvSpPr txBox="1"/>
          <p:nvPr/>
        </p:nvSpPr>
        <p:spPr>
          <a:xfrm>
            <a:off x="638978" y="443246"/>
            <a:ext cx="11095822" cy="5139869"/>
          </a:xfrm>
          <a:prstGeom prst="rect">
            <a:avLst/>
          </a:prstGeom>
          <a:noFill/>
        </p:spPr>
        <p:txBody>
          <a:bodyPr wrap="square" lIns="91440" tIns="45720" rIns="91440" bIns="45720" rtlCol="0" anchor="t">
            <a:spAutoFit/>
          </a:bodyPr>
          <a:lstStyle/>
          <a:p>
            <a:r>
              <a:rPr kumimoji="1" lang="en-US" sz="3200" b="1">
                <a:latin typeface="Nissan Pro Bold"/>
                <a:ea typeface="Yu Gothic"/>
                <a:cs typeface="Calibri"/>
              </a:rPr>
              <a:t>Use case: DQ for data migration</a:t>
            </a:r>
          </a:p>
          <a:p>
            <a:endParaRPr lang="en-US"/>
          </a:p>
          <a:p>
            <a:r>
              <a:rPr lang="en-US" sz="2000" b="1"/>
              <a:t>Details: </a:t>
            </a:r>
          </a:p>
          <a:p>
            <a:r>
              <a:rPr lang="en-US" sz="2000"/>
              <a:t>Organization XYZ is planning to migrate data from On premise/Legacy Applications to cloud hosted DB. During the data migration process, organization wants to check the DQ standards and various attributes meeting target design/values. </a:t>
            </a:r>
            <a:endParaRPr lang="en-US" sz="2000">
              <a:cs typeface="Calibri"/>
            </a:endParaRPr>
          </a:p>
          <a:p>
            <a:endParaRPr lang="en-US" sz="2000">
              <a:cs typeface="Calibri"/>
            </a:endParaRPr>
          </a:p>
          <a:p>
            <a:r>
              <a:rPr lang="en-US" sz="2000" b="1"/>
              <a:t>Implementation:</a:t>
            </a:r>
            <a:endParaRPr lang="en-US" sz="2000" b="1">
              <a:cs typeface="Calibri"/>
            </a:endParaRPr>
          </a:p>
          <a:p>
            <a:pPr marL="285750" indent="-285750">
              <a:buFont typeface="Arial" panose="020B0604020202020204" pitchFamily="34" charset="0"/>
              <a:buChar char="•"/>
            </a:pPr>
            <a:r>
              <a:rPr lang="en-US" sz="2000"/>
              <a:t>Informatica Cloud data quality would be a better option here as DQ setups is required just for data migration purpose so cloud platform would avoid any infrastructure related setup to be done by the organization.</a:t>
            </a:r>
            <a:endParaRPr lang="en-US" sz="2000">
              <a:cs typeface="Calibri"/>
            </a:endParaRPr>
          </a:p>
          <a:p>
            <a:pPr marL="285750" indent="-285750">
              <a:buFont typeface="Arial" panose="020B0604020202020204" pitchFamily="34" charset="0"/>
              <a:buChar char="•"/>
            </a:pPr>
            <a:r>
              <a:rPr lang="en-US" sz="2000"/>
              <a:t>DQ statistics can be checked by first creating data profiles on various data extracts received from legacy applications.</a:t>
            </a:r>
            <a:endParaRPr lang="en-US" sz="2000">
              <a:cs typeface="Calibri"/>
            </a:endParaRPr>
          </a:p>
          <a:p>
            <a:pPr marL="285750" indent="-285750">
              <a:buFont typeface="Arial" panose="020B0604020202020204" pitchFamily="34" charset="0"/>
              <a:buChar char="•"/>
            </a:pPr>
            <a:r>
              <a:rPr lang="en-US" sz="2000"/>
              <a:t>Data validation rules can be setup as rule specifications in CDQ and added on profiles to analyze the attribute values and to avoid any failures during target data load.</a:t>
            </a:r>
            <a:endParaRPr lang="en-US" sz="2000">
              <a:cs typeface="Calibri"/>
            </a:endParaRPr>
          </a:p>
          <a:p>
            <a:endParaRPr lang="en-US">
              <a:cs typeface="Calibri"/>
            </a:endParaRPr>
          </a:p>
        </p:txBody>
      </p:sp>
    </p:spTree>
    <p:extLst>
      <p:ext uri="{BB962C8B-B14F-4D97-AF65-F5344CB8AC3E}">
        <p14:creationId xmlns:p14="http://schemas.microsoft.com/office/powerpoint/2010/main" val="334818461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6655F-ED12-4854-BFFC-2D3D78B14413}"/>
              </a:ext>
            </a:extLst>
          </p:cNvPr>
          <p:cNvSpPr txBox="1"/>
          <p:nvPr/>
        </p:nvSpPr>
        <p:spPr>
          <a:xfrm>
            <a:off x="731992" y="459173"/>
            <a:ext cx="9760944" cy="584775"/>
          </a:xfrm>
          <a:prstGeom prst="rect">
            <a:avLst/>
          </a:prstGeom>
          <a:noFill/>
        </p:spPr>
        <p:txBody>
          <a:bodyPr wrap="square" lIns="91440" tIns="45720" rIns="91440" bIns="45720" rtlCol="0" anchor="t">
            <a:spAutoFit/>
          </a:bodyPr>
          <a:lstStyle/>
          <a:p>
            <a:r>
              <a:rPr kumimoji="1" lang="en-US" sz="3200" b="1">
                <a:latin typeface="Nissan Pro Bold"/>
                <a:ea typeface="Yu Gothic"/>
                <a:cs typeface="Calibri"/>
              </a:rPr>
              <a:t>Roles and responsibilities of Users</a:t>
            </a:r>
          </a:p>
        </p:txBody>
      </p:sp>
      <p:sp>
        <p:nvSpPr>
          <p:cNvPr id="3" name="TextBox 2">
            <a:extLst>
              <a:ext uri="{FF2B5EF4-FFF2-40B4-BE49-F238E27FC236}">
                <a16:creationId xmlns:a16="http://schemas.microsoft.com/office/drawing/2014/main" id="{410324E5-E4F6-4792-8A73-FD91D6971BE1}"/>
              </a:ext>
            </a:extLst>
          </p:cNvPr>
          <p:cNvSpPr txBox="1"/>
          <p:nvPr/>
        </p:nvSpPr>
        <p:spPr>
          <a:xfrm>
            <a:off x="1036504" y="1433293"/>
            <a:ext cx="9760944" cy="4401205"/>
          </a:xfrm>
          <a:prstGeom prst="rect">
            <a:avLst/>
          </a:prstGeom>
          <a:noFill/>
        </p:spPr>
        <p:txBody>
          <a:bodyPr wrap="square" lIns="91440" tIns="45720" rIns="91440" bIns="45720" rtlCol="0" anchor="t">
            <a:spAutoFit/>
          </a:bodyPr>
          <a:lstStyle/>
          <a:p>
            <a:r>
              <a:rPr lang="en-US" sz="2000" b="1"/>
              <a:t>CDQ Steward:</a:t>
            </a:r>
            <a:endParaRPr lang="en-US" sz="2000" b="1">
              <a:cs typeface="Calibri"/>
            </a:endParaRPr>
          </a:p>
          <a:p>
            <a:r>
              <a:rPr lang="en-US" sz="2000"/>
              <a:t>To keep a check on overall data quality health and take go/no-go decisions based on DQ results. Make roadmap to fix known DQ issues and to design a framework to maintain good DQ score in future. Report known data issues to business so that a permanent solution can be implemented on organization level.</a:t>
            </a:r>
            <a:endParaRPr lang="en-US" sz="2000">
              <a:cs typeface="Calibri"/>
            </a:endParaRPr>
          </a:p>
          <a:p>
            <a:endParaRPr lang="en-US" sz="2000">
              <a:cs typeface="Calibri"/>
            </a:endParaRPr>
          </a:p>
          <a:p>
            <a:r>
              <a:rPr lang="en-US" sz="2000" b="1"/>
              <a:t>CDQ Analyst:</a:t>
            </a:r>
            <a:endParaRPr lang="en-US" sz="2000" b="1">
              <a:cs typeface="Calibri"/>
            </a:endParaRPr>
          </a:p>
          <a:p>
            <a:r>
              <a:rPr lang="en-US" sz="2000"/>
              <a:t>Analyze deeply the DQ results and work with development teams to help setup required business rules to check data quality and to setup required data cleansing rules as per known data quality issues.</a:t>
            </a:r>
            <a:endParaRPr lang="en-US" sz="2000">
              <a:cs typeface="Calibri"/>
            </a:endParaRPr>
          </a:p>
          <a:p>
            <a:endParaRPr lang="en-US" sz="2000">
              <a:cs typeface="Calibri"/>
            </a:endParaRPr>
          </a:p>
          <a:p>
            <a:r>
              <a:rPr lang="en-US" sz="2000" b="1"/>
              <a:t>CDQ developer:</a:t>
            </a:r>
            <a:endParaRPr lang="en-US" sz="2000" b="1">
              <a:cs typeface="Calibri"/>
            </a:endParaRPr>
          </a:p>
          <a:p>
            <a:r>
              <a:rPr lang="en-US" sz="2000"/>
              <a:t>Work with Data Analysts to implement DQ validation/cleansing processes in system and timely report identified DQ issues to Data teams.</a:t>
            </a:r>
            <a:endParaRPr lang="en-US" sz="2000">
              <a:cs typeface="Calibri"/>
            </a:endParaRPr>
          </a:p>
        </p:txBody>
      </p:sp>
    </p:spTree>
    <p:extLst>
      <p:ext uri="{BB962C8B-B14F-4D97-AF65-F5344CB8AC3E}">
        <p14:creationId xmlns:p14="http://schemas.microsoft.com/office/powerpoint/2010/main" val="409558256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60" imgH="360" progId="TCLayout.ActiveDocument.1">
                  <p:embed/>
                </p:oleObj>
              </mc:Choice>
              <mc:Fallback>
                <p:oleObj name="think-cell Slide" r:id="rId4" imgW="360" imgH="360" progId="TCLayout.ActiveDocument.1">
                  <p:embed/>
                  <p:pic>
                    <p:nvPicPr>
                      <p:cNvPr id="11" name="Object 10"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2" name="Title 4"/>
          <p:cNvSpPr>
            <a:spLocks noGrp="1"/>
          </p:cNvSpPr>
          <p:nvPr>
            <p:ph type="title" idx="4294967295"/>
          </p:nvPr>
        </p:nvSpPr>
        <p:spPr>
          <a:xfrm>
            <a:off x="365447" y="171131"/>
            <a:ext cx="11075988" cy="674688"/>
          </a:xfrm>
        </p:spPr>
        <p:txBody>
          <a:bodyPr>
            <a:normAutofit/>
          </a:bodyPr>
          <a:lstStyle/>
          <a:p>
            <a:pPr>
              <a:defRPr/>
            </a:pPr>
            <a:r>
              <a:rPr kumimoji="1" lang="en-US" sz="3200" b="1">
                <a:latin typeface="Nissan Pro Bold"/>
                <a:ea typeface="Yu Gothic"/>
                <a:cs typeface="Calibri"/>
              </a:rPr>
              <a:t>Informatica CDQ Roles and Privileges</a:t>
            </a:r>
            <a:endParaRPr kumimoji="1" lang="en-US" sz="3200" b="1">
              <a:latin typeface="Nissan Pro Bold" panose="02000803050000020004" pitchFamily="50" charset="0"/>
              <a:ea typeface="Yu Gothic" panose="020B0400000000000000" pitchFamily="34" charset="-128"/>
              <a:cs typeface="Calibri" panose="020F0502020204030204" pitchFamily="34" charset="0"/>
            </a:endParaRPr>
          </a:p>
        </p:txBody>
      </p:sp>
      <p:pic>
        <p:nvPicPr>
          <p:cNvPr id="4" name="Picture 3" descr="Timeline&#10;&#10;Description automatically generated">
            <a:extLst>
              <a:ext uri="{FF2B5EF4-FFF2-40B4-BE49-F238E27FC236}">
                <a16:creationId xmlns:a16="http://schemas.microsoft.com/office/drawing/2014/main" id="{09E3BDEB-DD24-4B61-8952-B6479AC89A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0564" y="845819"/>
            <a:ext cx="10690871" cy="5166361"/>
          </a:xfrm>
          <a:prstGeom prst="rect">
            <a:avLst/>
          </a:prstGeom>
        </p:spPr>
      </p:pic>
    </p:spTree>
    <p:extLst>
      <p:ext uri="{BB962C8B-B14F-4D97-AF65-F5344CB8AC3E}">
        <p14:creationId xmlns:p14="http://schemas.microsoft.com/office/powerpoint/2010/main" val="420998173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Freeform: Shape 2">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Graphical user interface, website&#10;&#10;Description automatically generated">
            <a:extLst>
              <a:ext uri="{FF2B5EF4-FFF2-40B4-BE49-F238E27FC236}">
                <a16:creationId xmlns:a16="http://schemas.microsoft.com/office/drawing/2014/main" id="{77272C66-6564-D4A3-B5DA-ED2ECF0C9089}"/>
              </a:ext>
            </a:extLst>
          </p:cNvPr>
          <p:cNvPicPr>
            <a:picLocks noChangeAspect="1"/>
          </p:cNvPicPr>
          <p:nvPr/>
        </p:nvPicPr>
        <p:blipFill>
          <a:blip r:embed="rId2"/>
          <a:stretch>
            <a:fillRect/>
          </a:stretch>
        </p:blipFill>
        <p:spPr>
          <a:xfrm>
            <a:off x="6541053" y="2184131"/>
            <a:ext cx="4777381" cy="298789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7" name="Arc 6">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AE125D66-9606-C12B-410C-D06FDFADA994}"/>
              </a:ext>
            </a:extLst>
          </p:cNvPr>
          <p:cNvSpPr>
            <a:spLocks noGrp="1"/>
          </p:cNvSpPr>
          <p:nvPr/>
        </p:nvSpPr>
        <p:spPr>
          <a:xfrm>
            <a:off x="838199" y="806315"/>
            <a:ext cx="5257800" cy="1368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kern="1200">
                <a:solidFill>
                  <a:schemeClr val="tx1"/>
                </a:solidFill>
                <a:latin typeface="+mj-lt"/>
                <a:ea typeface="+mj-ea"/>
                <a:cs typeface="+mj-cs"/>
              </a:rPr>
              <a:t>Connectors and connections</a:t>
            </a:r>
            <a:br>
              <a:rPr lang="en-US" sz="3400" kern="1200">
                <a:solidFill>
                  <a:schemeClr val="tx1"/>
                </a:solidFill>
                <a:latin typeface="+mj-lt"/>
                <a:ea typeface="+mj-ea"/>
                <a:cs typeface="+mj-cs"/>
              </a:rPr>
            </a:br>
            <a:endParaRPr lang="en-US" sz="3400" kern="1200">
              <a:solidFill>
                <a:schemeClr val="tx1"/>
              </a:solidFill>
              <a:latin typeface="+mj-lt"/>
              <a:ea typeface="+mj-ea"/>
              <a:cs typeface="+mj-cs"/>
            </a:endParaRPr>
          </a:p>
        </p:txBody>
      </p:sp>
      <p:graphicFrame>
        <p:nvGraphicFramePr>
          <p:cNvPr id="9" name="Content Placeholder 5">
            <a:extLst>
              <a:ext uri="{FF2B5EF4-FFF2-40B4-BE49-F238E27FC236}">
                <a16:creationId xmlns:a16="http://schemas.microsoft.com/office/drawing/2014/main" id="{8C8C8C00-ADC7-F0BF-FEF0-AC0FB88CBB88}"/>
              </a:ext>
            </a:extLst>
          </p:cNvPr>
          <p:cNvGraphicFramePr>
            <a:graphicFrameLocks noGrp="1"/>
          </p:cNvGraphicFramePr>
          <p:nvPr>
            <p:extLst>
              <p:ext uri="{D42A27DB-BD31-4B8C-83A1-F6EECF244321}">
                <p14:modId xmlns:p14="http://schemas.microsoft.com/office/powerpoint/2010/main" val="837436066"/>
              </p:ext>
            </p:extLst>
          </p:nvPr>
        </p:nvGraphicFramePr>
        <p:xfrm>
          <a:off x="838201" y="1984443"/>
          <a:ext cx="5257800" cy="4192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Slide Number Placeholder 4">
            <a:extLst>
              <a:ext uri="{FF2B5EF4-FFF2-40B4-BE49-F238E27FC236}">
                <a16:creationId xmlns:a16="http://schemas.microsoft.com/office/drawing/2014/main" id="{80986D4F-3668-6B51-5A0E-6ECC9824A74D}"/>
              </a:ext>
            </a:extLst>
          </p:cNvPr>
          <p:cNvSpPr>
            <a:spLocks noGrp="1"/>
          </p:cNvSpPr>
          <p:nvPr/>
        </p:nvSpPr>
        <p:spPr>
          <a:xfrm>
            <a:off x="8610600" y="6356350"/>
            <a:ext cx="2743200"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defRPr/>
            </a:pPr>
            <a:fld id="{D76B855D-E9CC-4FF8-AD85-6CDC7B89A0DE}" type="slidenum">
              <a:rPr lang="en-US" smtClean="0">
                <a:solidFill>
                  <a:prstClr val="black">
                    <a:tint val="75000"/>
                  </a:prstClr>
                </a:solidFill>
              </a:rPr>
              <a:pPr>
                <a:spcAft>
                  <a:spcPts val="600"/>
                </a:spcAft>
                <a:defRPr/>
              </a:pPr>
              <a:t>13</a:t>
            </a:fld>
            <a:endParaRPr lang="en-US">
              <a:solidFill>
                <a:prstClr val="black">
                  <a:tint val="75000"/>
                </a:prstClr>
              </a:solidFill>
            </a:endParaRPr>
          </a:p>
        </p:txBody>
      </p:sp>
    </p:spTree>
    <p:extLst>
      <p:ext uri="{BB962C8B-B14F-4D97-AF65-F5344CB8AC3E}">
        <p14:creationId xmlns:p14="http://schemas.microsoft.com/office/powerpoint/2010/main" val="419515184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Freeform: Shape 2">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9" descr="Folder Search with solid fill">
            <a:extLst>
              <a:ext uri="{FF2B5EF4-FFF2-40B4-BE49-F238E27FC236}">
                <a16:creationId xmlns:a16="http://schemas.microsoft.com/office/drawing/2014/main" id="{0EF77937-9633-1839-5B93-8A9B385AFB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55156" y="1989068"/>
            <a:ext cx="2049164" cy="325896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7" name="Arc 6">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1D87CAF4-575D-CDE2-4C13-39B8C7B77C4F}"/>
              </a:ext>
            </a:extLst>
          </p:cNvPr>
          <p:cNvSpPr>
            <a:spLocks noGrp="1"/>
          </p:cNvSpPr>
          <p:nvPr/>
        </p:nvSpPr>
        <p:spPr>
          <a:xfrm>
            <a:off x="838200" y="479493"/>
            <a:ext cx="60960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kern="1200">
                <a:latin typeface="Calibri"/>
                <a:cs typeface="Calibri"/>
              </a:rPr>
              <a:t>File Sources Connections</a:t>
            </a:r>
          </a:p>
        </p:txBody>
      </p:sp>
      <p:sp>
        <p:nvSpPr>
          <p:cNvPr id="9" name="Content Placeholder 5">
            <a:extLst>
              <a:ext uri="{FF2B5EF4-FFF2-40B4-BE49-F238E27FC236}">
                <a16:creationId xmlns:a16="http://schemas.microsoft.com/office/drawing/2014/main" id="{1AF3566A-5C28-58E0-D643-670D2B8AAC2D}"/>
              </a:ext>
            </a:extLst>
          </p:cNvPr>
          <p:cNvSpPr>
            <a:spLocks noGrp="1"/>
          </p:cNvSpPr>
          <p:nvPr/>
        </p:nvSpPr>
        <p:spPr>
          <a:xfrm>
            <a:off x="838200" y="1706722"/>
            <a:ext cx="8468266" cy="467674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File sources include </a:t>
            </a:r>
            <a:r>
              <a:rPr lang="en-US" sz="2000" b="1"/>
              <a:t>flat files </a:t>
            </a:r>
            <a:r>
              <a:rPr lang="en-US" sz="2000"/>
              <a:t>and </a:t>
            </a:r>
            <a:r>
              <a:rPr lang="en-US" sz="2000" b="1"/>
              <a:t>FTP/SFTP</a:t>
            </a:r>
            <a:r>
              <a:rPr lang="en-US" sz="2000"/>
              <a:t> files.</a:t>
            </a:r>
            <a:endParaRPr lang="en-US" sz="2000">
              <a:cs typeface="Calibri"/>
            </a:endParaRPr>
          </a:p>
          <a:p>
            <a:r>
              <a:rPr lang="en-US" sz="2000"/>
              <a:t>We can </a:t>
            </a:r>
            <a:r>
              <a:rPr lang="en-US" sz="2000" b="1"/>
              <a:t>configure</a:t>
            </a:r>
            <a:r>
              <a:rPr lang="en-US" sz="2000"/>
              <a:t> a file source by specifying the connection, source type, and formatting options</a:t>
            </a:r>
            <a:endParaRPr lang="en-US" sz="2000">
              <a:cs typeface="Calibri"/>
            </a:endParaRPr>
          </a:p>
          <a:p>
            <a:r>
              <a:rPr lang="en-US" sz="2000"/>
              <a:t>For a </a:t>
            </a:r>
            <a:r>
              <a:rPr lang="en-US" sz="2000" b="1"/>
              <a:t>delimited flat file</a:t>
            </a:r>
            <a:r>
              <a:rPr lang="en-US" sz="2000"/>
              <a:t> type configuration can be done as follows:</a:t>
            </a:r>
            <a:endParaRPr lang="en-US" sz="2000">
              <a:cs typeface="Calibri"/>
            </a:endParaRPr>
          </a:p>
          <a:p>
            <a:r>
              <a:rPr lang="en-US" sz="2000" b="1"/>
              <a:t>Delimiter</a:t>
            </a:r>
            <a:r>
              <a:rPr lang="en-US" sz="2000"/>
              <a:t>: Delimiter character can be a comma, tab character, colon, semicolon, nonprintable control character, or a single-byte or multibyte character.</a:t>
            </a:r>
            <a:endParaRPr lang="en-US" sz="2000">
              <a:cs typeface="Calibri"/>
            </a:endParaRPr>
          </a:p>
          <a:p>
            <a:r>
              <a:rPr lang="en-US" sz="2000" b="1"/>
              <a:t>Text Qualifier</a:t>
            </a:r>
            <a:r>
              <a:rPr lang="en-US" sz="2000"/>
              <a:t>: Character to qualify text.</a:t>
            </a:r>
            <a:endParaRPr lang="en-US" sz="2000">
              <a:cs typeface="Calibri"/>
            </a:endParaRPr>
          </a:p>
          <a:p>
            <a:r>
              <a:rPr lang="en-US" sz="2000" b="1"/>
              <a:t>Escape character</a:t>
            </a:r>
            <a:endParaRPr lang="en-US" sz="2000" b="1">
              <a:cs typeface="Calibri"/>
            </a:endParaRPr>
          </a:p>
          <a:p>
            <a:r>
              <a:rPr lang="en-US" sz="2000" b="1"/>
              <a:t>Field labels</a:t>
            </a:r>
            <a:r>
              <a:rPr lang="en-US" sz="2000"/>
              <a:t>: Determines if the task generates field labels or imports labels from the source file.</a:t>
            </a:r>
            <a:endParaRPr lang="en-US" sz="2000">
              <a:cs typeface="Calibri"/>
            </a:endParaRPr>
          </a:p>
          <a:p>
            <a:r>
              <a:rPr lang="en-US" sz="2000" b="1"/>
              <a:t>First data row</a:t>
            </a:r>
            <a:r>
              <a:rPr lang="en-US" sz="2000"/>
              <a:t>: The first row of data. The task starts the read at the row number that you enter.</a:t>
            </a:r>
            <a:endParaRPr lang="en-US" sz="2000">
              <a:cs typeface="Calibri"/>
            </a:endParaRPr>
          </a:p>
          <a:p>
            <a:r>
              <a:rPr lang="en-US" sz="2000"/>
              <a:t>For a </a:t>
            </a:r>
            <a:r>
              <a:rPr lang="en-US" sz="2000" b="1"/>
              <a:t>fixed-width flat file </a:t>
            </a:r>
            <a:r>
              <a:rPr lang="en-US" sz="2000"/>
              <a:t>type, select the fixed-width file format to use.</a:t>
            </a:r>
            <a:endParaRPr lang="en-US" sz="2000">
              <a:cs typeface="Calibri"/>
            </a:endParaRPr>
          </a:p>
          <a:p>
            <a:r>
              <a:rPr lang="en-US" sz="2000"/>
              <a:t>List of connectors available: </a:t>
            </a:r>
            <a:endParaRPr lang="en-US" sz="2000">
              <a:cs typeface="Calibri"/>
            </a:endParaRPr>
          </a:p>
        </p:txBody>
      </p:sp>
      <p:graphicFrame>
        <p:nvGraphicFramePr>
          <p:cNvPr id="5" name="Object 4">
            <a:extLst>
              <a:ext uri="{FF2B5EF4-FFF2-40B4-BE49-F238E27FC236}">
                <a16:creationId xmlns:a16="http://schemas.microsoft.com/office/drawing/2014/main" id="{C4E8F298-E369-73DB-6684-31548541300F}"/>
              </a:ext>
            </a:extLst>
          </p:cNvPr>
          <p:cNvGraphicFramePr>
            <a:graphicFrameLocks noChangeAspect="1"/>
          </p:cNvGraphicFramePr>
          <p:nvPr>
            <p:extLst>
              <p:ext uri="{D42A27DB-BD31-4B8C-83A1-F6EECF244321}">
                <p14:modId xmlns:p14="http://schemas.microsoft.com/office/powerpoint/2010/main" val="2721608426"/>
              </p:ext>
            </p:extLst>
          </p:nvPr>
        </p:nvGraphicFramePr>
        <p:xfrm>
          <a:off x="8960794" y="6026780"/>
          <a:ext cx="914400" cy="771525"/>
        </p:xfrm>
        <a:graphic>
          <a:graphicData uri="http://schemas.openxmlformats.org/presentationml/2006/ole">
            <mc:AlternateContent xmlns:mc="http://schemas.openxmlformats.org/markup-compatibility/2006">
              <mc:Choice xmlns:v="urn:schemas-microsoft-com:vml" Requires="v">
                <p:oleObj name="Worksheet" showAsIcon="1" r:id="rId4" imgW="914400" imgH="771480" progId="Excel.Sheet.12">
                  <p:embed/>
                </p:oleObj>
              </mc:Choice>
              <mc:Fallback>
                <p:oleObj name="Worksheet" showAsIcon="1" r:id="rId4" imgW="914400" imgH="771480" progId="Excel.Sheet.12">
                  <p:embed/>
                  <p:pic>
                    <p:nvPicPr>
                      <p:cNvPr id="5" name="Object 4">
                        <a:extLst>
                          <a:ext uri="{FF2B5EF4-FFF2-40B4-BE49-F238E27FC236}">
                            <a16:creationId xmlns:a16="http://schemas.microsoft.com/office/drawing/2014/main" id="{C4E8F298-E369-73DB-6684-31548541300F}"/>
                          </a:ext>
                        </a:extLst>
                      </p:cNvPr>
                      <p:cNvPicPr/>
                      <p:nvPr/>
                    </p:nvPicPr>
                    <p:blipFill>
                      <a:blip r:embed="rId5"/>
                      <a:stretch>
                        <a:fillRect/>
                      </a:stretch>
                    </p:blipFill>
                    <p:spPr>
                      <a:xfrm>
                        <a:off x="8960794" y="602678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89318192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EACB-6AF7-A506-34F9-7CFDEE9294BD}"/>
              </a:ext>
            </a:extLst>
          </p:cNvPr>
          <p:cNvSpPr>
            <a:spLocks noGrp="1"/>
          </p:cNvSpPr>
          <p:nvPr/>
        </p:nvSpPr>
        <p:spPr>
          <a:xfrm>
            <a:off x="551083" y="2508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atin typeface="Calibri"/>
                <a:cs typeface="Calibri"/>
              </a:rPr>
              <a:t>Data Profiling</a:t>
            </a:r>
          </a:p>
        </p:txBody>
      </p:sp>
      <p:sp>
        <p:nvSpPr>
          <p:cNvPr id="3" name="Slide Number Placeholder 4">
            <a:extLst>
              <a:ext uri="{FF2B5EF4-FFF2-40B4-BE49-F238E27FC236}">
                <a16:creationId xmlns:a16="http://schemas.microsoft.com/office/drawing/2014/main" id="{11739AED-65CC-17F0-653B-2061D30C3D85}"/>
              </a:ext>
            </a:extLst>
          </p:cNvPr>
          <p:cNvSpPr>
            <a:spLocks noGrp="1"/>
          </p:cNvSpPr>
          <p:nvPr/>
        </p:nvSpPr>
        <p:spPr>
          <a:xfrm>
            <a:off x="8323483" y="6242050"/>
            <a:ext cx="2743200"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defRPr/>
            </a:pPr>
            <a:fld id="{D76B855D-E9CC-4FF8-AD85-6CDC7B89A0DE}" type="slidenum">
              <a:rPr lang="en-US" smtClean="0">
                <a:solidFill>
                  <a:prstClr val="black">
                    <a:tint val="75000"/>
                  </a:prstClr>
                </a:solidFill>
              </a:rPr>
              <a:pPr>
                <a:spcAft>
                  <a:spcPts val="600"/>
                </a:spcAft>
                <a:defRPr/>
              </a:pPr>
              <a:t>15</a:t>
            </a:fld>
            <a:endParaRPr lang="en-US">
              <a:solidFill>
                <a:prstClr val="black">
                  <a:tint val="75000"/>
                </a:prstClr>
              </a:solidFill>
            </a:endParaRPr>
          </a:p>
        </p:txBody>
      </p:sp>
      <p:sp>
        <p:nvSpPr>
          <p:cNvPr id="4" name="Content Placeholder 5">
            <a:extLst>
              <a:ext uri="{FF2B5EF4-FFF2-40B4-BE49-F238E27FC236}">
                <a16:creationId xmlns:a16="http://schemas.microsoft.com/office/drawing/2014/main" id="{DB44552D-672B-9DDF-9117-5826B265804E}"/>
              </a:ext>
            </a:extLst>
          </p:cNvPr>
          <p:cNvSpPr>
            <a:spLocks noGrp="1"/>
          </p:cNvSpPr>
          <p:nvPr/>
        </p:nvSpPr>
        <p:spPr>
          <a:xfrm>
            <a:off x="551083" y="1250457"/>
            <a:ext cx="10515600" cy="4708005"/>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Use Data Profiling to create and run data </a:t>
            </a:r>
            <a:endParaRPr lang="en-US" sz="2000">
              <a:cs typeface="Calibri"/>
            </a:endParaRPr>
          </a:p>
          <a:p>
            <a:pPr marL="0" indent="0">
              <a:buNone/>
            </a:pPr>
            <a:r>
              <a:rPr lang="en-US" sz="2000"/>
              <a:t>profiling tasks/</a:t>
            </a:r>
            <a:r>
              <a:rPr lang="en-US" sz="2000" b="1"/>
              <a:t>profiles</a:t>
            </a:r>
            <a:r>
              <a:rPr lang="en-US" sz="2000"/>
              <a:t>.</a:t>
            </a:r>
            <a:endParaRPr lang="en-US" sz="2000">
              <a:cs typeface="Calibri"/>
            </a:endParaRPr>
          </a:p>
          <a:p>
            <a:r>
              <a:rPr lang="en-US" sz="2000"/>
              <a:t>Data profiling tasks can be run on </a:t>
            </a:r>
            <a:r>
              <a:rPr lang="en-US" sz="2000" b="1"/>
              <a:t>relational </a:t>
            </a:r>
            <a:endParaRPr lang="en-US" sz="2000" b="1">
              <a:cs typeface="Calibri"/>
            </a:endParaRPr>
          </a:p>
          <a:p>
            <a:pPr marL="0" indent="0">
              <a:buNone/>
            </a:pPr>
            <a:r>
              <a:rPr lang="en-US" sz="2000" b="1"/>
              <a:t>data sources </a:t>
            </a:r>
            <a:r>
              <a:rPr lang="en-US" sz="2000"/>
              <a:t>and </a:t>
            </a:r>
            <a:r>
              <a:rPr lang="en-US" sz="2000" b="1"/>
              <a:t>flat file data </a:t>
            </a:r>
            <a:r>
              <a:rPr lang="en-US" sz="2000"/>
              <a:t>sources.</a:t>
            </a:r>
            <a:endParaRPr lang="en-US" sz="2000">
              <a:cs typeface="Calibri"/>
            </a:endParaRPr>
          </a:p>
          <a:p>
            <a:r>
              <a:rPr lang="en-US" sz="2000"/>
              <a:t>For file sources, header formatting options are </a:t>
            </a:r>
            <a:endParaRPr lang="en-US" sz="2000">
              <a:cs typeface="Calibri"/>
            </a:endParaRPr>
          </a:p>
          <a:p>
            <a:pPr marL="0" indent="0">
              <a:buNone/>
            </a:pPr>
            <a:r>
              <a:rPr lang="en-US" sz="2000"/>
              <a:t>available</a:t>
            </a:r>
            <a:endParaRPr lang="en-US" sz="2000">
              <a:cs typeface="Calibri"/>
            </a:endParaRPr>
          </a:p>
          <a:p>
            <a:r>
              <a:rPr lang="en-US" sz="2000"/>
              <a:t>The resultant </a:t>
            </a:r>
            <a:r>
              <a:rPr lang="en-US" sz="2000" b="1"/>
              <a:t>column statistics </a:t>
            </a:r>
            <a:r>
              <a:rPr lang="en-US" sz="2000"/>
              <a:t>includes</a:t>
            </a:r>
            <a:endParaRPr lang="en-US" sz="2000">
              <a:cs typeface="Calibri"/>
            </a:endParaRPr>
          </a:p>
          <a:p>
            <a:r>
              <a:rPr lang="en-US" sz="2000"/>
              <a:t>Apart from statistics, </a:t>
            </a:r>
            <a:r>
              <a:rPr lang="en-US" sz="2000" b="1"/>
              <a:t>trends</a:t>
            </a:r>
            <a:r>
              <a:rPr lang="en-US" sz="2000"/>
              <a:t> in data, Unique values,</a:t>
            </a:r>
            <a:endParaRPr lang="en-US" sz="2000">
              <a:cs typeface="Calibri"/>
            </a:endParaRPr>
          </a:p>
          <a:p>
            <a:pPr marL="0" indent="0">
              <a:buNone/>
            </a:pPr>
            <a:r>
              <a:rPr lang="en-US" sz="2000"/>
              <a:t> </a:t>
            </a:r>
            <a:r>
              <a:rPr lang="en-US" sz="2000" b="1"/>
              <a:t>frequency value distributions</a:t>
            </a:r>
            <a:r>
              <a:rPr lang="en-US" sz="2000"/>
              <a:t>, insights can also be</a:t>
            </a:r>
            <a:endParaRPr lang="en-US" sz="2000">
              <a:cs typeface="Calibri"/>
            </a:endParaRPr>
          </a:p>
          <a:p>
            <a:pPr marL="0" indent="0">
              <a:buNone/>
            </a:pPr>
            <a:r>
              <a:rPr lang="en-US" sz="2000"/>
              <a:t> inferred.</a:t>
            </a:r>
            <a:endParaRPr lang="en-US" sz="2000">
              <a:cs typeface="Calibri"/>
            </a:endParaRPr>
          </a:p>
          <a:p>
            <a:r>
              <a:rPr lang="en-US" sz="2000"/>
              <a:t>Can </a:t>
            </a:r>
            <a:r>
              <a:rPr lang="en-US" sz="2000" b="1"/>
              <a:t>compare</a:t>
            </a:r>
            <a:r>
              <a:rPr lang="en-US" sz="2000"/>
              <a:t> the results for two profile runs to analyze </a:t>
            </a:r>
            <a:endParaRPr lang="en-US" sz="2000">
              <a:cs typeface="Calibri"/>
            </a:endParaRPr>
          </a:p>
          <a:p>
            <a:pPr marL="0" indent="0">
              <a:buNone/>
            </a:pPr>
            <a:r>
              <a:rPr lang="en-US" sz="2000"/>
              <a:t>and compare the content and statistics.</a:t>
            </a:r>
            <a:endParaRPr lang="en-US" sz="2000">
              <a:cs typeface="Calibri"/>
            </a:endParaRPr>
          </a:p>
        </p:txBody>
      </p:sp>
      <p:pic>
        <p:nvPicPr>
          <p:cNvPr id="5" name="table">
            <a:extLst>
              <a:ext uri="{FF2B5EF4-FFF2-40B4-BE49-F238E27FC236}">
                <a16:creationId xmlns:a16="http://schemas.microsoft.com/office/drawing/2014/main" id="{A6A10F18-FB7D-EE93-E616-D9E210ACF5AE}"/>
              </a:ext>
            </a:extLst>
          </p:cNvPr>
          <p:cNvPicPr>
            <a:picLocks noChangeAspect="1"/>
          </p:cNvPicPr>
          <p:nvPr/>
        </p:nvPicPr>
        <p:blipFill>
          <a:blip r:embed="rId2"/>
          <a:stretch>
            <a:fillRect/>
          </a:stretch>
        </p:blipFill>
        <p:spPr>
          <a:xfrm>
            <a:off x="6889538" y="1400946"/>
            <a:ext cx="4751379" cy="4255592"/>
          </a:xfrm>
          <a:prstGeom prst="rect">
            <a:avLst/>
          </a:prstGeom>
        </p:spPr>
      </p:pic>
      <p:cxnSp>
        <p:nvCxnSpPr>
          <p:cNvPr id="6" name="Straight Arrow Connector 5">
            <a:extLst>
              <a:ext uri="{FF2B5EF4-FFF2-40B4-BE49-F238E27FC236}">
                <a16:creationId xmlns:a16="http://schemas.microsoft.com/office/drawing/2014/main" id="{D437686A-69C0-6FEA-F723-E1BFF9FF32F2}"/>
              </a:ext>
            </a:extLst>
          </p:cNvPr>
          <p:cNvCxnSpPr>
            <a:cxnSpLocks/>
          </p:cNvCxnSpPr>
          <p:nvPr/>
        </p:nvCxnSpPr>
        <p:spPr>
          <a:xfrm>
            <a:off x="5039955" y="3762842"/>
            <a:ext cx="1537855" cy="0"/>
          </a:xfrm>
          <a:prstGeom prst="straightConnector1">
            <a:avLst/>
          </a:prstGeom>
          <a:ln w="571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2883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5">
            <a:extLst>
              <a:ext uri="{FF2B5EF4-FFF2-40B4-BE49-F238E27FC236}">
                <a16:creationId xmlns:a16="http://schemas.microsoft.com/office/drawing/2014/main" id="{3D136473-C50C-3FE0-9896-ADCE8DC55A69}"/>
              </a:ext>
            </a:extLst>
          </p:cNvPr>
          <p:cNvSpPr>
            <a:spLocks noGrp="1"/>
          </p:cNvSpPr>
          <p:nvPr/>
        </p:nvSpPr>
        <p:spPr>
          <a:xfrm>
            <a:off x="838200" y="532984"/>
            <a:ext cx="10515600" cy="5792032"/>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500" b="1">
                <a:latin typeface="Calibri"/>
                <a:ea typeface="+mj-ea"/>
                <a:cs typeface="Calibri"/>
              </a:rPr>
              <a:t>Profiling </a:t>
            </a:r>
            <a:r>
              <a:rPr lang="en-US" sz="3500" b="1" err="1">
                <a:latin typeface="Calibri"/>
                <a:ea typeface="+mj-ea"/>
                <a:cs typeface="Calibri"/>
              </a:rPr>
              <a:t>Contd</a:t>
            </a:r>
            <a:r>
              <a:rPr lang="en-US" sz="3500" b="1">
                <a:latin typeface="Calibri"/>
                <a:ea typeface="+mj-ea"/>
                <a:cs typeface="Calibri"/>
              </a:rPr>
              <a:t>…</a:t>
            </a:r>
          </a:p>
          <a:p>
            <a:pPr marL="0" indent="0">
              <a:buNone/>
            </a:pPr>
            <a:endParaRPr lang="en-US" sz="3500" b="1">
              <a:latin typeface="Nissan Pro Bold" panose="02000803050000020004"/>
              <a:ea typeface="+mj-ea"/>
              <a:cs typeface="+mj-cs"/>
            </a:endParaRPr>
          </a:p>
          <a:p>
            <a:r>
              <a:rPr lang="en-US" sz="2000"/>
              <a:t>After a profile run, the following </a:t>
            </a:r>
            <a:r>
              <a:rPr lang="en-US" sz="2000" b="1"/>
              <a:t>actions</a:t>
            </a:r>
            <a:r>
              <a:rPr lang="en-US" sz="2000"/>
              <a:t> can be performed:</a:t>
            </a:r>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pPr marL="0" indent="0">
              <a:buNone/>
            </a:pPr>
            <a:endParaRPr lang="en-US" sz="2000">
              <a:cs typeface="Calibri"/>
            </a:endParaRPr>
          </a:p>
          <a:p>
            <a:endParaRPr lang="en-US" sz="2000">
              <a:cs typeface="Calibri"/>
            </a:endParaRPr>
          </a:p>
          <a:p>
            <a:pPr marL="0" indent="0">
              <a:buNone/>
            </a:pPr>
            <a:endParaRPr lang="en-US" sz="2000">
              <a:cs typeface="Calibri"/>
            </a:endParaRPr>
          </a:p>
          <a:p>
            <a:r>
              <a:rPr lang="en-US" sz="2000"/>
              <a:t>We can edit column metadata, apply filters and preview data before we run a profile.</a:t>
            </a:r>
            <a:endParaRPr lang="en-US" sz="2000">
              <a:cs typeface="Calibri"/>
            </a:endParaRPr>
          </a:p>
          <a:p>
            <a:pPr marL="0" indent="0">
              <a:buNone/>
            </a:pPr>
            <a:endParaRPr lang="en-US" sz="2000">
              <a:cs typeface="Calibri"/>
            </a:endParaRPr>
          </a:p>
        </p:txBody>
      </p:sp>
      <p:pic>
        <p:nvPicPr>
          <p:cNvPr id="3" name="table">
            <a:extLst>
              <a:ext uri="{FF2B5EF4-FFF2-40B4-BE49-F238E27FC236}">
                <a16:creationId xmlns:a16="http://schemas.microsoft.com/office/drawing/2014/main" id="{8F16AA8B-83F5-3D55-7EE5-34CF3D2D3E96}"/>
              </a:ext>
            </a:extLst>
          </p:cNvPr>
          <p:cNvPicPr>
            <a:picLocks noChangeAspect="1"/>
          </p:cNvPicPr>
          <p:nvPr/>
        </p:nvPicPr>
        <p:blipFill>
          <a:blip r:embed="rId2"/>
          <a:stretch>
            <a:fillRect/>
          </a:stretch>
        </p:blipFill>
        <p:spPr>
          <a:xfrm>
            <a:off x="2550941" y="2025075"/>
            <a:ext cx="7090117" cy="3826069"/>
          </a:xfrm>
          <a:prstGeom prst="rect">
            <a:avLst/>
          </a:prstGeom>
        </p:spPr>
      </p:pic>
    </p:spTree>
    <p:extLst>
      <p:ext uri="{BB962C8B-B14F-4D97-AF65-F5344CB8AC3E}">
        <p14:creationId xmlns:p14="http://schemas.microsoft.com/office/powerpoint/2010/main" val="416625913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26F735-2FE9-5A1E-A6CD-AF828BD281B7}"/>
              </a:ext>
            </a:extLst>
          </p:cNvPr>
          <p:cNvSpPr txBox="1">
            <a:spLocks/>
          </p:cNvSpPr>
          <p:nvPr/>
        </p:nvSpPr>
        <p:spPr>
          <a:xfrm>
            <a:off x="334964" y="190118"/>
            <a:ext cx="11522074" cy="520481"/>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latin typeface="Calibri"/>
                <a:ea typeface="+mj-ea"/>
                <a:cs typeface="Calibri"/>
              </a:rPr>
              <a:t>Data Discovery: Profile Creation</a:t>
            </a:r>
          </a:p>
        </p:txBody>
      </p:sp>
      <p:sp>
        <p:nvSpPr>
          <p:cNvPr id="3" name="Text Placeholder 3">
            <a:extLst>
              <a:ext uri="{FF2B5EF4-FFF2-40B4-BE49-F238E27FC236}">
                <a16:creationId xmlns:a16="http://schemas.microsoft.com/office/drawing/2014/main" id="{08F4BABD-A4E1-263F-2291-B34A3ED6D807}"/>
              </a:ext>
            </a:extLst>
          </p:cNvPr>
          <p:cNvSpPr txBox="1">
            <a:spLocks/>
          </p:cNvSpPr>
          <p:nvPr/>
        </p:nvSpPr>
        <p:spPr>
          <a:xfrm>
            <a:off x="334964" y="858130"/>
            <a:ext cx="11522074" cy="599987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t>A profile is an asset that an analyst can create to discover the content, quality, and structure of a data source. </a:t>
            </a:r>
            <a:endParaRPr lang="en-US" sz="2000" dirty="0">
              <a:cs typeface="Calibri"/>
            </a:endParaRPr>
          </a:p>
          <a:p>
            <a:pPr marL="0" indent="0">
              <a:buNone/>
            </a:pPr>
            <a:r>
              <a:rPr lang="en-US" sz="2000" b="1" dirty="0"/>
              <a:t>Steps:</a:t>
            </a:r>
            <a:endParaRPr lang="en-US" sz="2000" b="1" dirty="0">
              <a:cs typeface="Calibri"/>
            </a:endParaRPr>
          </a:p>
          <a:p>
            <a:pPr>
              <a:lnSpc>
                <a:spcPct val="50000"/>
              </a:lnSpc>
            </a:pPr>
            <a:r>
              <a:rPr lang="en-US" sz="2000" dirty="0">
                <a:latin typeface="Calibri"/>
                <a:cs typeface="Calibri"/>
              </a:rPr>
              <a:t>1. Select ‘New’ and click on ‘Data Profiling Task’ to create new profile. </a:t>
            </a:r>
          </a:p>
          <a:p>
            <a:pPr>
              <a:lnSpc>
                <a:spcPct val="50000"/>
              </a:lnSpc>
            </a:pPr>
            <a:r>
              <a:rPr lang="en-US" sz="2000" dirty="0">
                <a:latin typeface="Calibri"/>
                <a:cs typeface="Calibri"/>
              </a:rPr>
              <a:t>2. In next screen, provide name &amp; location to save the profile.</a:t>
            </a:r>
          </a:p>
          <a:p>
            <a:pPr>
              <a:lnSpc>
                <a:spcPct val="50000"/>
              </a:lnSpc>
            </a:pPr>
            <a:r>
              <a:rPr lang="en-US" sz="2000" dirty="0">
                <a:latin typeface="Calibri"/>
                <a:cs typeface="Calibri"/>
              </a:rPr>
              <a:t>3. Select source connection and object details.</a:t>
            </a:r>
          </a:p>
          <a:p>
            <a:pPr>
              <a:lnSpc>
                <a:spcPct val="50000"/>
              </a:lnSpc>
            </a:pPr>
            <a:r>
              <a:rPr lang="en-US" sz="2000" dirty="0">
                <a:latin typeface="Calibri"/>
                <a:cs typeface="Calibri"/>
              </a:rPr>
              <a:t>4. Filter can be added if required to filter the data before profiling.</a:t>
            </a:r>
          </a:p>
          <a:p>
            <a:pPr>
              <a:lnSpc>
                <a:spcPct val="50000"/>
              </a:lnSpc>
            </a:pPr>
            <a:r>
              <a:rPr lang="en-US" sz="2000" dirty="0">
                <a:latin typeface="Calibri"/>
                <a:cs typeface="Calibri"/>
              </a:rPr>
              <a:t>5. Data preview can be done before profiling.</a:t>
            </a:r>
          </a:p>
          <a:p>
            <a:pPr>
              <a:lnSpc>
                <a:spcPct val="50000"/>
              </a:lnSpc>
            </a:pPr>
            <a:endParaRPr lang="en-US" sz="2000" dirty="0">
              <a:latin typeface="Calibri"/>
              <a:cs typeface="Calibri"/>
            </a:endParaRPr>
          </a:p>
          <a:p>
            <a:pPr marL="342900" indent="-342900">
              <a:lnSpc>
                <a:spcPct val="50000"/>
              </a:lnSpc>
              <a:buFont typeface="Arial" panose="020B0604020202020204" pitchFamily="34" charset="0"/>
              <a:buAutoNum type="arabicParenR"/>
            </a:pPr>
            <a:endParaRPr lang="en-US" sz="2000" dirty="0">
              <a:cs typeface="Calibri"/>
            </a:endParaRPr>
          </a:p>
          <a:p>
            <a:pPr marL="342900" indent="-342900">
              <a:lnSpc>
                <a:spcPct val="50000"/>
              </a:lnSpc>
              <a:buFont typeface="Arial" panose="020B0604020202020204" pitchFamily="34" charset="0"/>
              <a:buAutoNum type="arabicParenR"/>
            </a:pPr>
            <a:endParaRPr lang="en-US" sz="2000" dirty="0">
              <a:cs typeface="Calibri"/>
            </a:endParaRPr>
          </a:p>
          <a:p>
            <a:pPr marL="342900" indent="-342900">
              <a:lnSpc>
                <a:spcPct val="50000"/>
              </a:lnSpc>
              <a:buFont typeface="Arial" panose="020B0604020202020204" pitchFamily="34" charset="0"/>
              <a:buAutoNum type="arabicParenR"/>
            </a:pPr>
            <a:endParaRPr lang="en-US" sz="2000" dirty="0">
              <a:cs typeface="Calibri"/>
            </a:endParaRPr>
          </a:p>
          <a:p>
            <a:pPr marL="342900" indent="-342900">
              <a:lnSpc>
                <a:spcPct val="50000"/>
              </a:lnSpc>
              <a:buFont typeface="Arial" panose="020B0604020202020204" pitchFamily="34" charset="0"/>
              <a:buAutoNum type="arabicParenR"/>
            </a:pPr>
            <a:endParaRPr lang="en-US" sz="2000" dirty="0">
              <a:cs typeface="Calibri"/>
            </a:endParaRPr>
          </a:p>
          <a:p>
            <a:pPr marL="342900" indent="-342900">
              <a:lnSpc>
                <a:spcPct val="50000"/>
              </a:lnSpc>
              <a:buFont typeface="Arial" panose="020B0604020202020204" pitchFamily="34" charset="0"/>
              <a:buAutoNum type="arabicParenR"/>
            </a:pPr>
            <a:endParaRPr lang="en-US" sz="2000" dirty="0">
              <a:cs typeface="Calibri"/>
            </a:endParaRPr>
          </a:p>
          <a:p>
            <a:pPr marL="342900" indent="-342900">
              <a:lnSpc>
                <a:spcPct val="50000"/>
              </a:lnSpc>
              <a:buFont typeface="Arial" panose="020B0604020202020204" pitchFamily="34" charset="0"/>
              <a:buAutoNum type="arabicParenR"/>
            </a:pPr>
            <a:endParaRPr lang="en-US" sz="2000" dirty="0">
              <a:cs typeface="Calibri"/>
            </a:endParaRPr>
          </a:p>
          <a:p>
            <a:pPr marL="342900" indent="-342900">
              <a:lnSpc>
                <a:spcPct val="50000"/>
              </a:lnSpc>
              <a:buFont typeface="Arial" panose="020B0604020202020204" pitchFamily="34" charset="0"/>
              <a:buAutoNum type="arabicParenR"/>
            </a:pPr>
            <a:endParaRPr lang="en-US" sz="2000" dirty="0">
              <a:cs typeface="Calibri"/>
            </a:endParaRPr>
          </a:p>
          <a:p>
            <a:pPr marL="342900" indent="-342900">
              <a:lnSpc>
                <a:spcPct val="50000"/>
              </a:lnSpc>
              <a:buFont typeface="Arial" panose="020B0604020202020204" pitchFamily="34" charset="0"/>
              <a:buAutoNum type="arabicParenR"/>
            </a:pPr>
            <a:endParaRPr lang="en-US" sz="2000" dirty="0">
              <a:cs typeface="Calibri"/>
            </a:endParaRPr>
          </a:p>
          <a:p>
            <a:pPr marL="342900" indent="-342900">
              <a:lnSpc>
                <a:spcPct val="50000"/>
              </a:lnSpc>
              <a:buFont typeface="Arial" panose="020B0604020202020204" pitchFamily="34" charset="0"/>
              <a:buAutoNum type="arabicParenR"/>
            </a:pPr>
            <a:endParaRPr lang="en-US" sz="2000" dirty="0">
              <a:cs typeface="Calibri"/>
            </a:endParaRPr>
          </a:p>
          <a:p>
            <a:pPr marL="342900" indent="-342900">
              <a:lnSpc>
                <a:spcPct val="50000"/>
              </a:lnSpc>
              <a:buFont typeface="Arial" panose="020B0604020202020204" pitchFamily="34" charset="0"/>
              <a:buAutoNum type="arabicParenR"/>
            </a:pPr>
            <a:endParaRPr lang="en-US" sz="2000" dirty="0">
              <a:cs typeface="Calibri"/>
            </a:endParaRPr>
          </a:p>
          <a:p>
            <a:pPr>
              <a:lnSpc>
                <a:spcPct val="50000"/>
              </a:lnSpc>
            </a:pPr>
            <a:endParaRPr lang="en-US" sz="2000" dirty="0">
              <a:cs typeface="Calibri"/>
            </a:endParaRPr>
          </a:p>
          <a:p>
            <a:pPr>
              <a:lnSpc>
                <a:spcPct val="50000"/>
              </a:lnSpc>
            </a:pPr>
            <a:endParaRPr lang="en-US" sz="2000" dirty="0">
              <a:cs typeface="Calibri"/>
            </a:endParaRPr>
          </a:p>
          <a:p>
            <a:pPr marL="342900" indent="-342900">
              <a:buFont typeface="Arial" panose="020B0604020202020204" pitchFamily="34" charset="0"/>
              <a:buAutoNum type="arabicParenR"/>
            </a:pPr>
            <a:endParaRPr lang="en-US" sz="2000" dirty="0">
              <a:cs typeface="Calibri"/>
            </a:endParaRPr>
          </a:p>
          <a:p>
            <a:pPr marL="342900" indent="-342900">
              <a:buFont typeface="Arial" panose="020B0604020202020204" pitchFamily="34" charset="0"/>
              <a:buAutoNum type="arabicParenR"/>
            </a:pPr>
            <a:endParaRPr lang="en-US" sz="2000" dirty="0">
              <a:cs typeface="Calibri"/>
            </a:endParaRPr>
          </a:p>
          <a:p>
            <a:pPr marL="342900" indent="-342900">
              <a:buFont typeface="Arial" panose="020B0604020202020204" pitchFamily="34" charset="0"/>
              <a:buAutoNum type="arabicParenR"/>
            </a:pPr>
            <a:endParaRPr lang="en-US" sz="2000" dirty="0">
              <a:cs typeface="Calibri"/>
            </a:endParaRPr>
          </a:p>
          <a:p>
            <a:pPr marL="342900" indent="-342900">
              <a:buFont typeface="Arial" panose="020B0604020202020204" pitchFamily="34" charset="0"/>
              <a:buAutoNum type="arabicParenR"/>
            </a:pPr>
            <a:endParaRPr lang="en-US" sz="2000" dirty="0">
              <a:cs typeface="Calibri"/>
            </a:endParaRPr>
          </a:p>
          <a:p>
            <a:endParaRPr lang="en-US" sz="2000" dirty="0">
              <a:cs typeface="Calibri"/>
            </a:endParaRPr>
          </a:p>
          <a:p>
            <a:endParaRPr lang="en-US" sz="2000" dirty="0">
              <a:cs typeface="Calibri"/>
            </a:endParaRPr>
          </a:p>
        </p:txBody>
      </p:sp>
      <p:grpSp>
        <p:nvGrpSpPr>
          <p:cNvPr id="4" name="Group 3">
            <a:extLst>
              <a:ext uri="{FF2B5EF4-FFF2-40B4-BE49-F238E27FC236}">
                <a16:creationId xmlns:a16="http://schemas.microsoft.com/office/drawing/2014/main" id="{E4207511-924D-DC0A-6C3A-3BFF0BD324B6}"/>
              </a:ext>
            </a:extLst>
          </p:cNvPr>
          <p:cNvGrpSpPr/>
          <p:nvPr/>
        </p:nvGrpSpPr>
        <p:grpSpPr>
          <a:xfrm>
            <a:off x="10907842" y="105322"/>
            <a:ext cx="1129259" cy="456541"/>
            <a:chOff x="11037659" y="77916"/>
            <a:chExt cx="1129259" cy="456541"/>
          </a:xfrm>
        </p:grpSpPr>
        <p:pic>
          <p:nvPicPr>
            <p:cNvPr id="5" name="Picture 4" descr="Icon&#10;&#10;Description automatically generated">
              <a:extLst>
                <a:ext uri="{FF2B5EF4-FFF2-40B4-BE49-F238E27FC236}">
                  <a16:creationId xmlns:a16="http://schemas.microsoft.com/office/drawing/2014/main" id="{116544C4-B47A-82DC-4B90-B3B59C2AB415}"/>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4778" t="5308" r="3345" b="10656"/>
            <a:stretch/>
          </p:blipFill>
          <p:spPr>
            <a:xfrm>
              <a:off x="11452485" y="77916"/>
              <a:ext cx="305956" cy="291293"/>
            </a:xfrm>
            <a:prstGeom prst="rect">
              <a:avLst/>
            </a:prstGeom>
          </p:spPr>
        </p:pic>
        <p:sp>
          <p:nvSpPr>
            <p:cNvPr id="6" name="TextBox 5">
              <a:extLst>
                <a:ext uri="{FF2B5EF4-FFF2-40B4-BE49-F238E27FC236}">
                  <a16:creationId xmlns:a16="http://schemas.microsoft.com/office/drawing/2014/main" id="{7FB64A48-F728-6D7B-30B5-96179BDB5440}"/>
                </a:ext>
              </a:extLst>
            </p:cNvPr>
            <p:cNvSpPr txBox="1"/>
            <p:nvPr/>
          </p:nvSpPr>
          <p:spPr>
            <a:xfrm>
              <a:off x="11037659" y="319013"/>
              <a:ext cx="1129259" cy="215444"/>
            </a:xfrm>
            <a:prstGeom prst="rect">
              <a:avLst/>
            </a:prstGeom>
            <a:noFill/>
          </p:spPr>
          <p:txBody>
            <a:bodyPr wrap="square" rtlCol="0">
              <a:spAutoFit/>
            </a:bodyPr>
            <a:lstStyle/>
            <a:p>
              <a:pPr algn="ctr"/>
              <a:r>
                <a:rPr lang="en-US" sz="800" i="1"/>
                <a:t>Data Steward</a:t>
              </a:r>
            </a:p>
          </p:txBody>
        </p:sp>
      </p:grpSp>
      <p:pic>
        <p:nvPicPr>
          <p:cNvPr id="14" name="Picture 13">
            <a:extLst>
              <a:ext uri="{FF2B5EF4-FFF2-40B4-BE49-F238E27FC236}">
                <a16:creationId xmlns:a16="http://schemas.microsoft.com/office/drawing/2014/main" id="{86F1D1FC-C5B2-A742-9A20-B8CDF834B72F}"/>
              </a:ext>
            </a:extLst>
          </p:cNvPr>
          <p:cNvPicPr>
            <a:picLocks noChangeAspect="1"/>
          </p:cNvPicPr>
          <p:nvPr/>
        </p:nvPicPr>
        <p:blipFill>
          <a:blip r:embed="rId5"/>
          <a:stretch>
            <a:fillRect/>
          </a:stretch>
        </p:blipFill>
        <p:spPr>
          <a:xfrm>
            <a:off x="334962" y="3349788"/>
            <a:ext cx="5413636" cy="32464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a:extLst>
              <a:ext uri="{FF2B5EF4-FFF2-40B4-BE49-F238E27FC236}">
                <a16:creationId xmlns:a16="http://schemas.microsoft.com/office/drawing/2014/main" id="{3458D3C6-5A5D-9243-0223-26FA8C67C8A7}"/>
              </a:ext>
            </a:extLst>
          </p:cNvPr>
          <p:cNvPicPr>
            <a:picLocks noChangeAspect="1"/>
          </p:cNvPicPr>
          <p:nvPr/>
        </p:nvPicPr>
        <p:blipFill>
          <a:blip r:embed="rId6"/>
          <a:stretch>
            <a:fillRect/>
          </a:stretch>
        </p:blipFill>
        <p:spPr>
          <a:xfrm>
            <a:off x="5943600" y="3349788"/>
            <a:ext cx="6025768" cy="32464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6482376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CA2804-F506-64A1-ADCC-85DB40FB8EE9}"/>
              </a:ext>
            </a:extLst>
          </p:cNvPr>
          <p:cNvSpPr txBox="1">
            <a:spLocks/>
          </p:cNvSpPr>
          <p:nvPr/>
        </p:nvSpPr>
        <p:spPr>
          <a:xfrm>
            <a:off x="334964" y="204304"/>
            <a:ext cx="11522074" cy="520481"/>
          </a:xfrm>
          <a:prstGeom prst="rect">
            <a:avLst/>
          </a:prstGeom>
        </p:spPr>
        <p:txBody>
          <a:bodyPr lIns="91440" tIns="45720" rIns="91440" bIns="4572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latin typeface="Calibri"/>
                <a:ea typeface="+mj-ea"/>
                <a:cs typeface="Calibri"/>
              </a:rPr>
              <a:t>Data Discovery: Profile Creation (Contd.)</a:t>
            </a:r>
          </a:p>
          <a:p>
            <a:endParaRPr lang="en-US" dirty="0">
              <a:cs typeface="Calibri"/>
            </a:endParaRPr>
          </a:p>
        </p:txBody>
      </p:sp>
      <p:sp>
        <p:nvSpPr>
          <p:cNvPr id="3" name="Text Placeholder 3">
            <a:extLst>
              <a:ext uri="{FF2B5EF4-FFF2-40B4-BE49-F238E27FC236}">
                <a16:creationId xmlns:a16="http://schemas.microsoft.com/office/drawing/2014/main" id="{F4A81517-FF94-8517-23C1-4F1D335DD420}"/>
              </a:ext>
            </a:extLst>
          </p:cNvPr>
          <p:cNvSpPr txBox="1">
            <a:spLocks/>
          </p:cNvSpPr>
          <p:nvPr/>
        </p:nvSpPr>
        <p:spPr>
          <a:xfrm>
            <a:off x="334964" y="869430"/>
            <a:ext cx="11522074" cy="598857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a:latin typeface="Calibri"/>
                <a:cs typeface="Calibri"/>
              </a:rPr>
              <a:t>1. Add any validation/cleansing rules to the profile to view the results. </a:t>
            </a: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pPr marL="285750" indent="-285750"/>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p:txBody>
      </p:sp>
      <p:grpSp>
        <p:nvGrpSpPr>
          <p:cNvPr id="4" name="Group 3">
            <a:extLst>
              <a:ext uri="{FF2B5EF4-FFF2-40B4-BE49-F238E27FC236}">
                <a16:creationId xmlns:a16="http://schemas.microsoft.com/office/drawing/2014/main" id="{A4645306-7000-8AD7-BDED-C2E942C1A875}"/>
              </a:ext>
            </a:extLst>
          </p:cNvPr>
          <p:cNvGrpSpPr/>
          <p:nvPr/>
        </p:nvGrpSpPr>
        <p:grpSpPr>
          <a:xfrm>
            <a:off x="10907842" y="121364"/>
            <a:ext cx="1129259" cy="456541"/>
            <a:chOff x="11037659" y="77916"/>
            <a:chExt cx="1129259" cy="456541"/>
          </a:xfrm>
        </p:grpSpPr>
        <p:pic>
          <p:nvPicPr>
            <p:cNvPr id="5" name="Picture 4" descr="Icon&#10;&#10;Description automatically generated">
              <a:extLst>
                <a:ext uri="{FF2B5EF4-FFF2-40B4-BE49-F238E27FC236}">
                  <a16:creationId xmlns:a16="http://schemas.microsoft.com/office/drawing/2014/main" id="{9E0B6ED0-06E1-0EB0-AF78-B1CDDF12BBA9}"/>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4778" t="5308" r="3345" b="10656"/>
            <a:stretch/>
          </p:blipFill>
          <p:spPr>
            <a:xfrm>
              <a:off x="11452485" y="77916"/>
              <a:ext cx="305956" cy="291293"/>
            </a:xfrm>
            <a:prstGeom prst="rect">
              <a:avLst/>
            </a:prstGeom>
          </p:spPr>
        </p:pic>
        <p:sp>
          <p:nvSpPr>
            <p:cNvPr id="6" name="TextBox 5">
              <a:extLst>
                <a:ext uri="{FF2B5EF4-FFF2-40B4-BE49-F238E27FC236}">
                  <a16:creationId xmlns:a16="http://schemas.microsoft.com/office/drawing/2014/main" id="{4651DEA2-F72E-D2CF-61FC-56A796ABC489}"/>
                </a:ext>
              </a:extLst>
            </p:cNvPr>
            <p:cNvSpPr txBox="1"/>
            <p:nvPr/>
          </p:nvSpPr>
          <p:spPr>
            <a:xfrm>
              <a:off x="11037659" y="319013"/>
              <a:ext cx="1129259" cy="215444"/>
            </a:xfrm>
            <a:prstGeom prst="rect">
              <a:avLst/>
            </a:prstGeom>
            <a:noFill/>
          </p:spPr>
          <p:txBody>
            <a:bodyPr wrap="square" rtlCol="0">
              <a:spAutoFit/>
            </a:bodyPr>
            <a:lstStyle/>
            <a:p>
              <a:pPr algn="ctr"/>
              <a:r>
                <a:rPr lang="en-US" sz="800" i="1"/>
                <a:t>Data Steward</a:t>
              </a:r>
            </a:p>
          </p:txBody>
        </p:sp>
      </p:grpSp>
      <p:pic>
        <p:nvPicPr>
          <p:cNvPr id="10" name="Picture 9">
            <a:extLst>
              <a:ext uri="{FF2B5EF4-FFF2-40B4-BE49-F238E27FC236}">
                <a16:creationId xmlns:a16="http://schemas.microsoft.com/office/drawing/2014/main" id="{D9CA2406-90AE-D2DB-4501-9DE0FFD5ECEE}"/>
              </a:ext>
            </a:extLst>
          </p:cNvPr>
          <p:cNvPicPr>
            <a:picLocks noChangeAspect="1"/>
          </p:cNvPicPr>
          <p:nvPr/>
        </p:nvPicPr>
        <p:blipFill>
          <a:blip r:embed="rId5"/>
          <a:stretch>
            <a:fillRect/>
          </a:stretch>
        </p:blipFill>
        <p:spPr>
          <a:xfrm>
            <a:off x="492817" y="1252874"/>
            <a:ext cx="11364219" cy="2475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CABB702D-4E1A-9615-FF20-5B1FA9E3859E}"/>
              </a:ext>
            </a:extLst>
          </p:cNvPr>
          <p:cNvPicPr>
            <a:picLocks noChangeAspect="1"/>
          </p:cNvPicPr>
          <p:nvPr/>
        </p:nvPicPr>
        <p:blipFill>
          <a:blip r:embed="rId6"/>
          <a:stretch>
            <a:fillRect/>
          </a:stretch>
        </p:blipFill>
        <p:spPr>
          <a:xfrm>
            <a:off x="492817" y="3914514"/>
            <a:ext cx="11398086" cy="27899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1630113"/>
      </p:ext>
    </p:extLst>
  </p:cSld>
  <p:clrMapOvr>
    <a:overrideClrMapping bg1="lt1" tx1="dk1" bg2="lt2" tx2="dk2" accent1="accent1" accent2="accent2" accent3="accent3" accent4="accent4" accent5="accent5" accent6="accent6" hlink="hlink" folHlink="folHlink"/>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57A269-0D5C-9B97-9A4F-A5EA5BF1E83D}"/>
              </a:ext>
            </a:extLst>
          </p:cNvPr>
          <p:cNvSpPr txBox="1">
            <a:spLocks/>
          </p:cNvSpPr>
          <p:nvPr/>
        </p:nvSpPr>
        <p:spPr>
          <a:xfrm>
            <a:off x="334964" y="204304"/>
            <a:ext cx="11522074" cy="520481"/>
          </a:xfrm>
          <a:prstGeom prst="rect">
            <a:avLst/>
          </a:prstGeom>
        </p:spPr>
        <p:txBody>
          <a:bodyPr lIns="91440" tIns="45720" rIns="91440" bIns="4572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latin typeface="Calibri"/>
                <a:ea typeface="+mj-ea"/>
                <a:cs typeface="Calibri"/>
              </a:rPr>
              <a:t>Data Discovery: Profile Creation (Contd.)</a:t>
            </a:r>
          </a:p>
          <a:p>
            <a:endParaRPr lang="en-US">
              <a:cs typeface="Calibri"/>
            </a:endParaRPr>
          </a:p>
        </p:txBody>
      </p:sp>
      <p:sp>
        <p:nvSpPr>
          <p:cNvPr id="3" name="Text Placeholder 3">
            <a:extLst>
              <a:ext uri="{FF2B5EF4-FFF2-40B4-BE49-F238E27FC236}">
                <a16:creationId xmlns:a16="http://schemas.microsoft.com/office/drawing/2014/main" id="{75492242-CB6A-DBA8-128D-21968E533DCB}"/>
              </a:ext>
            </a:extLst>
          </p:cNvPr>
          <p:cNvSpPr txBox="1">
            <a:spLocks/>
          </p:cNvSpPr>
          <p:nvPr/>
        </p:nvSpPr>
        <p:spPr>
          <a:xfrm>
            <a:off x="334964" y="884420"/>
            <a:ext cx="11522074" cy="598857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latin typeface="Calibri"/>
                <a:cs typeface="Calibri"/>
              </a:rPr>
              <a:t>2. Save and Run the profile.</a:t>
            </a:r>
          </a:p>
          <a:p>
            <a:endParaRPr lang="en-US" sz="2000">
              <a:cs typeface="Calibri"/>
            </a:endParaRPr>
          </a:p>
          <a:p>
            <a:endParaRPr lang="en-US" sz="2000">
              <a:cs typeface="Calibri"/>
            </a:endParaRPr>
          </a:p>
          <a:p>
            <a:r>
              <a:rPr lang="en-US" sz="2000">
                <a:latin typeface="Calibri"/>
                <a:cs typeface="Calibri"/>
              </a:rPr>
              <a:t>3. Data Analyst/ Data Steward can analyze the profile results in results tab once profile job is run.</a:t>
            </a: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pPr marL="285750" indent="-285750"/>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p:txBody>
      </p:sp>
      <p:grpSp>
        <p:nvGrpSpPr>
          <p:cNvPr id="4" name="Group 3">
            <a:extLst>
              <a:ext uri="{FF2B5EF4-FFF2-40B4-BE49-F238E27FC236}">
                <a16:creationId xmlns:a16="http://schemas.microsoft.com/office/drawing/2014/main" id="{6EF1C6F4-79BC-2382-2F7E-EEA7C675FEE1}"/>
              </a:ext>
            </a:extLst>
          </p:cNvPr>
          <p:cNvGrpSpPr/>
          <p:nvPr/>
        </p:nvGrpSpPr>
        <p:grpSpPr>
          <a:xfrm>
            <a:off x="10907842" y="121364"/>
            <a:ext cx="1129259" cy="456541"/>
            <a:chOff x="11037659" y="77916"/>
            <a:chExt cx="1129259" cy="456541"/>
          </a:xfrm>
        </p:grpSpPr>
        <p:pic>
          <p:nvPicPr>
            <p:cNvPr id="5" name="Picture 4" descr="Icon&#10;&#10;Description automatically generated">
              <a:extLst>
                <a:ext uri="{FF2B5EF4-FFF2-40B4-BE49-F238E27FC236}">
                  <a16:creationId xmlns:a16="http://schemas.microsoft.com/office/drawing/2014/main" id="{91B7CC1D-6ED0-13A8-0388-7B4ECDCBAB7A}"/>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4778" t="5308" r="3345" b="10656"/>
            <a:stretch/>
          </p:blipFill>
          <p:spPr>
            <a:xfrm>
              <a:off x="11452485" y="77916"/>
              <a:ext cx="305956" cy="291293"/>
            </a:xfrm>
            <a:prstGeom prst="rect">
              <a:avLst/>
            </a:prstGeom>
          </p:spPr>
        </p:pic>
        <p:sp>
          <p:nvSpPr>
            <p:cNvPr id="6" name="TextBox 5">
              <a:extLst>
                <a:ext uri="{FF2B5EF4-FFF2-40B4-BE49-F238E27FC236}">
                  <a16:creationId xmlns:a16="http://schemas.microsoft.com/office/drawing/2014/main" id="{B822C991-ED76-04AE-C562-5F97496081BF}"/>
                </a:ext>
              </a:extLst>
            </p:cNvPr>
            <p:cNvSpPr txBox="1"/>
            <p:nvPr/>
          </p:nvSpPr>
          <p:spPr>
            <a:xfrm>
              <a:off x="11037659" y="319013"/>
              <a:ext cx="1129259" cy="215444"/>
            </a:xfrm>
            <a:prstGeom prst="rect">
              <a:avLst/>
            </a:prstGeom>
            <a:noFill/>
          </p:spPr>
          <p:txBody>
            <a:bodyPr wrap="square" rtlCol="0">
              <a:spAutoFit/>
            </a:bodyPr>
            <a:lstStyle/>
            <a:p>
              <a:pPr algn="ctr"/>
              <a:r>
                <a:rPr lang="en-US" sz="800" i="1"/>
                <a:t>Data Steward</a:t>
              </a:r>
            </a:p>
          </p:txBody>
        </p:sp>
      </p:grpSp>
      <p:pic>
        <p:nvPicPr>
          <p:cNvPr id="10" name="Picture 9">
            <a:extLst>
              <a:ext uri="{FF2B5EF4-FFF2-40B4-BE49-F238E27FC236}">
                <a16:creationId xmlns:a16="http://schemas.microsoft.com/office/drawing/2014/main" id="{D14CD34F-392B-1004-6719-AE2081151B57}"/>
              </a:ext>
            </a:extLst>
          </p:cNvPr>
          <p:cNvPicPr>
            <a:picLocks noChangeAspect="1"/>
          </p:cNvPicPr>
          <p:nvPr/>
        </p:nvPicPr>
        <p:blipFill>
          <a:blip r:embed="rId5"/>
          <a:stretch>
            <a:fillRect/>
          </a:stretch>
        </p:blipFill>
        <p:spPr>
          <a:xfrm>
            <a:off x="488613" y="2592383"/>
            <a:ext cx="11522074" cy="39865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47AA343C-FFC0-84A8-146C-496EEF7280E4}"/>
              </a:ext>
            </a:extLst>
          </p:cNvPr>
          <p:cNvPicPr>
            <a:picLocks noChangeAspect="1"/>
          </p:cNvPicPr>
          <p:nvPr/>
        </p:nvPicPr>
        <p:blipFill>
          <a:blip r:embed="rId6"/>
          <a:stretch>
            <a:fillRect/>
          </a:stretch>
        </p:blipFill>
        <p:spPr>
          <a:xfrm>
            <a:off x="488613" y="1269999"/>
            <a:ext cx="11522074" cy="660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3813249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p:nvPr/>
        </p:nvSpPr>
        <p:spPr bwMode="white">
          <a:xfrm>
            <a:off x="3048"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Oval 2">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p:nvPr/>
        </p:nvSpPr>
        <p:spPr>
          <a:xfrm>
            <a:off x="707393" y="847600"/>
            <a:ext cx="4145486" cy="42173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1836E49C-11A0-4C95-8A6E-FC7E9C57C105}"/>
              </a:ext>
            </a:extLst>
          </p:cNvPr>
          <p:cNvSpPr>
            <a:spLocks noGrp="1"/>
          </p:cNvSpPr>
          <p:nvPr/>
        </p:nvSpPr>
        <p:spPr>
          <a:xfrm>
            <a:off x="1173618" y="902561"/>
            <a:ext cx="3240506" cy="406462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a:solidFill>
                  <a:srgbClr val="FFFFFF"/>
                </a:solidFill>
              </a:rPr>
              <a:t>Agenda</a:t>
            </a:r>
          </a:p>
        </p:txBody>
      </p:sp>
      <p:sp>
        <p:nvSpPr>
          <p:cNvPr id="5" name="Freeform: Shape 4">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p:nvPr/>
        </p:nvSpPr>
        <p:spPr>
          <a:xfrm flipH="1">
            <a:off x="2897587"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Date Placeholder 3">
            <a:extLst>
              <a:ext uri="{FF2B5EF4-FFF2-40B4-BE49-F238E27FC236}">
                <a16:creationId xmlns:a16="http://schemas.microsoft.com/office/drawing/2014/main" id="{78C8B647-084C-492D-A242-148BEA5B6823}"/>
              </a:ext>
            </a:extLst>
          </p:cNvPr>
          <p:cNvSpPr>
            <a:spLocks noGrp="1"/>
          </p:cNvSpPr>
          <p:nvPr/>
        </p:nvSpPr>
        <p:spPr>
          <a:xfrm>
            <a:off x="1685670" y="6356350"/>
            <a:ext cx="1548181" cy="36512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spcBef>
                <a:spcPts val="0"/>
              </a:spcBef>
              <a:spcAft>
                <a:spcPts val="600"/>
              </a:spcAft>
              <a:buClrTx/>
              <a:buSzTx/>
              <a:buFontTx/>
              <a:buNone/>
              <a:tabLst/>
              <a:defRPr/>
            </a:pPr>
            <a:r>
              <a:rPr lang="en-US">
                <a:solidFill>
                  <a:prstClr val="black">
                    <a:tint val="75000"/>
                  </a:prstClr>
                </a:solidFill>
                <a:latin typeface="Calibri" panose="020F0502020204030204"/>
              </a:rPr>
              <a:t>4/17</a:t>
            </a:r>
            <a:r>
              <a:rPr kumimoji="0" lang="en-US" b="0" i="0" u="none" strike="noStrike" kern="1200" cap="none" spc="0" normalizeH="0" baseline="0" noProof="0">
                <a:ln>
                  <a:noFill/>
                </a:ln>
                <a:solidFill>
                  <a:prstClr val="black">
                    <a:tint val="75000"/>
                  </a:prstClr>
                </a:solidFill>
                <a:effectLst/>
                <a:uLnTx/>
                <a:uFillTx/>
                <a:latin typeface="Calibri" panose="020F0502020204030204"/>
                <a:ea typeface="+mn-ea"/>
                <a:cs typeface="+mn-cs"/>
              </a:rPr>
              <a:t>/2023</a:t>
            </a:r>
          </a:p>
        </p:txBody>
      </p:sp>
      <p:sp>
        <p:nvSpPr>
          <p:cNvPr id="11" name="Freeform: Shape 10">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p:nvPr/>
        </p:nvSpPr>
        <p:spPr>
          <a:xfrm flipH="1">
            <a:off x="2456150" y="5732282"/>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p:nvPr/>
        </p:nvSpPr>
        <p:spPr>
          <a:xfrm flipH="1">
            <a:off x="3054670" y="6244378"/>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Slide Number Placeholder 5">
            <a:extLst>
              <a:ext uri="{FF2B5EF4-FFF2-40B4-BE49-F238E27FC236}">
                <a16:creationId xmlns:a16="http://schemas.microsoft.com/office/drawing/2014/main" id="{88AB1A36-2D6E-4392-AAA4-996FFE03208D}"/>
              </a:ext>
            </a:extLst>
          </p:cNvPr>
          <p:cNvSpPr>
            <a:spLocks noGrp="1"/>
          </p:cNvSpPr>
          <p:nvPr/>
        </p:nvSpPr>
        <p:spPr>
          <a:xfrm>
            <a:off x="10506330" y="6356350"/>
            <a:ext cx="847470"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spcBef>
                <a:spcPts val="0"/>
              </a:spcBef>
              <a:spcAft>
                <a:spcPts val="600"/>
              </a:spcAft>
              <a:buClrTx/>
              <a:buSzTx/>
              <a:buFontTx/>
              <a:buNone/>
              <a:tabLst/>
              <a:defRPr/>
            </a:pPr>
            <a:fld id="{D76B855D-E9CC-4FF8-AD85-6CDC7B89A0DE}" type="slidenum">
              <a:rPr kumimoji="0" lang="en-US"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defTabSz="914400" rtl="0" eaLnBrk="1" fontAlgn="auto" latinLnBrk="0" hangingPunct="1">
                <a:spcBef>
                  <a:spcPts val="0"/>
                </a:spcBef>
                <a:spcAft>
                  <a:spcPts val="600"/>
                </a:spcAft>
                <a:buClrTx/>
                <a:buSzTx/>
                <a:buFontTx/>
                <a:buNone/>
                <a:tabLst/>
                <a:defRPr/>
              </a:pPr>
              <a:t>2</a:t>
            </a:fld>
            <a:endParaRPr kumimoji="0" lang="en-US"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BCA6A9E3-9D95-BD9A-F337-D5595D113CBF}"/>
              </a:ext>
            </a:extLst>
          </p:cNvPr>
          <p:cNvSpPr txBox="1"/>
          <p:nvPr/>
        </p:nvSpPr>
        <p:spPr>
          <a:xfrm>
            <a:off x="5167223" y="481354"/>
            <a:ext cx="4065917"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a:ea typeface="+mn-lt"/>
                <a:cs typeface="+mn-lt"/>
              </a:rPr>
              <a:t>About The Tool </a:t>
            </a:r>
            <a:endParaRPr lang="en-US">
              <a:cs typeface="Calibri" panose="020F0502020204030204"/>
            </a:endParaRPr>
          </a:p>
          <a:p>
            <a:pPr marL="285750" indent="-285750">
              <a:buFont typeface="Wingdings"/>
              <a:buChar char="q"/>
            </a:pPr>
            <a:r>
              <a:rPr lang="en-US">
                <a:ea typeface="+mn-lt"/>
                <a:cs typeface="+mn-lt"/>
              </a:rPr>
              <a:t>Key Features </a:t>
            </a:r>
            <a:endParaRPr lang="en-US">
              <a:cs typeface="Calibri" panose="020F0502020204030204"/>
            </a:endParaRPr>
          </a:p>
          <a:p>
            <a:pPr marL="285750" indent="-285750">
              <a:buFont typeface="Wingdings"/>
              <a:buChar char="q"/>
            </a:pPr>
            <a:r>
              <a:rPr lang="en-US">
                <a:ea typeface="+mn-lt"/>
                <a:cs typeface="+mn-lt"/>
              </a:rPr>
              <a:t>CLAIRE Engine – AI </a:t>
            </a:r>
          </a:p>
          <a:p>
            <a:pPr marL="285750" indent="-285750">
              <a:buFont typeface="Wingdings"/>
              <a:buChar char="q"/>
            </a:pPr>
            <a:r>
              <a:rPr lang="en-US">
                <a:ea typeface="+mn-lt"/>
                <a:cs typeface="+mn-lt"/>
              </a:rPr>
              <a:t>Informatica Cloud Architecture </a:t>
            </a:r>
            <a:endParaRPr lang="en-US">
              <a:cs typeface="Calibri" panose="020F0502020204030204"/>
            </a:endParaRPr>
          </a:p>
          <a:p>
            <a:pPr marL="285750" indent="-285750">
              <a:buFont typeface="Wingdings"/>
              <a:buChar char="q"/>
            </a:pPr>
            <a:r>
              <a:rPr lang="en-US">
                <a:ea typeface="+mn-lt"/>
                <a:cs typeface="+mn-lt"/>
              </a:rPr>
              <a:t>CDQ vs IDQ </a:t>
            </a:r>
            <a:endParaRPr lang="en-US">
              <a:cs typeface="Calibri" panose="020F0502020204030204"/>
            </a:endParaRPr>
          </a:p>
          <a:p>
            <a:pPr marL="285750" indent="-285750">
              <a:buFont typeface="Wingdings"/>
              <a:buChar char="q"/>
            </a:pPr>
            <a:r>
              <a:rPr lang="en-US">
                <a:ea typeface="+mn-lt"/>
                <a:cs typeface="+mn-lt"/>
              </a:rPr>
              <a:t>Use Case  </a:t>
            </a:r>
            <a:endParaRPr lang="en-US">
              <a:cs typeface="Calibri" panose="020F0502020204030204"/>
            </a:endParaRPr>
          </a:p>
          <a:p>
            <a:pPr marL="285750" indent="-285750">
              <a:buFont typeface="Wingdings"/>
              <a:buChar char="q"/>
            </a:pPr>
            <a:r>
              <a:rPr lang="en-US">
                <a:ea typeface="+mn-lt"/>
                <a:cs typeface="+mn-lt"/>
              </a:rPr>
              <a:t>CDQ User Roles and Responsibilities </a:t>
            </a:r>
            <a:endParaRPr lang="en-US">
              <a:cs typeface="Calibri" panose="020F0502020204030204"/>
            </a:endParaRPr>
          </a:p>
          <a:p>
            <a:pPr marL="285750" indent="-285750">
              <a:buFont typeface="Wingdings"/>
              <a:buChar char="q"/>
            </a:pPr>
            <a:r>
              <a:rPr lang="en-US">
                <a:ea typeface="+mn-lt"/>
                <a:cs typeface="+mn-lt"/>
              </a:rPr>
              <a:t>Informatica CDQ Roles and Privileges </a:t>
            </a:r>
            <a:endParaRPr lang="en-US">
              <a:cs typeface="Calibri" panose="020F0502020204030204"/>
            </a:endParaRPr>
          </a:p>
          <a:p>
            <a:pPr marL="285750" indent="-285750">
              <a:buFont typeface="Wingdings"/>
              <a:buChar char="q"/>
            </a:pPr>
            <a:r>
              <a:rPr lang="en-US">
                <a:ea typeface="+mn-lt"/>
                <a:cs typeface="+mn-lt"/>
              </a:rPr>
              <a:t>IICS Connectors and Connections </a:t>
            </a:r>
            <a:endParaRPr lang="en-US">
              <a:cs typeface="Calibri" panose="020F0502020204030204"/>
            </a:endParaRPr>
          </a:p>
          <a:p>
            <a:pPr marL="285750" indent="-285750">
              <a:buFont typeface="Wingdings"/>
              <a:buChar char="q"/>
            </a:pPr>
            <a:r>
              <a:rPr lang="en-US">
                <a:ea typeface="+mn-lt"/>
                <a:cs typeface="+mn-lt"/>
              </a:rPr>
              <a:t>File Source Connections </a:t>
            </a:r>
            <a:endParaRPr lang="en-US">
              <a:cs typeface="Calibri" panose="020F0502020204030204"/>
            </a:endParaRPr>
          </a:p>
          <a:p>
            <a:pPr marL="285750" indent="-285750">
              <a:buFont typeface="Wingdings"/>
              <a:buChar char="q"/>
            </a:pPr>
            <a:r>
              <a:rPr lang="en-US">
                <a:ea typeface="+mn-lt"/>
                <a:cs typeface="+mn-lt"/>
              </a:rPr>
              <a:t>DQ Assets </a:t>
            </a:r>
            <a:endParaRPr lang="en-US">
              <a:cs typeface="Calibri" panose="020F0502020204030204"/>
            </a:endParaRPr>
          </a:p>
          <a:p>
            <a:pPr marL="285750" indent="-285750">
              <a:buFont typeface="Wingdings"/>
              <a:buChar char="q"/>
            </a:pPr>
            <a:r>
              <a:rPr lang="en-US">
                <a:ea typeface="+mn-lt"/>
                <a:cs typeface="+mn-lt"/>
              </a:rPr>
              <a:t>Data Profiling </a:t>
            </a:r>
            <a:endParaRPr lang="en-US">
              <a:cs typeface="Calibri" panose="020F0502020204030204"/>
            </a:endParaRPr>
          </a:p>
          <a:p>
            <a:pPr marL="285750" indent="-285750">
              <a:buFont typeface="Wingdings"/>
              <a:buChar char="q"/>
            </a:pPr>
            <a:r>
              <a:rPr lang="en-US">
                <a:ea typeface="+mn-lt"/>
                <a:cs typeface="+mn-lt"/>
              </a:rPr>
              <a:t>Exception Management</a:t>
            </a:r>
          </a:p>
          <a:p>
            <a:pPr marL="285750" indent="-285750">
              <a:buFont typeface="Wingdings"/>
              <a:buChar char="q"/>
            </a:pPr>
            <a:r>
              <a:rPr lang="en-US">
                <a:ea typeface="+mn-lt"/>
                <a:cs typeface="+mn-lt"/>
              </a:rPr>
              <a:t>Schedule and Monitor Profiles </a:t>
            </a:r>
            <a:endParaRPr lang="en-US">
              <a:cs typeface="Calibri" panose="020F0502020204030204"/>
            </a:endParaRPr>
          </a:p>
          <a:p>
            <a:pPr marL="285750" indent="-285750">
              <a:buFont typeface="Wingdings"/>
              <a:buChar char="q"/>
            </a:pPr>
            <a:r>
              <a:rPr lang="en-US">
                <a:ea typeface="+mn-lt"/>
                <a:cs typeface="+mn-lt"/>
              </a:rPr>
              <a:t>Scorecards </a:t>
            </a:r>
          </a:p>
          <a:p>
            <a:pPr marL="285750" indent="-285750">
              <a:buFont typeface="Wingdings"/>
              <a:buChar char="q"/>
            </a:pPr>
            <a:r>
              <a:rPr lang="en-US">
                <a:ea typeface="+mn-lt"/>
                <a:cs typeface="+mn-lt"/>
              </a:rPr>
              <a:t>Data Quality Assets </a:t>
            </a:r>
          </a:p>
          <a:p>
            <a:pPr marL="742950" lvl="1" indent="-285750">
              <a:buFont typeface="Wingdings"/>
              <a:buChar char="§"/>
            </a:pPr>
            <a:r>
              <a:rPr lang="en-US">
                <a:ea typeface="+mn-lt"/>
                <a:cs typeface="+mn-lt"/>
              </a:rPr>
              <a:t>Cleanse Asset</a:t>
            </a:r>
            <a:endParaRPr lang="en-US">
              <a:cs typeface="Calibri" panose="020F0502020204030204"/>
            </a:endParaRPr>
          </a:p>
          <a:p>
            <a:pPr marL="742950" lvl="1" indent="-285750">
              <a:buFont typeface="Wingdings"/>
              <a:buChar char="§"/>
            </a:pPr>
            <a:r>
              <a:rPr lang="en-US">
                <a:ea typeface="+mn-lt"/>
                <a:cs typeface="+mn-lt"/>
              </a:rPr>
              <a:t>Dictionary Asset</a:t>
            </a:r>
            <a:endParaRPr lang="en-US">
              <a:cs typeface="Calibri" panose="020F0502020204030204"/>
            </a:endParaRPr>
          </a:p>
          <a:p>
            <a:pPr marL="742950" lvl="1" indent="-285750">
              <a:buFont typeface="Wingdings"/>
              <a:buChar char="§"/>
            </a:pPr>
            <a:r>
              <a:rPr lang="en-US">
                <a:ea typeface="+mn-lt"/>
                <a:cs typeface="+mn-lt"/>
              </a:rPr>
              <a:t>Verifier Asset</a:t>
            </a:r>
            <a:endParaRPr lang="en-US">
              <a:cs typeface="Calibri" panose="020F0502020204030204"/>
            </a:endParaRPr>
          </a:p>
          <a:p>
            <a:pPr marL="742950" lvl="1" indent="-285750">
              <a:buFont typeface="Wingdings"/>
              <a:buChar char="§"/>
            </a:pPr>
            <a:r>
              <a:rPr lang="en-US">
                <a:ea typeface="+mn-lt"/>
                <a:cs typeface="+mn-lt"/>
              </a:rPr>
              <a:t>Deduplication Asset</a:t>
            </a:r>
            <a:endParaRPr lang="en-US">
              <a:cs typeface="Calibri" panose="020F0502020204030204"/>
            </a:endParaRPr>
          </a:p>
          <a:p>
            <a:pPr marL="742950" lvl="1" indent="-285750">
              <a:buFont typeface="Wingdings"/>
              <a:buChar char="§"/>
            </a:pPr>
            <a:r>
              <a:rPr lang="en-US">
                <a:ea typeface="+mn-lt"/>
                <a:cs typeface="+mn-lt"/>
              </a:rPr>
              <a:t>Labeler Asset</a:t>
            </a:r>
            <a:endParaRPr lang="en-US">
              <a:cs typeface="Calibri" panose="020F0502020204030204"/>
            </a:endParaRPr>
          </a:p>
          <a:p>
            <a:pPr marL="742950" lvl="1" indent="-285750">
              <a:buFont typeface="Wingdings"/>
              <a:buChar char="§"/>
            </a:pPr>
            <a:r>
              <a:rPr lang="en-US">
                <a:ea typeface="+mn-lt"/>
                <a:cs typeface="+mn-lt"/>
              </a:rPr>
              <a:t>Parser Asset</a:t>
            </a:r>
            <a:endParaRPr lang="en-US">
              <a:cs typeface="Calibri"/>
            </a:endParaRPr>
          </a:p>
          <a:p>
            <a:pPr marL="285750" indent="-285750" algn="l">
              <a:buFont typeface="Arial"/>
              <a:buChar char="•"/>
            </a:pPr>
            <a:endParaRPr lang="en-US">
              <a:cs typeface="Calibri"/>
            </a:endParaRPr>
          </a:p>
          <a:p>
            <a:endParaRPr lang="en-US">
              <a:cs typeface="Calibri"/>
            </a:endParaRPr>
          </a:p>
        </p:txBody>
      </p:sp>
      <p:sp>
        <p:nvSpPr>
          <p:cNvPr id="20" name="TextBox 19">
            <a:extLst>
              <a:ext uri="{FF2B5EF4-FFF2-40B4-BE49-F238E27FC236}">
                <a16:creationId xmlns:a16="http://schemas.microsoft.com/office/drawing/2014/main" id="{4BC8945C-1414-E3F8-8DAD-EC5EB67EF908}"/>
              </a:ext>
            </a:extLst>
          </p:cNvPr>
          <p:cNvSpPr txBox="1"/>
          <p:nvPr/>
        </p:nvSpPr>
        <p:spPr>
          <a:xfrm>
            <a:off x="8780252" y="480491"/>
            <a:ext cx="341807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a:ea typeface="+mn-lt"/>
                <a:cs typeface="+mn-lt"/>
              </a:rPr>
              <a:t>Data Integration Service</a:t>
            </a:r>
            <a:endParaRPr lang="en-US">
              <a:cs typeface="Calibri" panose="020F0502020204030204"/>
            </a:endParaRPr>
          </a:p>
          <a:p>
            <a:pPr marL="285750" indent="-285750">
              <a:buFont typeface="Wingdings"/>
              <a:buChar char="q"/>
            </a:pPr>
            <a:r>
              <a:rPr lang="en-US">
                <a:ea typeface="+mn-lt"/>
                <a:cs typeface="+mn-lt"/>
              </a:rPr>
              <a:t>External Training Links and Learning Content</a:t>
            </a:r>
            <a:endParaRPr lang="en-US">
              <a:cs typeface="Calibri" panose="020F0502020204030204"/>
            </a:endParaRPr>
          </a:p>
          <a:p>
            <a:pPr marL="285750" indent="-285750">
              <a:buFont typeface="Wingdings"/>
              <a:buChar char="q"/>
            </a:pPr>
            <a:r>
              <a:rPr lang="en-US">
                <a:ea typeface="+mn-lt"/>
                <a:cs typeface="+mn-lt"/>
              </a:rPr>
              <a:t>CDQ Assignments</a:t>
            </a:r>
            <a:endParaRPr lang="en-US">
              <a:cs typeface="Calibri"/>
            </a:endParaRPr>
          </a:p>
          <a:p>
            <a:pPr algn="l"/>
            <a:endParaRPr lang="en-US">
              <a:cs typeface="Calibri"/>
            </a:endParaRPr>
          </a:p>
        </p:txBody>
      </p:sp>
    </p:spTree>
    <p:extLst>
      <p:ext uri="{BB962C8B-B14F-4D97-AF65-F5344CB8AC3E}">
        <p14:creationId xmlns:p14="http://schemas.microsoft.com/office/powerpoint/2010/main" val="300320073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F954ECAB-7A96-E783-5804-9CA206FF4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Freeform: Shape 2">
            <a:extLst>
              <a:ext uri="{FF2B5EF4-FFF2-40B4-BE49-F238E27FC236}">
                <a16:creationId xmlns:a16="http://schemas.microsoft.com/office/drawing/2014/main" id="{CC1A0CCF-C3E0-289B-429E-463D44712D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4" name="Rectangle 3">
            <a:extLst>
              <a:ext uri="{FF2B5EF4-FFF2-40B4-BE49-F238E27FC236}">
                <a16:creationId xmlns:a16="http://schemas.microsoft.com/office/drawing/2014/main" id="{BD26FC7C-D0C4-5AAF-1D94-DCFE0AAF9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16BA0C28-5F3F-2EB2-1A91-0354883E3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FE01EB9D-CDF5-CC82-8B50-F9E38A047210}"/>
              </a:ext>
            </a:extLst>
          </p:cNvPr>
          <p:cNvSpPr txBox="1">
            <a:spLocks/>
          </p:cNvSpPr>
          <p:nvPr/>
        </p:nvSpPr>
        <p:spPr>
          <a:xfrm>
            <a:off x="1171074" y="1396686"/>
            <a:ext cx="3240506" cy="40646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rgbClr val="FFFFFF"/>
                </a:solidFill>
              </a:rPr>
              <a:t>Exception Management</a:t>
            </a:r>
            <a:endParaRPr lang="en-US"/>
          </a:p>
        </p:txBody>
      </p:sp>
      <p:sp>
        <p:nvSpPr>
          <p:cNvPr id="7" name="Content Placeholder 5">
            <a:extLst>
              <a:ext uri="{FF2B5EF4-FFF2-40B4-BE49-F238E27FC236}">
                <a16:creationId xmlns:a16="http://schemas.microsoft.com/office/drawing/2014/main" id="{7C91D61E-82AE-56B3-280A-439FEB45EDA6}"/>
              </a:ext>
            </a:extLst>
          </p:cNvPr>
          <p:cNvSpPr txBox="1">
            <a:spLocks/>
          </p:cNvSpPr>
          <p:nvPr/>
        </p:nvSpPr>
        <p:spPr>
          <a:xfrm>
            <a:off x="5370153" y="1526033"/>
            <a:ext cx="6104092" cy="476222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cs typeface="Calibri"/>
              </a:rPr>
              <a:t>Exception management is done to identify exception/error records in your data and analyze it</a:t>
            </a:r>
            <a:endParaRPr lang="en-US" sz="2000"/>
          </a:p>
          <a:p>
            <a:pPr marL="0" indent="0">
              <a:buNone/>
            </a:pPr>
            <a:endParaRPr lang="en-US" sz="2000"/>
          </a:p>
          <a:p>
            <a:pPr marL="0" indent="0">
              <a:buNone/>
            </a:pPr>
            <a:r>
              <a:rPr lang="en-US" sz="2000"/>
              <a:t>The Following actions can be done to create and exception task and handle exceptions</a:t>
            </a:r>
            <a:endParaRPr lang="en-US" sz="2000">
              <a:cs typeface="Calibri"/>
            </a:endParaRPr>
          </a:p>
          <a:p>
            <a:r>
              <a:rPr lang="en-US" sz="2000"/>
              <a:t>Create rule and add the exception message for the invalid records.</a:t>
            </a:r>
            <a:endParaRPr lang="en-US" sz="2000">
              <a:cs typeface="Calibri"/>
            </a:endParaRPr>
          </a:p>
          <a:p>
            <a:r>
              <a:rPr lang="en-US" sz="2000"/>
              <a:t>Create and run the profile with the rule.</a:t>
            </a:r>
            <a:endParaRPr lang="en-US" sz="2000">
              <a:cs typeface="Calibri"/>
            </a:endParaRPr>
          </a:p>
          <a:p>
            <a:r>
              <a:rPr lang="en-US" sz="2000"/>
              <a:t>Create an exception task with the specific rule and run it.</a:t>
            </a:r>
            <a:endParaRPr lang="en-US" sz="2000">
              <a:cs typeface="Calibri"/>
            </a:endParaRPr>
          </a:p>
          <a:p>
            <a:r>
              <a:rPr lang="en-US" sz="2000"/>
              <a:t>Download the exception data.</a:t>
            </a:r>
            <a:endParaRPr lang="en-US" sz="2000">
              <a:cs typeface="Calibri"/>
            </a:endParaRPr>
          </a:p>
          <a:p>
            <a:pPr marL="0" indent="0">
              <a:buNone/>
            </a:pPr>
            <a:endParaRPr lang="en-US" sz="2000">
              <a:cs typeface="Calibri"/>
            </a:endParaRPr>
          </a:p>
        </p:txBody>
      </p:sp>
      <p:sp>
        <p:nvSpPr>
          <p:cNvPr id="8" name="Arc 7">
            <a:extLst>
              <a:ext uri="{FF2B5EF4-FFF2-40B4-BE49-F238E27FC236}">
                <a16:creationId xmlns:a16="http://schemas.microsoft.com/office/drawing/2014/main" id="{BF4F5B58-B8F1-D43E-8D5C-95EE59186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 name="Oval 20">
            <a:extLst>
              <a:ext uri="{FF2B5EF4-FFF2-40B4-BE49-F238E27FC236}">
                <a16:creationId xmlns:a16="http://schemas.microsoft.com/office/drawing/2014/main" id="{CCA129FC-9C2D-14A4-1F3D-DF44DD84E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261626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CA2804-F506-64A1-ADCC-85DB40FB8EE9}"/>
              </a:ext>
            </a:extLst>
          </p:cNvPr>
          <p:cNvSpPr txBox="1">
            <a:spLocks/>
          </p:cNvSpPr>
          <p:nvPr/>
        </p:nvSpPr>
        <p:spPr>
          <a:xfrm>
            <a:off x="334964" y="204304"/>
            <a:ext cx="11522074" cy="520481"/>
          </a:xfrm>
          <a:prstGeom prst="rect">
            <a:avLst/>
          </a:prstGeom>
        </p:spPr>
        <p:txBody>
          <a:bodyPr lIns="91440" tIns="45720" rIns="91440" bIns="4572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latin typeface="Calibri"/>
                <a:ea typeface="+mj-ea"/>
                <a:cs typeface="Calibri"/>
              </a:rPr>
              <a:t>Exception Management: Rule Creation </a:t>
            </a:r>
          </a:p>
          <a:p>
            <a:endParaRPr lang="en-US">
              <a:cs typeface="Calibri"/>
            </a:endParaRPr>
          </a:p>
        </p:txBody>
      </p:sp>
      <p:sp>
        <p:nvSpPr>
          <p:cNvPr id="3" name="Text Placeholder 3">
            <a:extLst>
              <a:ext uri="{FF2B5EF4-FFF2-40B4-BE49-F238E27FC236}">
                <a16:creationId xmlns:a16="http://schemas.microsoft.com/office/drawing/2014/main" id="{F4A81517-FF94-8517-23C1-4F1D335DD420}"/>
              </a:ext>
            </a:extLst>
          </p:cNvPr>
          <p:cNvSpPr txBox="1">
            <a:spLocks/>
          </p:cNvSpPr>
          <p:nvPr/>
        </p:nvSpPr>
        <p:spPr>
          <a:xfrm>
            <a:off x="334964" y="869430"/>
            <a:ext cx="11522074" cy="598857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a:latin typeface="Calibri"/>
                <a:cs typeface="Calibri"/>
              </a:rPr>
              <a:t>Create rule with rule set name as '</a:t>
            </a:r>
            <a:r>
              <a:rPr lang="en-US" sz="2000" err="1">
                <a:latin typeface="Calibri"/>
                <a:cs typeface="Calibri"/>
              </a:rPr>
              <a:t>isValid</a:t>
            </a:r>
            <a:r>
              <a:rPr lang="en-US" sz="2000">
                <a:latin typeface="Calibri"/>
                <a:cs typeface="Calibri"/>
              </a:rPr>
              <a:t>' </a:t>
            </a:r>
            <a:endParaRPr lang="en-US">
              <a:latin typeface="Calibri"/>
              <a:cs typeface="Calibri"/>
            </a:endParaRPr>
          </a:p>
          <a:p>
            <a:pPr algn="just"/>
            <a:r>
              <a:rPr lang="en-US" sz="2000">
                <a:latin typeface="Calibri"/>
                <a:cs typeface="Calibri"/>
              </a:rPr>
              <a:t>Add the appropriate exception message . </a:t>
            </a:r>
            <a:endParaRPr lang="en-US">
              <a:latin typeface="Calibri"/>
              <a:cs typeface="Calibri"/>
            </a:endParaRPr>
          </a:p>
          <a:p>
            <a:pPr algn="just"/>
            <a:r>
              <a:rPr lang="en-US" sz="2000">
                <a:latin typeface="Calibri"/>
                <a:cs typeface="Calibri"/>
              </a:rPr>
              <a:t>Add the exception priority (Critical, Major, Minor) depending on the requirement</a:t>
            </a:r>
          </a:p>
          <a:p>
            <a:pPr algn="just"/>
            <a:endParaRPr lang="en-US">
              <a:latin typeface="Calibri"/>
              <a:cs typeface="Calibri"/>
            </a:endParaRPr>
          </a:p>
          <a:p>
            <a:pPr marL="0" indent="0">
              <a:buNone/>
            </a:pPr>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pPr marL="0" indent="0">
              <a:buNone/>
            </a:pPr>
            <a:endParaRPr lang="en-US" sz="2000">
              <a:cs typeface="Calibri"/>
            </a:endParaRPr>
          </a:p>
          <a:p>
            <a:endParaRPr lang="en-US" sz="2000">
              <a:cs typeface="Calibri"/>
            </a:endParaRPr>
          </a:p>
          <a:p>
            <a:pPr marL="285750" indent="-285750"/>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p:txBody>
      </p:sp>
      <p:grpSp>
        <p:nvGrpSpPr>
          <p:cNvPr id="4" name="Group 3">
            <a:extLst>
              <a:ext uri="{FF2B5EF4-FFF2-40B4-BE49-F238E27FC236}">
                <a16:creationId xmlns:a16="http://schemas.microsoft.com/office/drawing/2014/main" id="{A4645306-7000-8AD7-BDED-C2E942C1A875}"/>
              </a:ext>
            </a:extLst>
          </p:cNvPr>
          <p:cNvGrpSpPr/>
          <p:nvPr/>
        </p:nvGrpSpPr>
        <p:grpSpPr>
          <a:xfrm>
            <a:off x="10907842" y="121364"/>
            <a:ext cx="1129259" cy="456541"/>
            <a:chOff x="11037659" y="77916"/>
            <a:chExt cx="1129259" cy="456541"/>
          </a:xfrm>
        </p:grpSpPr>
        <p:pic>
          <p:nvPicPr>
            <p:cNvPr id="5" name="Picture 4" descr="Icon&#10;&#10;Description automatically generated">
              <a:extLst>
                <a:ext uri="{FF2B5EF4-FFF2-40B4-BE49-F238E27FC236}">
                  <a16:creationId xmlns:a16="http://schemas.microsoft.com/office/drawing/2014/main" id="{9E0B6ED0-06E1-0EB0-AF78-B1CDDF12BBA9}"/>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4778" t="5308" r="3345" b="10656"/>
            <a:stretch/>
          </p:blipFill>
          <p:spPr>
            <a:xfrm>
              <a:off x="11452485" y="77916"/>
              <a:ext cx="305956" cy="291293"/>
            </a:xfrm>
            <a:prstGeom prst="rect">
              <a:avLst/>
            </a:prstGeom>
          </p:spPr>
        </p:pic>
        <p:sp>
          <p:nvSpPr>
            <p:cNvPr id="6" name="TextBox 5">
              <a:extLst>
                <a:ext uri="{FF2B5EF4-FFF2-40B4-BE49-F238E27FC236}">
                  <a16:creationId xmlns:a16="http://schemas.microsoft.com/office/drawing/2014/main" id="{4651DEA2-F72E-D2CF-61FC-56A796ABC489}"/>
                </a:ext>
              </a:extLst>
            </p:cNvPr>
            <p:cNvSpPr txBox="1"/>
            <p:nvPr/>
          </p:nvSpPr>
          <p:spPr>
            <a:xfrm>
              <a:off x="11037659" y="319013"/>
              <a:ext cx="1129259" cy="215444"/>
            </a:xfrm>
            <a:prstGeom prst="rect">
              <a:avLst/>
            </a:prstGeom>
            <a:noFill/>
          </p:spPr>
          <p:txBody>
            <a:bodyPr wrap="square" rtlCol="0">
              <a:spAutoFit/>
            </a:bodyPr>
            <a:lstStyle/>
            <a:p>
              <a:pPr algn="ctr"/>
              <a:r>
                <a:rPr lang="en-US" sz="800" i="1"/>
                <a:t>Data Steward</a:t>
              </a:r>
            </a:p>
          </p:txBody>
        </p:sp>
      </p:grpSp>
      <p:pic>
        <p:nvPicPr>
          <p:cNvPr id="8" name="Picture 7" descr="A screenshot of a computer&#10;&#10;Description automatically generated">
            <a:extLst>
              <a:ext uri="{FF2B5EF4-FFF2-40B4-BE49-F238E27FC236}">
                <a16:creationId xmlns:a16="http://schemas.microsoft.com/office/drawing/2014/main" id="{9B991ABA-31A5-B6A4-4FF3-4A95BBCEDC48}"/>
              </a:ext>
            </a:extLst>
          </p:cNvPr>
          <p:cNvPicPr>
            <a:picLocks noChangeAspect="1"/>
          </p:cNvPicPr>
          <p:nvPr/>
        </p:nvPicPr>
        <p:blipFill>
          <a:blip r:embed="rId5"/>
          <a:stretch>
            <a:fillRect/>
          </a:stretch>
        </p:blipFill>
        <p:spPr>
          <a:xfrm>
            <a:off x="336777" y="2384936"/>
            <a:ext cx="6833669" cy="2981695"/>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B80C0830-925B-769D-309C-16E7C1AB8640}"/>
              </a:ext>
            </a:extLst>
          </p:cNvPr>
          <p:cNvPicPr>
            <a:picLocks noChangeAspect="1"/>
          </p:cNvPicPr>
          <p:nvPr/>
        </p:nvPicPr>
        <p:blipFill>
          <a:blip r:embed="rId6"/>
          <a:stretch>
            <a:fillRect/>
          </a:stretch>
        </p:blipFill>
        <p:spPr>
          <a:xfrm>
            <a:off x="7264173" y="2376487"/>
            <a:ext cx="4585539" cy="2986031"/>
          </a:xfrm>
          <a:prstGeom prst="rect">
            <a:avLst/>
          </a:prstGeom>
        </p:spPr>
      </p:pic>
    </p:spTree>
    <p:extLst>
      <p:ext uri="{BB962C8B-B14F-4D97-AF65-F5344CB8AC3E}">
        <p14:creationId xmlns:p14="http://schemas.microsoft.com/office/powerpoint/2010/main" val="3027048078"/>
      </p:ext>
    </p:extLst>
  </p:cSld>
  <p:clrMapOvr>
    <a:overrideClrMapping bg1="lt1" tx1="dk1" bg2="lt2" tx2="dk2" accent1="accent1" accent2="accent2" accent3="accent3" accent4="accent4" accent5="accent5" accent6="accent6" hlink="hlink" folHlink="folHlink"/>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CA2804-F506-64A1-ADCC-85DB40FB8EE9}"/>
              </a:ext>
            </a:extLst>
          </p:cNvPr>
          <p:cNvSpPr txBox="1">
            <a:spLocks/>
          </p:cNvSpPr>
          <p:nvPr/>
        </p:nvSpPr>
        <p:spPr>
          <a:xfrm>
            <a:off x="334964" y="204304"/>
            <a:ext cx="11522074" cy="520481"/>
          </a:xfrm>
          <a:prstGeom prst="rect">
            <a:avLst/>
          </a:prstGeom>
        </p:spPr>
        <p:txBody>
          <a:bodyPr lIns="91440" tIns="45720" rIns="91440" bIns="4572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3200" b="1">
                <a:latin typeface="Calibri"/>
                <a:ea typeface="+mj-ea"/>
                <a:cs typeface="Calibri"/>
              </a:rPr>
              <a:t>Exception Management: Task Creation </a:t>
            </a:r>
            <a:endParaRPr lang="en-US" sz="3200">
              <a:latin typeface="Calibri"/>
              <a:ea typeface="+mj-ea"/>
              <a:cs typeface="Calibri"/>
            </a:endParaRPr>
          </a:p>
          <a:p>
            <a:pPr marL="0" indent="0">
              <a:buNone/>
            </a:pPr>
            <a:endParaRPr lang="en-US" sz="3200" b="1">
              <a:latin typeface="Calibri"/>
              <a:ea typeface="+mj-ea"/>
              <a:cs typeface="Calibri"/>
            </a:endParaRPr>
          </a:p>
          <a:p>
            <a:endParaRPr lang="en-US">
              <a:cs typeface="Calibri"/>
            </a:endParaRPr>
          </a:p>
        </p:txBody>
      </p:sp>
      <p:sp>
        <p:nvSpPr>
          <p:cNvPr id="3" name="Text Placeholder 3">
            <a:extLst>
              <a:ext uri="{FF2B5EF4-FFF2-40B4-BE49-F238E27FC236}">
                <a16:creationId xmlns:a16="http://schemas.microsoft.com/office/drawing/2014/main" id="{F4A81517-FF94-8517-23C1-4F1D335DD420}"/>
              </a:ext>
            </a:extLst>
          </p:cNvPr>
          <p:cNvSpPr txBox="1">
            <a:spLocks/>
          </p:cNvSpPr>
          <p:nvPr/>
        </p:nvSpPr>
        <p:spPr>
          <a:xfrm>
            <a:off x="334964" y="869430"/>
            <a:ext cx="11522074" cy="598857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a:latin typeface="Calibri"/>
                <a:cs typeface="Calibri"/>
              </a:rPr>
              <a:t>Create the exception task and run it. Download the exception file to analyze the errors</a:t>
            </a: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pPr marL="0" indent="0">
              <a:buNone/>
            </a:pPr>
            <a:endParaRPr lang="en-US" sz="2000">
              <a:cs typeface="Calibri"/>
            </a:endParaRPr>
          </a:p>
          <a:p>
            <a:endParaRPr lang="en-US" sz="2000">
              <a:cs typeface="Calibri"/>
            </a:endParaRPr>
          </a:p>
          <a:p>
            <a:pPr marL="285750" indent="-285750"/>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p:txBody>
      </p:sp>
      <p:grpSp>
        <p:nvGrpSpPr>
          <p:cNvPr id="4" name="Group 3">
            <a:extLst>
              <a:ext uri="{FF2B5EF4-FFF2-40B4-BE49-F238E27FC236}">
                <a16:creationId xmlns:a16="http://schemas.microsoft.com/office/drawing/2014/main" id="{A4645306-7000-8AD7-BDED-C2E942C1A875}"/>
              </a:ext>
            </a:extLst>
          </p:cNvPr>
          <p:cNvGrpSpPr/>
          <p:nvPr/>
        </p:nvGrpSpPr>
        <p:grpSpPr>
          <a:xfrm>
            <a:off x="10907842" y="121364"/>
            <a:ext cx="1129259" cy="456541"/>
            <a:chOff x="11037659" y="77916"/>
            <a:chExt cx="1129259" cy="456541"/>
          </a:xfrm>
        </p:grpSpPr>
        <p:pic>
          <p:nvPicPr>
            <p:cNvPr id="5" name="Picture 4" descr="Icon&#10;&#10;Description automatically generated">
              <a:extLst>
                <a:ext uri="{FF2B5EF4-FFF2-40B4-BE49-F238E27FC236}">
                  <a16:creationId xmlns:a16="http://schemas.microsoft.com/office/drawing/2014/main" id="{9E0B6ED0-06E1-0EB0-AF78-B1CDDF12BBA9}"/>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4778" t="5308" r="3345" b="10656"/>
            <a:stretch/>
          </p:blipFill>
          <p:spPr>
            <a:xfrm>
              <a:off x="11452485" y="77916"/>
              <a:ext cx="305956" cy="291293"/>
            </a:xfrm>
            <a:prstGeom prst="rect">
              <a:avLst/>
            </a:prstGeom>
          </p:spPr>
        </p:pic>
        <p:sp>
          <p:nvSpPr>
            <p:cNvPr id="6" name="TextBox 5">
              <a:extLst>
                <a:ext uri="{FF2B5EF4-FFF2-40B4-BE49-F238E27FC236}">
                  <a16:creationId xmlns:a16="http://schemas.microsoft.com/office/drawing/2014/main" id="{4651DEA2-F72E-D2CF-61FC-56A796ABC489}"/>
                </a:ext>
              </a:extLst>
            </p:cNvPr>
            <p:cNvSpPr txBox="1"/>
            <p:nvPr/>
          </p:nvSpPr>
          <p:spPr>
            <a:xfrm>
              <a:off x="11037659" y="319013"/>
              <a:ext cx="1129259" cy="215444"/>
            </a:xfrm>
            <a:prstGeom prst="rect">
              <a:avLst/>
            </a:prstGeom>
            <a:noFill/>
          </p:spPr>
          <p:txBody>
            <a:bodyPr wrap="square" rtlCol="0">
              <a:spAutoFit/>
            </a:bodyPr>
            <a:lstStyle/>
            <a:p>
              <a:pPr algn="ctr"/>
              <a:r>
                <a:rPr lang="en-US" sz="800" i="1"/>
                <a:t>Data Steward</a:t>
              </a:r>
            </a:p>
          </p:txBody>
        </p:sp>
      </p:grpSp>
      <p:pic>
        <p:nvPicPr>
          <p:cNvPr id="8" name="Picture 7" descr="A screenshot of a computer&#10;&#10;Description automatically generated">
            <a:extLst>
              <a:ext uri="{FF2B5EF4-FFF2-40B4-BE49-F238E27FC236}">
                <a16:creationId xmlns:a16="http://schemas.microsoft.com/office/drawing/2014/main" id="{F047829A-141A-70A8-ADFE-850542028A31}"/>
              </a:ext>
            </a:extLst>
          </p:cNvPr>
          <p:cNvPicPr>
            <a:picLocks noChangeAspect="1"/>
          </p:cNvPicPr>
          <p:nvPr/>
        </p:nvPicPr>
        <p:blipFill>
          <a:blip r:embed="rId5"/>
          <a:stretch>
            <a:fillRect/>
          </a:stretch>
        </p:blipFill>
        <p:spPr>
          <a:xfrm>
            <a:off x="803590" y="3860323"/>
            <a:ext cx="7900872" cy="2994742"/>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8EAAAEDD-0721-0513-A305-527686FEABB6}"/>
              </a:ext>
            </a:extLst>
          </p:cNvPr>
          <p:cNvPicPr>
            <a:picLocks noChangeAspect="1"/>
          </p:cNvPicPr>
          <p:nvPr/>
        </p:nvPicPr>
        <p:blipFill>
          <a:blip r:embed="rId6"/>
          <a:stretch>
            <a:fillRect/>
          </a:stretch>
        </p:blipFill>
        <p:spPr>
          <a:xfrm>
            <a:off x="802010" y="1133475"/>
            <a:ext cx="7902365" cy="2733677"/>
          </a:xfrm>
          <a:prstGeom prst="rect">
            <a:avLst/>
          </a:prstGeom>
        </p:spPr>
      </p:pic>
    </p:spTree>
    <p:extLst>
      <p:ext uri="{BB962C8B-B14F-4D97-AF65-F5344CB8AC3E}">
        <p14:creationId xmlns:p14="http://schemas.microsoft.com/office/powerpoint/2010/main" val="2651574411"/>
      </p:ext>
    </p:extLst>
  </p:cSld>
  <p:clrMapOvr>
    <a:overrideClrMapping bg1="lt1" tx1="dk1" bg2="lt2" tx2="dk2" accent1="accent1" accent2="accent2" accent3="accent3" accent4="accent4" accent5="accent5" accent6="accent6" hlink="hlink" folHlink="folHlink"/>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F954ECAB-7A96-E783-5804-9CA206FF4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Freeform: Shape 2">
            <a:extLst>
              <a:ext uri="{FF2B5EF4-FFF2-40B4-BE49-F238E27FC236}">
                <a16:creationId xmlns:a16="http://schemas.microsoft.com/office/drawing/2014/main" id="{CC1A0CCF-C3E0-289B-429E-463D44712D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4" name="Rectangle 3">
            <a:extLst>
              <a:ext uri="{FF2B5EF4-FFF2-40B4-BE49-F238E27FC236}">
                <a16:creationId xmlns:a16="http://schemas.microsoft.com/office/drawing/2014/main" id="{BD26FC7C-D0C4-5AAF-1D94-DCFE0AAF9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16BA0C28-5F3F-2EB2-1A91-0354883E3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FE01EB9D-CDF5-CC82-8B50-F9E38A047210}"/>
              </a:ext>
            </a:extLst>
          </p:cNvPr>
          <p:cNvSpPr txBox="1">
            <a:spLocks/>
          </p:cNvSpPr>
          <p:nvPr/>
        </p:nvSpPr>
        <p:spPr>
          <a:xfrm>
            <a:off x="1171074" y="1396686"/>
            <a:ext cx="3240506" cy="40646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solidFill>
                  <a:srgbClr val="FFFFFF"/>
                </a:solidFill>
              </a:rPr>
              <a:t>Schedule and Monitor Profiles</a:t>
            </a:r>
            <a:endParaRPr lang="en-US"/>
          </a:p>
        </p:txBody>
      </p:sp>
      <p:sp>
        <p:nvSpPr>
          <p:cNvPr id="7" name="Content Placeholder 5">
            <a:extLst>
              <a:ext uri="{FF2B5EF4-FFF2-40B4-BE49-F238E27FC236}">
                <a16:creationId xmlns:a16="http://schemas.microsoft.com/office/drawing/2014/main" id="{7C91D61E-82AE-56B3-280A-439FEB45EDA6}"/>
              </a:ext>
            </a:extLst>
          </p:cNvPr>
          <p:cNvSpPr txBox="1">
            <a:spLocks/>
          </p:cNvSpPr>
          <p:nvPr/>
        </p:nvSpPr>
        <p:spPr>
          <a:xfrm>
            <a:off x="5370153" y="1526033"/>
            <a:ext cx="6104092" cy="476222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The Following actions can be done to schedule/monitor profiles:</a:t>
            </a:r>
            <a:endParaRPr lang="en-US" sz="2000">
              <a:cs typeface="Calibri"/>
            </a:endParaRPr>
          </a:p>
          <a:p>
            <a:r>
              <a:rPr lang="en-US" sz="2000"/>
              <a:t>Choose </a:t>
            </a:r>
            <a:r>
              <a:rPr lang="en-US" sz="2000" b="1"/>
              <a:t>a schedule to run </a:t>
            </a:r>
            <a:r>
              <a:rPr lang="en-US" sz="2000"/>
              <a:t>the data profiling task. You can create, view, edit, and delete schedules in Administrator.</a:t>
            </a:r>
            <a:endParaRPr lang="en-US" sz="2000">
              <a:cs typeface="Calibri"/>
            </a:endParaRPr>
          </a:p>
          <a:p>
            <a:r>
              <a:rPr lang="en-US" sz="2000"/>
              <a:t>After you run a profile on a source object, you can create and run one or more </a:t>
            </a:r>
            <a:r>
              <a:rPr lang="en-US" sz="2000" b="1"/>
              <a:t>queries</a:t>
            </a:r>
            <a:r>
              <a:rPr lang="en-US" sz="2000"/>
              <a:t> on the source object.</a:t>
            </a:r>
            <a:endParaRPr lang="en-US" sz="2000">
              <a:cs typeface="Calibri"/>
            </a:endParaRPr>
          </a:p>
          <a:p>
            <a:r>
              <a:rPr lang="en-US" sz="2000"/>
              <a:t>Choose a </a:t>
            </a:r>
            <a:r>
              <a:rPr lang="en-US" sz="2000" b="1"/>
              <a:t>runtime environment </a:t>
            </a:r>
            <a:r>
              <a:rPr lang="en-US" sz="2000"/>
              <a:t>or run profiles in default environment.</a:t>
            </a:r>
            <a:endParaRPr lang="en-US" sz="2000">
              <a:cs typeface="Calibri"/>
            </a:endParaRPr>
          </a:p>
          <a:p>
            <a:r>
              <a:rPr lang="en-US" sz="2000"/>
              <a:t>Choose to </a:t>
            </a:r>
            <a:r>
              <a:rPr lang="en-US" sz="2000" b="1"/>
              <a:t>send email notifications </a:t>
            </a:r>
            <a:r>
              <a:rPr lang="en-US" sz="2000"/>
              <a:t>based on the profile job status-&gt; </a:t>
            </a:r>
            <a:r>
              <a:rPr lang="en-US" sz="2000" b="1"/>
              <a:t>warning</a:t>
            </a:r>
            <a:r>
              <a:rPr lang="en-US" sz="2000"/>
              <a:t>, </a:t>
            </a:r>
            <a:r>
              <a:rPr lang="en-US" sz="2000" b="1"/>
              <a:t>failure</a:t>
            </a:r>
            <a:r>
              <a:rPr lang="en-US" sz="2000"/>
              <a:t>, and </a:t>
            </a:r>
            <a:r>
              <a:rPr lang="en-US" sz="2000" b="1"/>
              <a:t>success</a:t>
            </a:r>
            <a:r>
              <a:rPr lang="en-US" sz="2000"/>
              <a:t> with default/custom message.</a:t>
            </a:r>
            <a:endParaRPr lang="en-US" sz="2000">
              <a:cs typeface="Calibri"/>
            </a:endParaRPr>
          </a:p>
          <a:p>
            <a:r>
              <a:rPr lang="en-US" sz="2000"/>
              <a:t>Configure the session options to specify the</a:t>
            </a:r>
            <a:r>
              <a:rPr lang="en-US" sz="2000" b="1"/>
              <a:t> number of non-fatal errors</a:t>
            </a:r>
            <a:r>
              <a:rPr lang="en-US" sz="2000"/>
              <a:t> the data profiling tasks can encounter before Data Profiling stops the session</a:t>
            </a:r>
            <a:endParaRPr lang="en-US" sz="2000">
              <a:cs typeface="Calibri"/>
            </a:endParaRPr>
          </a:p>
        </p:txBody>
      </p:sp>
      <p:sp>
        <p:nvSpPr>
          <p:cNvPr id="8" name="Arc 7">
            <a:extLst>
              <a:ext uri="{FF2B5EF4-FFF2-40B4-BE49-F238E27FC236}">
                <a16:creationId xmlns:a16="http://schemas.microsoft.com/office/drawing/2014/main" id="{BF4F5B58-B8F1-D43E-8D5C-95EE59186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 name="Oval 20">
            <a:extLst>
              <a:ext uri="{FF2B5EF4-FFF2-40B4-BE49-F238E27FC236}">
                <a16:creationId xmlns:a16="http://schemas.microsoft.com/office/drawing/2014/main" id="{CCA129FC-9C2D-14A4-1F3D-DF44DD84E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041929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E39D4C1-9C97-EDE9-37BE-CF83222168FA}"/>
              </a:ext>
            </a:extLst>
          </p:cNvPr>
          <p:cNvSpPr txBox="1">
            <a:spLocks/>
          </p:cNvSpPr>
          <p:nvPr/>
        </p:nvSpPr>
        <p:spPr>
          <a:xfrm>
            <a:off x="838201" y="465638"/>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atin typeface="Calibri"/>
                <a:cs typeface="Calibri"/>
              </a:rPr>
              <a:t>Scorecards</a:t>
            </a:r>
          </a:p>
        </p:txBody>
      </p:sp>
      <p:sp>
        <p:nvSpPr>
          <p:cNvPr id="15" name="Content Placeholder 5">
            <a:extLst>
              <a:ext uri="{FF2B5EF4-FFF2-40B4-BE49-F238E27FC236}">
                <a16:creationId xmlns:a16="http://schemas.microsoft.com/office/drawing/2014/main" id="{8BF446BF-7205-453B-C61B-149545B669C9}"/>
              </a:ext>
            </a:extLst>
          </p:cNvPr>
          <p:cNvSpPr txBox="1">
            <a:spLocks/>
          </p:cNvSpPr>
          <p:nvPr/>
        </p:nvSpPr>
        <p:spPr>
          <a:xfrm>
            <a:off x="838201" y="1970588"/>
            <a:ext cx="5257800" cy="419252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t>Prerequisites</a:t>
            </a:r>
            <a:r>
              <a:rPr lang="en-US" sz="2000"/>
              <a:t> to view the scorecard dashboard in Data Governance and Catalog:</a:t>
            </a:r>
            <a:endParaRPr lang="en-US" sz="2000">
              <a:cs typeface="Calibri"/>
            </a:endParaRPr>
          </a:p>
          <a:p>
            <a:pPr marL="0" indent="0">
              <a:buNone/>
            </a:pPr>
            <a:r>
              <a:rPr lang="en-US" sz="2000">
                <a:sym typeface="Wingdings" panose="05000000000000000000" pitchFamily="2" charset="2"/>
              </a:rPr>
              <a:t>     </a:t>
            </a:r>
            <a:r>
              <a:rPr lang="en-US" sz="2000"/>
              <a:t>Must have Intelligent Cloud Data            Management and Data Governance and Catalog </a:t>
            </a:r>
            <a:r>
              <a:rPr lang="en-US" sz="2000" b="1"/>
              <a:t>licenses</a:t>
            </a:r>
            <a:r>
              <a:rPr lang="en-US" sz="2000"/>
              <a:t>.</a:t>
            </a:r>
            <a:endParaRPr lang="en-US" sz="2000">
              <a:cs typeface="Calibri"/>
            </a:endParaRPr>
          </a:p>
          <a:p>
            <a:pPr marL="0" indent="0">
              <a:buNone/>
            </a:pPr>
            <a:r>
              <a:rPr lang="en-US" sz="2000">
                <a:sym typeface="Wingdings" panose="05000000000000000000" pitchFamily="2" charset="2"/>
              </a:rPr>
              <a:t>      </a:t>
            </a:r>
            <a:r>
              <a:rPr lang="en-US" sz="2000"/>
              <a:t>User must be assigned the </a:t>
            </a:r>
            <a:r>
              <a:rPr lang="en-US" sz="2000" b="1"/>
              <a:t>Governance User </a:t>
            </a:r>
            <a:r>
              <a:rPr lang="en-US" sz="2000"/>
              <a:t>role​.</a:t>
            </a:r>
            <a:endParaRPr lang="en-US" sz="2000">
              <a:cs typeface="Calibri"/>
            </a:endParaRPr>
          </a:p>
          <a:p>
            <a:r>
              <a:rPr lang="en-US" sz="2000"/>
              <a:t>Use scorecards to measure data quality scores and monitor data quality progress for existing and new profiles.</a:t>
            </a:r>
            <a:endParaRPr lang="en-US" sz="2000">
              <a:cs typeface="Calibri"/>
            </a:endParaRPr>
          </a:p>
          <a:p>
            <a:pPr marL="0"/>
            <a:endParaRPr lang="en-US" sz="2000">
              <a:cs typeface="Calibri"/>
            </a:endParaRPr>
          </a:p>
          <a:p>
            <a:pPr marL="0"/>
            <a:endParaRPr lang="en-US" sz="2000">
              <a:cs typeface="Calibri"/>
            </a:endParaRPr>
          </a:p>
        </p:txBody>
      </p:sp>
      <p:pic>
        <p:nvPicPr>
          <p:cNvPr id="5" name="Picture 4">
            <a:extLst>
              <a:ext uri="{FF2B5EF4-FFF2-40B4-BE49-F238E27FC236}">
                <a16:creationId xmlns:a16="http://schemas.microsoft.com/office/drawing/2014/main" id="{9313ACC9-01C8-732A-96C9-78425B5FFCAF}"/>
              </a:ext>
            </a:extLst>
          </p:cNvPr>
          <p:cNvPicPr>
            <a:picLocks noChangeAspect="1"/>
          </p:cNvPicPr>
          <p:nvPr/>
        </p:nvPicPr>
        <p:blipFill>
          <a:blip r:embed="rId2"/>
          <a:stretch>
            <a:fillRect/>
          </a:stretch>
        </p:blipFill>
        <p:spPr>
          <a:xfrm>
            <a:off x="6096000" y="1970588"/>
            <a:ext cx="5825067" cy="34480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9509168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08041996-6C4D-4DFF-1723-32C05042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Freeform: Shape 2">
            <a:extLst>
              <a:ext uri="{FF2B5EF4-FFF2-40B4-BE49-F238E27FC236}">
                <a16:creationId xmlns:a16="http://schemas.microsoft.com/office/drawing/2014/main" id="{DA025B3B-82FB-7AFC-4C40-09CC8FE0A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4" name="Rectangle 3">
            <a:extLst>
              <a:ext uri="{FF2B5EF4-FFF2-40B4-BE49-F238E27FC236}">
                <a16:creationId xmlns:a16="http://schemas.microsoft.com/office/drawing/2014/main" id="{97F3D760-B5BA-5F3B-23D1-202CC9ED9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Arc 4">
            <a:extLst>
              <a:ext uri="{FF2B5EF4-FFF2-40B4-BE49-F238E27FC236}">
                <a16:creationId xmlns:a16="http://schemas.microsoft.com/office/drawing/2014/main" id="{6D6CE58A-2F7C-A267-CB86-3EB0095F8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B859DE6B-1536-0DEF-4C05-EA9EC735EF56}"/>
              </a:ext>
            </a:extLst>
          </p:cNvPr>
          <p:cNvSpPr txBox="1">
            <a:spLocks/>
          </p:cNvSpPr>
          <p:nvPr/>
        </p:nvSpPr>
        <p:spPr>
          <a:xfrm>
            <a:off x="5894962" y="821985"/>
            <a:ext cx="5458838" cy="698143"/>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300" b="1">
                <a:latin typeface="Calibri"/>
                <a:cs typeface="Calibri"/>
              </a:rPr>
              <a:t>Features Of Scorecards</a:t>
            </a:r>
            <a:br>
              <a:rPr lang="en-US" sz="4100">
                <a:latin typeface="Calibri"/>
              </a:rPr>
            </a:br>
            <a:endParaRPr lang="en-US" sz="4100">
              <a:latin typeface="Calibri"/>
              <a:cs typeface="Calibri"/>
            </a:endParaRPr>
          </a:p>
        </p:txBody>
      </p:sp>
      <p:sp>
        <p:nvSpPr>
          <p:cNvPr id="7" name="Freeform: Shape 6">
            <a:extLst>
              <a:ext uri="{FF2B5EF4-FFF2-40B4-BE49-F238E27FC236}">
                <a16:creationId xmlns:a16="http://schemas.microsoft.com/office/drawing/2014/main" id="{3A22B974-FA35-B0D6-9822-CC1ADB3D7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Graphical user interface, application&#10;&#10;Description automatically generated">
            <a:extLst>
              <a:ext uri="{FF2B5EF4-FFF2-40B4-BE49-F238E27FC236}">
                <a16:creationId xmlns:a16="http://schemas.microsoft.com/office/drawing/2014/main" id="{0DED16D3-F21F-324C-55DC-206BD4BC5EE2}"/>
              </a:ext>
            </a:extLst>
          </p:cNvPr>
          <p:cNvPicPr>
            <a:picLocks noChangeAspect="1"/>
          </p:cNvPicPr>
          <p:nvPr/>
        </p:nvPicPr>
        <p:blipFill>
          <a:blip r:embed="rId2"/>
          <a:stretch>
            <a:fillRect/>
          </a:stretch>
        </p:blipFill>
        <p:spPr>
          <a:xfrm>
            <a:off x="703182" y="2418736"/>
            <a:ext cx="4777381" cy="163602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9" name="Content Placeholder 5">
            <a:extLst>
              <a:ext uri="{FF2B5EF4-FFF2-40B4-BE49-F238E27FC236}">
                <a16:creationId xmlns:a16="http://schemas.microsoft.com/office/drawing/2014/main" id="{427AE110-C469-888A-1F3B-95AA2CB265DD}"/>
              </a:ext>
            </a:extLst>
          </p:cNvPr>
          <p:cNvSpPr txBox="1">
            <a:spLocks/>
          </p:cNvSpPr>
          <p:nvPr/>
        </p:nvSpPr>
        <p:spPr>
          <a:xfrm>
            <a:off x="5894962" y="1371600"/>
            <a:ext cx="5458838" cy="480536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t>Donut charts </a:t>
            </a:r>
            <a:r>
              <a:rPr lang="en-US" sz="2000"/>
              <a:t>with round off values of the average latest data quality scores based on dimensions.</a:t>
            </a:r>
            <a:endParaRPr lang="en-US" sz="2000">
              <a:cs typeface="Calibri"/>
            </a:endParaRPr>
          </a:p>
          <a:p>
            <a:r>
              <a:rPr lang="en-US" sz="2000"/>
              <a:t>Number of rule occurrences for each dimension based on </a:t>
            </a:r>
            <a:r>
              <a:rPr lang="en-US" sz="2000" b="1"/>
              <a:t>Good</a:t>
            </a:r>
            <a:r>
              <a:rPr lang="en-US" sz="2000"/>
              <a:t>, </a:t>
            </a:r>
            <a:r>
              <a:rPr lang="en-US" sz="2000" b="1"/>
              <a:t>Acceptable</a:t>
            </a:r>
            <a:r>
              <a:rPr lang="en-US" sz="2000"/>
              <a:t>, and </a:t>
            </a:r>
            <a:r>
              <a:rPr lang="en-US" sz="2000" b="1"/>
              <a:t>Not Acceptable </a:t>
            </a:r>
            <a:r>
              <a:rPr lang="en-US" sz="2000"/>
              <a:t>threshold values.</a:t>
            </a:r>
            <a:endParaRPr lang="en-US" sz="2000">
              <a:cs typeface="Calibri"/>
            </a:endParaRPr>
          </a:p>
          <a:p>
            <a:r>
              <a:rPr lang="en-US" sz="2000">
                <a:sym typeface="Wingdings" panose="05000000000000000000" pitchFamily="2" charset="2"/>
              </a:rPr>
              <a:t>Shows the following details of rule occurrences:</a:t>
            </a:r>
            <a:endParaRPr lang="en-US" sz="2000">
              <a:cs typeface="Calibri"/>
            </a:endParaRPr>
          </a:p>
          <a:p>
            <a:pPr marL="342900"/>
            <a:r>
              <a:rPr lang="en-US" sz="2000">
                <a:sym typeface="Wingdings" panose="05000000000000000000" pitchFamily="2" charset="2"/>
              </a:rPr>
              <a:t>Latest data quality </a:t>
            </a:r>
            <a:r>
              <a:rPr lang="en-US" sz="2000" b="1">
                <a:sym typeface="Wingdings" panose="05000000000000000000" pitchFamily="2" charset="2"/>
              </a:rPr>
              <a:t>score</a:t>
            </a:r>
            <a:endParaRPr lang="en-US" sz="2000" b="1">
              <a:cs typeface="Calibri"/>
            </a:endParaRPr>
          </a:p>
          <a:p>
            <a:pPr marL="342900"/>
            <a:r>
              <a:rPr lang="en-US" sz="2000">
                <a:sym typeface="Wingdings" panose="05000000000000000000" pitchFamily="2" charset="2"/>
              </a:rPr>
              <a:t>Rule specification </a:t>
            </a:r>
            <a:r>
              <a:rPr lang="en-US" sz="2000" b="1">
                <a:sym typeface="Wingdings" panose="05000000000000000000" pitchFamily="2" charset="2"/>
              </a:rPr>
              <a:t>Dimension</a:t>
            </a:r>
            <a:endParaRPr lang="en-US" sz="2000" b="1">
              <a:cs typeface="Calibri"/>
            </a:endParaRPr>
          </a:p>
          <a:p>
            <a:pPr marL="342900"/>
            <a:r>
              <a:rPr lang="en-US" sz="2000">
                <a:sym typeface="Wingdings" panose="05000000000000000000" pitchFamily="2" charset="2"/>
              </a:rPr>
              <a:t>Date and time of latest profile run</a:t>
            </a:r>
            <a:endParaRPr lang="en-US" sz="2000">
              <a:cs typeface="Calibri"/>
            </a:endParaRPr>
          </a:p>
          <a:p>
            <a:pPr marL="342900"/>
            <a:r>
              <a:rPr lang="en-US" sz="2000">
                <a:sym typeface="Wingdings" panose="05000000000000000000" pitchFamily="2" charset="2"/>
              </a:rPr>
              <a:t>Total </a:t>
            </a:r>
            <a:r>
              <a:rPr lang="en-US" sz="2000" b="1">
                <a:sym typeface="Wingdings" panose="05000000000000000000" pitchFamily="2" charset="2"/>
              </a:rPr>
              <a:t>number of rows processed</a:t>
            </a:r>
            <a:endParaRPr lang="en-US" sz="2000" b="1">
              <a:cs typeface="Calibri"/>
            </a:endParaRPr>
          </a:p>
          <a:p>
            <a:pPr marL="342900"/>
            <a:r>
              <a:rPr lang="en-US" sz="2000">
                <a:sym typeface="Wingdings" panose="05000000000000000000" pitchFamily="2" charset="2"/>
              </a:rPr>
              <a:t>Total number of </a:t>
            </a:r>
            <a:r>
              <a:rPr lang="en-US" sz="2000" b="1">
                <a:sym typeface="Wingdings" panose="05000000000000000000" pitchFamily="2" charset="2"/>
              </a:rPr>
              <a:t>failed rows</a:t>
            </a:r>
            <a:endParaRPr lang="en-US" sz="2000" b="1">
              <a:cs typeface="Calibri"/>
            </a:endParaRPr>
          </a:p>
          <a:p>
            <a:pPr marL="342900"/>
            <a:r>
              <a:rPr lang="en-US" sz="2000">
                <a:sym typeface="Wingdings" panose="05000000000000000000" pitchFamily="2" charset="2"/>
              </a:rPr>
              <a:t>Input column or primary data element</a:t>
            </a:r>
            <a:endParaRPr lang="en-US" sz="2000">
              <a:cs typeface="Calibri"/>
            </a:endParaRPr>
          </a:p>
          <a:p>
            <a:pPr marL="342900"/>
            <a:r>
              <a:rPr lang="en-US" sz="2000">
                <a:sym typeface="Wingdings" panose="05000000000000000000" pitchFamily="2" charset="2"/>
              </a:rPr>
              <a:t>Successful and unsuccessful rows’ </a:t>
            </a:r>
            <a:r>
              <a:rPr lang="en-US" sz="2000" b="1">
                <a:sym typeface="Wingdings" panose="05000000000000000000" pitchFamily="2" charset="2"/>
              </a:rPr>
              <a:t>preview</a:t>
            </a:r>
            <a:endParaRPr lang="en-US" sz="2000" b="1">
              <a:cs typeface="Calibri"/>
            </a:endParaRPr>
          </a:p>
          <a:p>
            <a:endParaRPr lang="en-US" sz="2000">
              <a:cs typeface="Calibri"/>
            </a:endParaRPr>
          </a:p>
        </p:txBody>
      </p:sp>
    </p:spTree>
    <p:extLst>
      <p:ext uri="{BB962C8B-B14F-4D97-AF65-F5344CB8AC3E}">
        <p14:creationId xmlns:p14="http://schemas.microsoft.com/office/powerpoint/2010/main" val="416967601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8859C-C98B-77CE-C2B8-AC204FF52078}"/>
              </a:ext>
            </a:extLst>
          </p:cNvPr>
          <p:cNvSpPr txBox="1">
            <a:spLocks/>
          </p:cNvSpPr>
          <p:nvPr/>
        </p:nvSpPr>
        <p:spPr>
          <a:xfrm>
            <a:off x="838200" y="949740"/>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Calibri"/>
                <a:cs typeface="Calibri"/>
              </a:rPr>
              <a:t>Data Quality Rules</a:t>
            </a:r>
          </a:p>
        </p:txBody>
      </p:sp>
      <p:graphicFrame>
        <p:nvGraphicFramePr>
          <p:cNvPr id="3" name="Content Placeholder 5">
            <a:extLst>
              <a:ext uri="{FF2B5EF4-FFF2-40B4-BE49-F238E27FC236}">
                <a16:creationId xmlns:a16="http://schemas.microsoft.com/office/drawing/2014/main" id="{2A9E394D-8D5F-52D9-F201-B000BE9A31C6}"/>
              </a:ext>
            </a:extLst>
          </p:cNvPr>
          <p:cNvGraphicFramePr>
            <a:graphicFrameLocks/>
          </p:cNvGraphicFramePr>
          <p:nvPr>
            <p:extLst>
              <p:ext uri="{D42A27DB-BD31-4B8C-83A1-F6EECF244321}">
                <p14:modId xmlns:p14="http://schemas.microsoft.com/office/powerpoint/2010/main" val="767107626"/>
              </p:ext>
            </p:extLst>
          </p:nvPr>
        </p:nvGraphicFramePr>
        <p:xfrm>
          <a:off x="1611923" y="1690687"/>
          <a:ext cx="8755966" cy="4316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964079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33A388-6ED8-D4EC-FF69-860F525F3BD9}"/>
              </a:ext>
            </a:extLst>
          </p:cNvPr>
          <p:cNvSpPr txBox="1"/>
          <p:nvPr/>
        </p:nvSpPr>
        <p:spPr>
          <a:xfrm>
            <a:off x="990600" y="609600"/>
            <a:ext cx="9258300"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cs typeface="Calibri"/>
              </a:rPr>
              <a:t>DQ Dimensions</a:t>
            </a:r>
            <a:endParaRPr lang="en-US" sz="2800" dirty="0">
              <a:cs typeface="Calibri"/>
            </a:endParaRPr>
          </a:p>
          <a:p>
            <a:endParaRPr lang="en-US" dirty="0">
              <a:cs typeface="Calibri"/>
            </a:endParaRPr>
          </a:p>
        </p:txBody>
      </p:sp>
      <p:graphicFrame>
        <p:nvGraphicFramePr>
          <p:cNvPr id="4" name="Table 3">
            <a:extLst>
              <a:ext uri="{FF2B5EF4-FFF2-40B4-BE49-F238E27FC236}">
                <a16:creationId xmlns:a16="http://schemas.microsoft.com/office/drawing/2014/main" id="{7885958B-695C-7699-ED0C-3F46DAF8CC20}"/>
              </a:ext>
            </a:extLst>
          </p:cNvPr>
          <p:cNvGraphicFramePr>
            <a:graphicFrameLocks noGrp="1"/>
          </p:cNvGraphicFramePr>
          <p:nvPr>
            <p:extLst>
              <p:ext uri="{D42A27DB-BD31-4B8C-83A1-F6EECF244321}">
                <p14:modId xmlns:p14="http://schemas.microsoft.com/office/powerpoint/2010/main" val="1615562245"/>
              </p:ext>
            </p:extLst>
          </p:nvPr>
        </p:nvGraphicFramePr>
        <p:xfrm>
          <a:off x="986605" y="1413994"/>
          <a:ext cx="9434554" cy="5378169"/>
        </p:xfrm>
        <a:graphic>
          <a:graphicData uri="http://schemas.openxmlformats.org/drawingml/2006/table">
            <a:tbl>
              <a:tblPr bandRow="1">
                <a:tableStyleId>{5C22544A-7EE6-4342-B048-85BDC9FD1C3A}</a:tableStyleId>
              </a:tblPr>
              <a:tblGrid>
                <a:gridCol w="2620634">
                  <a:extLst>
                    <a:ext uri="{9D8B030D-6E8A-4147-A177-3AD203B41FA5}">
                      <a16:colId xmlns:a16="http://schemas.microsoft.com/office/drawing/2014/main" val="2948003661"/>
                    </a:ext>
                  </a:extLst>
                </a:gridCol>
                <a:gridCol w="6813920">
                  <a:extLst>
                    <a:ext uri="{9D8B030D-6E8A-4147-A177-3AD203B41FA5}">
                      <a16:colId xmlns:a16="http://schemas.microsoft.com/office/drawing/2014/main" val="1669637872"/>
                    </a:ext>
                  </a:extLst>
                </a:gridCol>
              </a:tblGrid>
              <a:tr h="621805">
                <a:tc>
                  <a:txBody>
                    <a:bodyPr/>
                    <a:lstStyle/>
                    <a:p>
                      <a:pPr algn="l"/>
                      <a:r>
                        <a:rPr lang="en-US" i="1" dirty="0">
                          <a:effectLst/>
                        </a:rPr>
                        <a:t>Dimension</a:t>
                      </a:r>
                    </a:p>
                  </a:txBody>
                  <a:tcPr marL="154781" marR="142875" marT="142875" marB="142875" anchor="ctr">
                    <a:lnL>
                      <a:noFill/>
                    </a:lnL>
                    <a:lnR>
                      <a:noFill/>
                    </a:lnR>
                    <a:lnT>
                      <a:noFill/>
                    </a:lnT>
                    <a:lnB>
                      <a:noFill/>
                    </a:lnB>
                    <a:solidFill>
                      <a:srgbClr val="ED7D31"/>
                    </a:solidFill>
                  </a:tcPr>
                </a:tc>
                <a:tc>
                  <a:txBody>
                    <a:bodyPr/>
                    <a:lstStyle/>
                    <a:p>
                      <a:pPr algn="l"/>
                      <a:r>
                        <a:rPr lang="en-US" i="1" dirty="0">
                          <a:effectLst/>
                        </a:rPr>
                        <a:t>How it’s measured</a:t>
                      </a:r>
                    </a:p>
                  </a:txBody>
                  <a:tcPr marL="154781" marR="142875" marT="142875" marB="142875" anchor="ctr">
                    <a:lnL>
                      <a:noFill/>
                    </a:lnL>
                    <a:lnR>
                      <a:noFill/>
                    </a:lnR>
                    <a:lnT>
                      <a:noFill/>
                    </a:lnT>
                    <a:lnB>
                      <a:noFill/>
                    </a:lnB>
                    <a:solidFill>
                      <a:srgbClr val="ED7D31"/>
                    </a:solidFill>
                  </a:tcPr>
                </a:tc>
                <a:extLst>
                  <a:ext uri="{0D108BD9-81ED-4DB2-BD59-A6C34878D82A}">
                    <a16:rowId xmlns:a16="http://schemas.microsoft.com/office/drawing/2014/main" val="2127104520"/>
                  </a:ext>
                </a:extLst>
              </a:tr>
              <a:tr h="621805">
                <a:tc>
                  <a:txBody>
                    <a:bodyPr/>
                    <a:lstStyle/>
                    <a:p>
                      <a:r>
                        <a:rPr lang="en-US" dirty="0">
                          <a:effectLst/>
                        </a:rPr>
                        <a:t>Accuracy</a:t>
                      </a:r>
                    </a:p>
                  </a:txBody>
                  <a:tcPr marL="154781" marR="154781" marT="142875" marB="142875">
                    <a:lnL>
                      <a:noFill/>
                    </a:lnL>
                    <a:lnR>
                      <a:noFill/>
                    </a:lnR>
                    <a:lnT>
                      <a:noFill/>
                    </a:lnT>
                    <a:lnB>
                      <a:noFill/>
                    </a:lnB>
                    <a:solidFill>
                      <a:srgbClr val="E9E9E9"/>
                    </a:solidFill>
                  </a:tcPr>
                </a:tc>
                <a:tc>
                  <a:txBody>
                    <a:bodyPr/>
                    <a:lstStyle/>
                    <a:p>
                      <a:r>
                        <a:rPr lang="en-US" sz="1800" dirty="0">
                          <a:effectLst/>
                        </a:rPr>
                        <a:t>How well does a piece of information reflect reality?</a:t>
                      </a:r>
                    </a:p>
                  </a:txBody>
                  <a:tcPr marL="154781" marR="154781" marT="142875" marB="142875">
                    <a:lnL>
                      <a:noFill/>
                    </a:lnL>
                    <a:lnR>
                      <a:noFill/>
                    </a:lnR>
                    <a:lnT>
                      <a:noFill/>
                    </a:lnT>
                    <a:lnB>
                      <a:noFill/>
                    </a:lnB>
                    <a:solidFill>
                      <a:srgbClr val="E9E9E9"/>
                    </a:solidFill>
                  </a:tcPr>
                </a:tc>
                <a:extLst>
                  <a:ext uri="{0D108BD9-81ED-4DB2-BD59-A6C34878D82A}">
                    <a16:rowId xmlns:a16="http://schemas.microsoft.com/office/drawing/2014/main" val="2130689202"/>
                  </a:ext>
                </a:extLst>
              </a:tr>
              <a:tr h="621805">
                <a:tc>
                  <a:txBody>
                    <a:bodyPr/>
                    <a:lstStyle/>
                    <a:p>
                      <a:r>
                        <a:rPr lang="en-US" dirty="0">
                          <a:effectLst/>
                        </a:rPr>
                        <a:t>Completeness</a:t>
                      </a:r>
                    </a:p>
                  </a:txBody>
                  <a:tcPr marL="154781" marR="154781" marT="142875" marB="142875">
                    <a:lnL>
                      <a:noFill/>
                    </a:lnL>
                    <a:lnR>
                      <a:noFill/>
                    </a:lnR>
                    <a:lnT>
                      <a:noFill/>
                    </a:lnT>
                    <a:lnB>
                      <a:noFill/>
                    </a:lnB>
                    <a:solidFill>
                      <a:srgbClr val="FFFFFF"/>
                    </a:solidFill>
                  </a:tcPr>
                </a:tc>
                <a:tc>
                  <a:txBody>
                    <a:bodyPr/>
                    <a:lstStyle/>
                    <a:p>
                      <a:r>
                        <a:rPr lang="en-US" sz="1800" dirty="0">
                          <a:effectLst/>
                        </a:rPr>
                        <a:t>Does it fulfill users’ expectations as to how fully it represents the truth?</a:t>
                      </a:r>
                    </a:p>
                  </a:txBody>
                  <a:tcPr marL="154781" marR="154781" marT="142875" marB="142875">
                    <a:lnL>
                      <a:noFill/>
                    </a:lnL>
                    <a:lnR>
                      <a:noFill/>
                    </a:lnR>
                    <a:lnT>
                      <a:noFill/>
                    </a:lnT>
                    <a:lnB>
                      <a:noFill/>
                    </a:lnB>
                    <a:solidFill>
                      <a:srgbClr val="FFFFFF"/>
                    </a:solidFill>
                  </a:tcPr>
                </a:tc>
                <a:extLst>
                  <a:ext uri="{0D108BD9-81ED-4DB2-BD59-A6C34878D82A}">
                    <a16:rowId xmlns:a16="http://schemas.microsoft.com/office/drawing/2014/main" val="3507476582"/>
                  </a:ext>
                </a:extLst>
              </a:tr>
              <a:tr h="621805">
                <a:tc>
                  <a:txBody>
                    <a:bodyPr/>
                    <a:lstStyle/>
                    <a:p>
                      <a:r>
                        <a:rPr lang="en-US" dirty="0">
                          <a:effectLst/>
                        </a:rPr>
                        <a:t>Consistency</a:t>
                      </a:r>
                    </a:p>
                  </a:txBody>
                  <a:tcPr marL="154781" marR="154781" marT="142875" marB="142875">
                    <a:lnL>
                      <a:noFill/>
                    </a:lnL>
                    <a:lnR>
                      <a:noFill/>
                    </a:lnR>
                    <a:lnT>
                      <a:noFill/>
                    </a:lnT>
                    <a:lnB>
                      <a:noFill/>
                    </a:lnB>
                    <a:solidFill>
                      <a:srgbClr val="E9E9E9"/>
                    </a:solidFill>
                  </a:tcPr>
                </a:tc>
                <a:tc>
                  <a:txBody>
                    <a:bodyPr/>
                    <a:lstStyle/>
                    <a:p>
                      <a:r>
                        <a:rPr lang="en-US" sz="1800" dirty="0">
                          <a:effectLst/>
                        </a:rPr>
                        <a:t>Does information stored in one place match relevant data stored elsewhere?</a:t>
                      </a:r>
                    </a:p>
                  </a:txBody>
                  <a:tcPr marL="154781" marR="154781" marT="142875" marB="142875">
                    <a:lnL>
                      <a:noFill/>
                    </a:lnL>
                    <a:lnR>
                      <a:noFill/>
                    </a:lnR>
                    <a:lnT>
                      <a:noFill/>
                    </a:lnT>
                    <a:lnB>
                      <a:noFill/>
                    </a:lnB>
                    <a:solidFill>
                      <a:srgbClr val="E9E9E9"/>
                    </a:solidFill>
                  </a:tcPr>
                </a:tc>
                <a:extLst>
                  <a:ext uri="{0D108BD9-81ED-4DB2-BD59-A6C34878D82A}">
                    <a16:rowId xmlns:a16="http://schemas.microsoft.com/office/drawing/2014/main" val="1156791466"/>
                  </a:ext>
                </a:extLst>
              </a:tr>
              <a:tr h="621805">
                <a:tc>
                  <a:txBody>
                    <a:bodyPr/>
                    <a:lstStyle/>
                    <a:p>
                      <a:r>
                        <a:rPr lang="en-US" dirty="0">
                          <a:effectLst/>
                        </a:rPr>
                        <a:t>Timeliness</a:t>
                      </a:r>
                    </a:p>
                  </a:txBody>
                  <a:tcPr marL="154781" marR="154781" marT="142875" marB="142875">
                    <a:lnL>
                      <a:noFill/>
                    </a:lnL>
                    <a:lnR>
                      <a:noFill/>
                    </a:lnR>
                    <a:lnT>
                      <a:noFill/>
                    </a:lnT>
                    <a:lnB>
                      <a:noFill/>
                    </a:lnB>
                    <a:solidFill>
                      <a:srgbClr val="FFFFFF"/>
                    </a:solidFill>
                  </a:tcPr>
                </a:tc>
                <a:tc>
                  <a:txBody>
                    <a:bodyPr/>
                    <a:lstStyle/>
                    <a:p>
                      <a:r>
                        <a:rPr lang="en-US" sz="1800" dirty="0">
                          <a:effectLst/>
                        </a:rPr>
                        <a:t>Is your information available when users need it?</a:t>
                      </a:r>
                    </a:p>
                  </a:txBody>
                  <a:tcPr marL="154781" marR="154781" marT="142875" marB="142875">
                    <a:lnL>
                      <a:noFill/>
                    </a:lnL>
                    <a:lnR>
                      <a:noFill/>
                    </a:lnR>
                    <a:lnT>
                      <a:noFill/>
                    </a:lnT>
                    <a:lnB>
                      <a:noFill/>
                    </a:lnB>
                    <a:solidFill>
                      <a:srgbClr val="FFFFFF"/>
                    </a:solidFill>
                  </a:tcPr>
                </a:tc>
                <a:extLst>
                  <a:ext uri="{0D108BD9-81ED-4DB2-BD59-A6C34878D82A}">
                    <a16:rowId xmlns:a16="http://schemas.microsoft.com/office/drawing/2014/main" val="3927973858"/>
                  </a:ext>
                </a:extLst>
              </a:tr>
              <a:tr h="921987">
                <a:tc>
                  <a:txBody>
                    <a:bodyPr/>
                    <a:lstStyle/>
                    <a:p>
                      <a:r>
                        <a:rPr lang="en-US" dirty="0">
                          <a:effectLst/>
                        </a:rPr>
                        <a:t>Validity</a:t>
                      </a:r>
                    </a:p>
                  </a:txBody>
                  <a:tcPr marL="154781" marR="154781" marT="142875" marB="142875">
                    <a:lnL>
                      <a:noFill/>
                    </a:lnL>
                    <a:lnR>
                      <a:noFill/>
                    </a:lnR>
                    <a:lnT>
                      <a:noFill/>
                    </a:lnT>
                    <a:lnB>
                      <a:noFill/>
                    </a:lnB>
                    <a:solidFill>
                      <a:srgbClr val="E9E9E9"/>
                    </a:solidFill>
                  </a:tcPr>
                </a:tc>
                <a:tc>
                  <a:txBody>
                    <a:bodyPr/>
                    <a:lstStyle/>
                    <a:p>
                      <a:r>
                        <a:rPr lang="en-US" sz="1800" dirty="0">
                          <a:effectLst/>
                        </a:rPr>
                        <a:t>Is information in a specific format, does it follow business rules, or is it in an unusable format?</a:t>
                      </a:r>
                    </a:p>
                  </a:txBody>
                  <a:tcPr marL="154781" marR="154781" marT="142875" marB="142875">
                    <a:lnL>
                      <a:noFill/>
                    </a:lnL>
                    <a:lnR>
                      <a:noFill/>
                    </a:lnR>
                    <a:lnT>
                      <a:noFill/>
                    </a:lnT>
                    <a:lnB>
                      <a:noFill/>
                    </a:lnB>
                    <a:solidFill>
                      <a:srgbClr val="E9E9E9"/>
                    </a:solidFill>
                  </a:tcPr>
                </a:tc>
                <a:extLst>
                  <a:ext uri="{0D108BD9-81ED-4DB2-BD59-A6C34878D82A}">
                    <a16:rowId xmlns:a16="http://schemas.microsoft.com/office/drawing/2014/main" val="3499367693"/>
                  </a:ext>
                </a:extLst>
              </a:tr>
              <a:tr h="921987">
                <a:tc>
                  <a:txBody>
                    <a:bodyPr/>
                    <a:lstStyle/>
                    <a:p>
                      <a:r>
                        <a:rPr lang="en-US" dirty="0">
                          <a:effectLst/>
                        </a:rPr>
                        <a:t>Uniqueness</a:t>
                      </a:r>
                    </a:p>
                  </a:txBody>
                  <a:tcPr marL="154781" marR="154781" marT="142875" marB="142875">
                    <a:lnL>
                      <a:noFill/>
                    </a:lnL>
                    <a:lnR>
                      <a:noFill/>
                    </a:lnR>
                    <a:lnT>
                      <a:noFill/>
                    </a:lnT>
                    <a:lnB>
                      <a:noFill/>
                    </a:lnB>
                    <a:solidFill>
                      <a:srgbClr val="FFFFFF"/>
                    </a:solidFill>
                  </a:tcPr>
                </a:tc>
                <a:tc>
                  <a:txBody>
                    <a:bodyPr/>
                    <a:lstStyle/>
                    <a:p>
                      <a:r>
                        <a:rPr lang="en-US" sz="1800" dirty="0">
                          <a:effectLst/>
                        </a:rPr>
                        <a:t>Is this the only instance in which this information appears in the database?</a:t>
                      </a:r>
                    </a:p>
                  </a:txBody>
                  <a:tcPr marL="154781" marR="154781" marT="142875" marB="142875">
                    <a:lnL>
                      <a:noFill/>
                    </a:lnL>
                    <a:lnR>
                      <a:noFill/>
                    </a:lnR>
                    <a:lnT>
                      <a:noFill/>
                    </a:lnT>
                    <a:lnB>
                      <a:noFill/>
                    </a:lnB>
                    <a:solidFill>
                      <a:srgbClr val="FFFFFF"/>
                    </a:solidFill>
                  </a:tcPr>
                </a:tc>
                <a:extLst>
                  <a:ext uri="{0D108BD9-81ED-4DB2-BD59-A6C34878D82A}">
                    <a16:rowId xmlns:a16="http://schemas.microsoft.com/office/drawing/2014/main" val="760508418"/>
                  </a:ext>
                </a:extLst>
              </a:tr>
            </a:tbl>
          </a:graphicData>
        </a:graphic>
      </p:graphicFrame>
    </p:spTree>
    <p:extLst>
      <p:ext uri="{BB962C8B-B14F-4D97-AF65-F5344CB8AC3E}">
        <p14:creationId xmlns:p14="http://schemas.microsoft.com/office/powerpoint/2010/main" val="596357069"/>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ADE3C2-896D-F73E-CE2C-FFE82828452C}"/>
              </a:ext>
            </a:extLst>
          </p:cNvPr>
          <p:cNvSpPr txBox="1">
            <a:spLocks/>
          </p:cNvSpPr>
          <p:nvPr/>
        </p:nvSpPr>
        <p:spPr>
          <a:xfrm>
            <a:off x="334964" y="104932"/>
            <a:ext cx="11537246" cy="605668"/>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Calibri"/>
                <a:ea typeface="+mj-ea"/>
                <a:cs typeface="Calibri"/>
              </a:rPr>
              <a:t>Design Business Logic: Rule/Rule Specification Creation</a:t>
            </a:r>
          </a:p>
        </p:txBody>
      </p:sp>
      <p:sp>
        <p:nvSpPr>
          <p:cNvPr id="3" name="Text Placeholder 3">
            <a:extLst>
              <a:ext uri="{FF2B5EF4-FFF2-40B4-BE49-F238E27FC236}">
                <a16:creationId xmlns:a16="http://schemas.microsoft.com/office/drawing/2014/main" id="{411AED0F-11F8-D61F-C868-EDCDFFC1F423}"/>
              </a:ext>
            </a:extLst>
          </p:cNvPr>
          <p:cNvSpPr txBox="1">
            <a:spLocks/>
          </p:cNvSpPr>
          <p:nvPr/>
        </p:nvSpPr>
        <p:spPr>
          <a:xfrm>
            <a:off x="334964" y="800541"/>
            <a:ext cx="11522074" cy="61474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50000"/>
              </a:lnSpc>
            </a:pPr>
            <a:r>
              <a:rPr lang="en-US" sz="2000" b="1"/>
              <a:t>Creating a rule:</a:t>
            </a:r>
            <a:endParaRPr lang="en-US" sz="2000" b="1">
              <a:cs typeface="Calibri"/>
            </a:endParaRPr>
          </a:p>
          <a:p>
            <a:pPr>
              <a:lnSpc>
                <a:spcPct val="50000"/>
              </a:lnSpc>
            </a:pPr>
            <a:r>
              <a:rPr lang="en-US" sz="2000">
                <a:latin typeface="Calibri"/>
                <a:cs typeface="Calibri"/>
              </a:rPr>
              <a:t>1. Click on ‘New’ and click on ‘Rule Specification’.</a:t>
            </a: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endParaRPr lang="en-US" sz="2000">
              <a:cs typeface="Calibri"/>
            </a:endParaRPr>
          </a:p>
          <a:p>
            <a:pPr marL="285750" indent="-285750">
              <a:lnSpc>
                <a:spcPct val="50000"/>
              </a:lnSpc>
            </a:pPr>
            <a:r>
              <a:rPr lang="en-US" sz="2000"/>
              <a:t>Create rule either based on ‘Functions’ or based on </a:t>
            </a:r>
            <a:endParaRPr lang="en-US" sz="2000">
              <a:cs typeface="Calibri"/>
            </a:endParaRPr>
          </a:p>
          <a:p>
            <a:pPr>
              <a:lnSpc>
                <a:spcPct val="50000"/>
              </a:lnSpc>
            </a:pPr>
            <a:r>
              <a:rPr lang="en-US" sz="2000"/>
              <a:t>‘Columns’ in the window which pops up next. Once expression</a:t>
            </a:r>
            <a:endParaRPr lang="en-US" sz="2000">
              <a:cs typeface="Calibri"/>
            </a:endParaRPr>
          </a:p>
          <a:p>
            <a:pPr>
              <a:lnSpc>
                <a:spcPct val="50000"/>
              </a:lnSpc>
            </a:pPr>
            <a:endParaRPr lang="en-US" sz="2000">
              <a:cs typeface="Calibri"/>
            </a:endParaRPr>
          </a:p>
          <a:p>
            <a:pPr>
              <a:lnSpc>
                <a:spcPct val="50000"/>
              </a:lnSpc>
            </a:pPr>
            <a:r>
              <a:rPr lang="en-US" sz="2000">
                <a:latin typeface="Calibri"/>
                <a:cs typeface="Calibri"/>
              </a:rPr>
              <a:t>2. Give name to rule specification and location to be saved in.</a:t>
            </a:r>
          </a:p>
          <a:p>
            <a:pPr>
              <a:lnSpc>
                <a:spcPct val="50000"/>
              </a:lnSpc>
            </a:pPr>
            <a:endParaRPr lang="en-US" sz="2000">
              <a:cs typeface="Calibri"/>
            </a:endParaRPr>
          </a:p>
        </p:txBody>
      </p:sp>
      <p:pic>
        <p:nvPicPr>
          <p:cNvPr id="5" name="Picture 4">
            <a:extLst>
              <a:ext uri="{FF2B5EF4-FFF2-40B4-BE49-F238E27FC236}">
                <a16:creationId xmlns:a16="http://schemas.microsoft.com/office/drawing/2014/main" id="{4D87C54B-8C5F-4E12-CEEC-A4AFDEA8F9CE}"/>
              </a:ext>
            </a:extLst>
          </p:cNvPr>
          <p:cNvPicPr>
            <a:picLocks noChangeAspect="1"/>
          </p:cNvPicPr>
          <p:nvPr/>
        </p:nvPicPr>
        <p:blipFill>
          <a:blip r:embed="rId2"/>
          <a:stretch>
            <a:fillRect/>
          </a:stretch>
        </p:blipFill>
        <p:spPr>
          <a:xfrm>
            <a:off x="343278" y="1399265"/>
            <a:ext cx="10248640" cy="22549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CBF6251A-180C-AB98-D8D5-133389C9DA5D}"/>
              </a:ext>
            </a:extLst>
          </p:cNvPr>
          <p:cNvPicPr>
            <a:picLocks noChangeAspect="1"/>
          </p:cNvPicPr>
          <p:nvPr/>
        </p:nvPicPr>
        <p:blipFill>
          <a:blip r:embed="rId3"/>
          <a:stretch>
            <a:fillRect/>
          </a:stretch>
        </p:blipFill>
        <p:spPr>
          <a:xfrm>
            <a:off x="334962" y="4867167"/>
            <a:ext cx="10248640" cy="18859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8742697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6188A5-B30F-1523-565C-09B96F81F787}"/>
              </a:ext>
            </a:extLst>
          </p:cNvPr>
          <p:cNvSpPr txBox="1">
            <a:spLocks/>
          </p:cNvSpPr>
          <p:nvPr/>
        </p:nvSpPr>
        <p:spPr>
          <a:xfrm>
            <a:off x="154899" y="129444"/>
            <a:ext cx="11462478" cy="520481"/>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Calibri"/>
                <a:ea typeface="+mj-ea"/>
                <a:cs typeface="Calibri"/>
              </a:rPr>
              <a:t>Design Business Logic: Rule/Rule Specification Creation (Contd.)</a:t>
            </a:r>
          </a:p>
        </p:txBody>
      </p:sp>
      <p:sp>
        <p:nvSpPr>
          <p:cNvPr id="3" name="Text Placeholder 3">
            <a:extLst>
              <a:ext uri="{FF2B5EF4-FFF2-40B4-BE49-F238E27FC236}">
                <a16:creationId xmlns:a16="http://schemas.microsoft.com/office/drawing/2014/main" id="{03AD3B83-D6FC-F7FC-BF30-222B9EF051F0}"/>
              </a:ext>
            </a:extLst>
          </p:cNvPr>
          <p:cNvSpPr txBox="1">
            <a:spLocks/>
          </p:cNvSpPr>
          <p:nvPr/>
        </p:nvSpPr>
        <p:spPr>
          <a:xfrm>
            <a:off x="334964" y="710600"/>
            <a:ext cx="11522074" cy="595728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latin typeface="Calibri"/>
                <a:cs typeface="Calibri"/>
              </a:rPr>
              <a:t>3. Configure the rule definition:</a:t>
            </a:r>
          </a:p>
          <a:p>
            <a:pPr marL="285750" indent="-285750"/>
            <a:endParaRPr lang="en-US" sz="2000">
              <a:cs typeface="Calibri"/>
            </a:endParaRPr>
          </a:p>
          <a:p>
            <a:pPr>
              <a:lnSpc>
                <a:spcPct val="50000"/>
              </a:lnSpc>
            </a:pPr>
            <a:endParaRPr lang="en-US" sz="2000">
              <a:cs typeface="Calibri"/>
            </a:endParaRPr>
          </a:p>
          <a:p>
            <a:pPr>
              <a:lnSpc>
                <a:spcPct val="50000"/>
              </a:lnSpc>
            </a:pPr>
            <a:endParaRPr lang="en-US" sz="2000">
              <a:cs typeface="Calibri"/>
            </a:endParaRPr>
          </a:p>
          <a:p>
            <a:pPr>
              <a:lnSpc>
                <a:spcPct val="50000"/>
              </a:lnSpc>
            </a:pPr>
            <a:endParaRPr lang="en-US" sz="2000">
              <a:cs typeface="Calibri"/>
            </a:endParaRPr>
          </a:p>
          <a:p>
            <a:pPr>
              <a:lnSpc>
                <a:spcPct val="50000"/>
              </a:lnSpc>
            </a:pPr>
            <a:endParaRPr lang="en-US" sz="2000">
              <a:cs typeface="Calibri"/>
            </a:endParaRPr>
          </a:p>
          <a:p>
            <a:pPr>
              <a:lnSpc>
                <a:spcPct val="50000"/>
              </a:lnSpc>
            </a:pPr>
            <a:endParaRPr lang="en-US" sz="2000">
              <a:cs typeface="Calibri"/>
            </a:endParaRPr>
          </a:p>
          <a:p>
            <a:pPr>
              <a:lnSpc>
                <a:spcPct val="50000"/>
              </a:lnSpc>
            </a:pPr>
            <a:endParaRPr lang="en-US" sz="2000">
              <a:cs typeface="Calibri"/>
            </a:endParaRPr>
          </a:p>
          <a:p>
            <a:pPr>
              <a:lnSpc>
                <a:spcPct val="50000"/>
              </a:lnSpc>
            </a:pPr>
            <a:endParaRPr lang="en-US" sz="2000">
              <a:cs typeface="Calibri"/>
            </a:endParaRPr>
          </a:p>
          <a:p>
            <a:pPr>
              <a:lnSpc>
                <a:spcPct val="50000"/>
              </a:lnSpc>
            </a:pPr>
            <a:endParaRPr lang="en-US" sz="2000">
              <a:cs typeface="Calibri"/>
            </a:endParaRPr>
          </a:p>
          <a:p>
            <a:pPr>
              <a:lnSpc>
                <a:spcPct val="50000"/>
              </a:lnSpc>
            </a:pPr>
            <a:r>
              <a:rPr lang="en-US" sz="2000">
                <a:latin typeface="Calibri"/>
                <a:cs typeface="Calibri"/>
              </a:rPr>
              <a:t>4. Test the rule in test tab:</a:t>
            </a:r>
          </a:p>
          <a:p>
            <a:pPr marL="285750" indent="-285750">
              <a:lnSpc>
                <a:spcPct val="50000"/>
              </a:lnSpc>
            </a:pPr>
            <a:endParaRPr lang="en-US" sz="2000">
              <a:cs typeface="Calibri"/>
            </a:endParaRPr>
          </a:p>
          <a:p>
            <a:pPr>
              <a:lnSpc>
                <a:spcPct val="50000"/>
              </a:lnSpc>
            </a:pPr>
            <a:endParaRPr lang="en-US" sz="2000">
              <a:cs typeface="Calibri"/>
            </a:endParaRPr>
          </a:p>
          <a:p>
            <a:pPr>
              <a:lnSpc>
                <a:spcPct val="50000"/>
              </a:lnSpc>
            </a:pPr>
            <a:endParaRPr lang="en-US" sz="2000">
              <a:cs typeface="Calibri"/>
            </a:endParaRPr>
          </a:p>
        </p:txBody>
      </p:sp>
      <p:pic>
        <p:nvPicPr>
          <p:cNvPr id="9" name="Picture 8">
            <a:extLst>
              <a:ext uri="{FF2B5EF4-FFF2-40B4-BE49-F238E27FC236}">
                <a16:creationId xmlns:a16="http://schemas.microsoft.com/office/drawing/2014/main" id="{BDFF0050-9923-ED74-99D9-352557C94AA1}"/>
              </a:ext>
            </a:extLst>
          </p:cNvPr>
          <p:cNvPicPr>
            <a:picLocks noChangeAspect="1"/>
          </p:cNvPicPr>
          <p:nvPr/>
        </p:nvPicPr>
        <p:blipFill>
          <a:blip r:embed="rId2"/>
          <a:stretch>
            <a:fillRect/>
          </a:stretch>
        </p:blipFill>
        <p:spPr>
          <a:xfrm>
            <a:off x="500758" y="4190363"/>
            <a:ext cx="10082298" cy="24775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descr="A screenshot of a computer">
            <a:extLst>
              <a:ext uri="{FF2B5EF4-FFF2-40B4-BE49-F238E27FC236}">
                <a16:creationId xmlns:a16="http://schemas.microsoft.com/office/drawing/2014/main" id="{FF26EC88-A50B-5D79-791C-97830519B1D7}"/>
              </a:ext>
            </a:extLst>
          </p:cNvPr>
          <p:cNvPicPr>
            <a:picLocks noChangeAspect="1"/>
          </p:cNvPicPr>
          <p:nvPr/>
        </p:nvPicPr>
        <p:blipFill>
          <a:blip r:embed="rId3"/>
          <a:stretch>
            <a:fillRect/>
          </a:stretch>
        </p:blipFill>
        <p:spPr>
          <a:xfrm>
            <a:off x="495300" y="1045251"/>
            <a:ext cx="10073900" cy="2648107"/>
          </a:xfrm>
          <a:prstGeom prst="rect">
            <a:avLst/>
          </a:prstGeom>
        </p:spPr>
      </p:pic>
    </p:spTree>
    <p:extLst>
      <p:ext uri="{BB962C8B-B14F-4D97-AF65-F5344CB8AC3E}">
        <p14:creationId xmlns:p14="http://schemas.microsoft.com/office/powerpoint/2010/main" val="47634702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Freeform: Shape 2">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72D05657-94EE-4B2D-BC1B-A1D065063658}"/>
              </a:ext>
              <a:ext uri="{C183D7F6-B498-43B3-948B-1728B52AA6E4}">
                <adec:decorative xmlns:adec="http://schemas.microsoft.com/office/drawing/2017/decorative" val="1"/>
              </a:ext>
            </a:extLst>
          </p:cNvPr>
          <p:cNvSpPr/>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Arc 4">
            <a:extLst>
              <a:ext uri="{FF2B5EF4-FFF2-40B4-BE49-F238E27FC236}">
                <a16:creationId xmlns:a16="http://schemas.microsoft.com/office/drawing/2014/main" id="{7586665A-47B3-4AEE-BC94-15D89FF706B3}"/>
              </a:ext>
              <a:ext uri="{C183D7F6-B498-43B3-948B-1728B52AA6E4}">
                <adec:decorative xmlns:adec="http://schemas.microsoft.com/office/drawing/2017/decorative" val="1"/>
              </a:ext>
            </a:extLst>
          </p:cNvPr>
          <p:cNvSpPr/>
          <p:nvPr/>
        </p:nvSpPr>
        <p:spPr>
          <a:xfrm>
            <a:off x="7465099" y="486184"/>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itle 3">
            <a:extLst>
              <a:ext uri="{FF2B5EF4-FFF2-40B4-BE49-F238E27FC236}">
                <a16:creationId xmlns:a16="http://schemas.microsoft.com/office/drawing/2014/main" id="{7B290457-2071-4F7C-9327-CE85A282B4D5}"/>
              </a:ext>
            </a:extLst>
          </p:cNvPr>
          <p:cNvSpPr>
            <a:spLocks noGrp="1"/>
          </p:cNvSpPr>
          <p:nvPr/>
        </p:nvSpPr>
        <p:spPr>
          <a:xfrm>
            <a:off x="4184542" y="486184"/>
            <a:ext cx="736399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kern="1200">
                <a:solidFill>
                  <a:schemeClr val="tx1"/>
                </a:solidFill>
                <a:latin typeface="+mj-lt"/>
                <a:ea typeface="+mj-ea"/>
                <a:cs typeface="+mj-cs"/>
              </a:rPr>
              <a:t>About the Tool</a:t>
            </a:r>
          </a:p>
        </p:txBody>
      </p:sp>
      <p:pic>
        <p:nvPicPr>
          <p:cNvPr id="7" name="Picture 6" descr="Shape&#10;&#10;Description automatically generated">
            <a:extLst>
              <a:ext uri="{FF2B5EF4-FFF2-40B4-BE49-F238E27FC236}">
                <a16:creationId xmlns:a16="http://schemas.microsoft.com/office/drawing/2014/main" id="{D72B7E29-030E-30D0-C5EE-B765782D37F4}"/>
              </a:ext>
            </a:extLst>
          </p:cNvPr>
          <p:cNvPicPr>
            <a:picLocks noGrp="1" noChangeAspect="1"/>
          </p:cNvPicPr>
          <p:nvPr/>
        </p:nvPicPr>
        <p:blipFill rotWithShape="1">
          <a:blip r:embed="rId2"/>
          <a:srcRect/>
          <a:stretch/>
        </p:blipFill>
        <p:spPr>
          <a:xfrm>
            <a:off x="581526" y="258142"/>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8" name="Picture 7" descr="Logo, company name&#10;&#10;Description automatically generated">
            <a:extLst>
              <a:ext uri="{FF2B5EF4-FFF2-40B4-BE49-F238E27FC236}">
                <a16:creationId xmlns:a16="http://schemas.microsoft.com/office/drawing/2014/main" id="{2D7FF44C-DF49-AD9A-3DB4-523273648B0C}"/>
              </a:ext>
            </a:extLst>
          </p:cNvPr>
          <p:cNvPicPr>
            <a:picLocks noGrp="1" noChangeAspect="1"/>
          </p:cNvPicPr>
          <p:nvPr/>
        </p:nvPicPr>
        <p:blipFill rotWithShape="1">
          <a:blip r:embed="rId3"/>
          <a:srcRect/>
          <a:stretch/>
        </p:blipFill>
        <p:spPr>
          <a:xfrm>
            <a:off x="581526" y="3486449"/>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sp>
        <p:nvSpPr>
          <p:cNvPr id="9" name="Content Placeholder 4">
            <a:extLst>
              <a:ext uri="{FF2B5EF4-FFF2-40B4-BE49-F238E27FC236}">
                <a16:creationId xmlns:a16="http://schemas.microsoft.com/office/drawing/2014/main" id="{B67B1E24-2840-4BB0-AE5A-2320A01CB80F}"/>
              </a:ext>
            </a:extLst>
          </p:cNvPr>
          <p:cNvSpPr>
            <a:spLocks noGrp="1"/>
          </p:cNvSpPr>
          <p:nvPr/>
        </p:nvSpPr>
        <p:spPr>
          <a:xfrm>
            <a:off x="4184542" y="1946684"/>
            <a:ext cx="7363990" cy="4351338"/>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400" kern="1200">
                <a:solidFill>
                  <a:schemeClr val="tx1"/>
                </a:solidFill>
                <a:latin typeface="+mn-lt"/>
                <a:ea typeface="+mn-ea"/>
                <a:cs typeface="+mn-cs"/>
              </a:defRPr>
            </a:lvl1pPr>
            <a:lvl2pPr marL="2286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457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228600">
              <a:lnSpc>
                <a:spcPct val="90000"/>
              </a:lnSpc>
              <a:buFont typeface="Arial" panose="020B0604020202020204" pitchFamily="34" charset="0"/>
              <a:buChar char="•"/>
            </a:pPr>
            <a:r>
              <a:rPr lang="en-US" sz="2000"/>
              <a:t>Informatica Cloud Data Quality empowers your company to take a holistic approach to managing data quality to quickly </a:t>
            </a:r>
            <a:r>
              <a:rPr lang="en-US" sz="2000" b="1"/>
              <a:t>identify, fix, and monitor data quality problems</a:t>
            </a:r>
            <a:r>
              <a:rPr lang="en-US" sz="2000"/>
              <a:t> on cloud and on-premises business applications.</a:t>
            </a:r>
            <a:endParaRPr lang="en-US" sz="2000">
              <a:cs typeface="Calibri"/>
            </a:endParaRPr>
          </a:p>
          <a:p>
            <a:pPr marL="342900" indent="-228600">
              <a:lnSpc>
                <a:spcPct val="90000"/>
              </a:lnSpc>
              <a:buFont typeface="Arial" panose="020B0604020202020204" pitchFamily="34" charset="0"/>
              <a:buChar char="•"/>
            </a:pPr>
            <a:r>
              <a:rPr lang="en-US" sz="2000"/>
              <a:t>This creates a true data-driven environment that accelerates cloud benefits through faster migrations and gains more trusted insights from </a:t>
            </a:r>
            <a:r>
              <a:rPr lang="en-US" sz="2000" b="1"/>
              <a:t>cloud data warehouses</a:t>
            </a:r>
            <a:r>
              <a:rPr lang="en-US" sz="2000"/>
              <a:t>, </a:t>
            </a:r>
            <a:r>
              <a:rPr lang="en-US" sz="2000" b="1"/>
              <a:t>data lakes</a:t>
            </a:r>
            <a:r>
              <a:rPr lang="en-US" sz="2000"/>
              <a:t>, and </a:t>
            </a:r>
            <a:r>
              <a:rPr lang="en-US" sz="2000" b="1"/>
              <a:t>SaaS applications</a:t>
            </a:r>
            <a:r>
              <a:rPr lang="en-US" sz="2000"/>
              <a:t>.</a:t>
            </a:r>
            <a:endParaRPr lang="en-US" sz="2000">
              <a:cs typeface="Calibri"/>
            </a:endParaRPr>
          </a:p>
        </p:txBody>
      </p:sp>
      <p:sp>
        <p:nvSpPr>
          <p:cNvPr id="10" name="Slide Number Placeholder 15">
            <a:extLst>
              <a:ext uri="{FF2B5EF4-FFF2-40B4-BE49-F238E27FC236}">
                <a16:creationId xmlns:a16="http://schemas.microsoft.com/office/drawing/2014/main" id="{46EEA4F1-5FA3-4EBF-97F1-DF392077DB76}"/>
              </a:ext>
            </a:extLst>
          </p:cNvPr>
          <p:cNvSpPr>
            <a:spLocks noGrp="1"/>
          </p:cNvSpPr>
          <p:nvPr/>
        </p:nvSpPr>
        <p:spPr>
          <a:xfrm>
            <a:off x="10439400" y="6356350"/>
            <a:ext cx="914400"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200" kern="1200" cap="none" spc="0" baseline="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fontAlgn="auto">
              <a:spcBef>
                <a:spcPts val="0"/>
              </a:spcBef>
              <a:spcAft>
                <a:spcPts val="600"/>
              </a:spcAft>
              <a:buClrTx/>
              <a:buSzTx/>
              <a:buFontTx/>
              <a:buNone/>
              <a:tabLst/>
              <a:defRPr/>
            </a:pPr>
            <a:fld id="{D76B855D-E9CC-4FF8-AD85-6CDC7B89A0DE}" type="slidenum">
              <a:rPr kumimoji="0" lang="en-US" b="0" i="0" u="none" strike="noStrike" normalizeH="0" noProof="0">
                <a:ln>
                  <a:noFill/>
                </a:ln>
                <a:solidFill>
                  <a:prstClr val="black">
                    <a:tint val="75000"/>
                  </a:prstClr>
                </a:solidFill>
                <a:effectLst/>
                <a:uLnTx/>
                <a:uFillTx/>
              </a:rPr>
              <a:pPr marR="0" lvl="0" indent="0" fontAlgn="auto">
                <a:spcBef>
                  <a:spcPts val="0"/>
                </a:spcBef>
                <a:spcAft>
                  <a:spcPts val="600"/>
                </a:spcAft>
                <a:buClrTx/>
                <a:buSzTx/>
                <a:buFontTx/>
                <a:buNone/>
                <a:tabLst/>
                <a:defRPr/>
              </a:pPr>
              <a:t>3</a:t>
            </a:fld>
            <a:endParaRPr kumimoji="0" lang="en-US" b="0" i="0" u="none" strike="noStrike" normalizeH="0" noProof="0">
              <a:ln>
                <a:noFill/>
              </a:ln>
              <a:solidFill>
                <a:prstClr val="black">
                  <a:tint val="75000"/>
                </a:prstClr>
              </a:solidFill>
              <a:effectLst/>
              <a:uLnTx/>
              <a:uFillTx/>
            </a:endParaRPr>
          </a:p>
        </p:txBody>
      </p:sp>
    </p:spTree>
    <p:extLst>
      <p:ext uri="{BB962C8B-B14F-4D97-AF65-F5344CB8AC3E}">
        <p14:creationId xmlns:p14="http://schemas.microsoft.com/office/powerpoint/2010/main" val="113608882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Graphical user interface, text, email">
            <a:extLst>
              <a:ext uri="{FF2B5EF4-FFF2-40B4-BE49-F238E27FC236}">
                <a16:creationId xmlns:a16="http://schemas.microsoft.com/office/drawing/2014/main" id="{412DE5F6-4DEA-B6FE-D2F9-C4BCA9519650}"/>
              </a:ext>
            </a:extLst>
          </p:cNvPr>
          <p:cNvPicPr>
            <a:picLocks noChangeAspect="1"/>
          </p:cNvPicPr>
          <p:nvPr/>
        </p:nvPicPr>
        <p:blipFill>
          <a:blip r:embed="rId2"/>
          <a:stretch>
            <a:fillRect/>
          </a:stretch>
        </p:blipFill>
        <p:spPr>
          <a:xfrm>
            <a:off x="6606326" y="2246275"/>
            <a:ext cx="5257800" cy="29878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0" name="Title 1">
            <a:extLst>
              <a:ext uri="{FF2B5EF4-FFF2-40B4-BE49-F238E27FC236}">
                <a16:creationId xmlns:a16="http://schemas.microsoft.com/office/drawing/2014/main" id="{E0ED68EB-667B-0E7D-1993-5005FEC448F5}"/>
              </a:ext>
            </a:extLst>
          </p:cNvPr>
          <p:cNvSpPr txBox="1">
            <a:spLocks/>
          </p:cNvSpPr>
          <p:nvPr/>
        </p:nvSpPr>
        <p:spPr>
          <a:xfrm>
            <a:off x="838201" y="465638"/>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Calibri"/>
                <a:cs typeface="Calibri"/>
              </a:rPr>
              <a:t>Automatic rule association with source objects</a:t>
            </a:r>
          </a:p>
        </p:txBody>
      </p:sp>
      <p:sp>
        <p:nvSpPr>
          <p:cNvPr id="31" name="Content Placeholder 5">
            <a:extLst>
              <a:ext uri="{FF2B5EF4-FFF2-40B4-BE49-F238E27FC236}">
                <a16:creationId xmlns:a16="http://schemas.microsoft.com/office/drawing/2014/main" id="{CFC11AD7-D34D-AAD1-CBA1-A1F261E24785}"/>
              </a:ext>
            </a:extLst>
          </p:cNvPr>
          <p:cNvSpPr txBox="1">
            <a:spLocks/>
          </p:cNvSpPr>
          <p:nvPr/>
        </p:nvSpPr>
        <p:spPr>
          <a:xfrm>
            <a:off x="838201" y="1970588"/>
            <a:ext cx="5257800" cy="419252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Data Profiling automatically associates DQ assets as rules with columns</a:t>
            </a:r>
            <a:endParaRPr lang="en-US" sz="2000">
              <a:cs typeface="Calibri"/>
            </a:endParaRPr>
          </a:p>
          <a:p>
            <a:r>
              <a:rPr lang="en-US" sz="2000"/>
              <a:t>Based on the column and source </a:t>
            </a:r>
            <a:r>
              <a:rPr lang="en-US" sz="2000" b="1"/>
              <a:t>object name match</a:t>
            </a:r>
            <a:r>
              <a:rPr lang="en-US" sz="2000"/>
              <a:t>.</a:t>
            </a:r>
            <a:endParaRPr lang="en-US" sz="2000">
              <a:cs typeface="Calibri"/>
            </a:endParaRPr>
          </a:p>
          <a:p>
            <a:r>
              <a:rPr lang="en-US" sz="2000"/>
              <a:t>It associates rules with columns of Oracle, Flat File, ODBC, and Amazon S3 V2 connections.</a:t>
            </a:r>
            <a:endParaRPr lang="en-US" sz="2000">
              <a:cs typeface="Calibri"/>
            </a:endParaRPr>
          </a:p>
          <a:p>
            <a:r>
              <a:rPr lang="en-US" sz="2000"/>
              <a:t>To enable automatic rule association, it is necessary to have a valid </a:t>
            </a:r>
            <a:r>
              <a:rPr lang="en-US" sz="2000" b="1" err="1"/>
              <a:t>DataQualityClairRule</a:t>
            </a:r>
            <a:r>
              <a:rPr lang="en-US" sz="2000" b="1"/>
              <a:t> package license</a:t>
            </a:r>
            <a:r>
              <a:rPr lang="en-US" sz="2000"/>
              <a:t>.</a:t>
            </a:r>
            <a:endParaRPr lang="en-US" sz="2000">
              <a:cs typeface="Calibri"/>
            </a:endParaRPr>
          </a:p>
          <a:p>
            <a:r>
              <a:rPr lang="en-US" sz="2000"/>
              <a:t>The </a:t>
            </a:r>
            <a:r>
              <a:rPr lang="en-US" sz="2000" err="1"/>
              <a:t>DataQualityClaireRule</a:t>
            </a:r>
            <a:r>
              <a:rPr lang="en-US" sz="2000"/>
              <a:t> package contains the connection-specific </a:t>
            </a:r>
            <a:r>
              <a:rPr lang="en-US" sz="2000" b="1"/>
              <a:t>JSON files </a:t>
            </a:r>
            <a:r>
              <a:rPr lang="en-US" sz="2000"/>
              <a:t>and a default JSON file.</a:t>
            </a:r>
            <a:endParaRPr lang="en-US" sz="2000">
              <a:cs typeface="Calibri"/>
            </a:endParaRPr>
          </a:p>
          <a:p>
            <a:r>
              <a:rPr lang="en-US" sz="2000"/>
              <a:t>Configure JSON files to enable automatic rules.</a:t>
            </a:r>
            <a:endParaRPr lang="en-US" sz="2000">
              <a:cs typeface="Calibri"/>
            </a:endParaRPr>
          </a:p>
        </p:txBody>
      </p:sp>
    </p:spTree>
    <p:extLst>
      <p:ext uri="{BB962C8B-B14F-4D97-AF65-F5344CB8AC3E}">
        <p14:creationId xmlns:p14="http://schemas.microsoft.com/office/powerpoint/2010/main" val="141769287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E3E9-1892-4234-7B02-443199D2853E}"/>
              </a:ext>
            </a:extLst>
          </p:cNvPr>
          <p:cNvSpPr txBox="1">
            <a:spLocks/>
          </p:cNvSpPr>
          <p:nvPr/>
        </p:nvSpPr>
        <p:spPr>
          <a:xfrm>
            <a:off x="838200" y="477341"/>
            <a:ext cx="10515600" cy="1325563"/>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latin typeface="Calibri"/>
                <a:cs typeface="Calibri"/>
              </a:rPr>
              <a:t>Data Quality Assets</a:t>
            </a:r>
          </a:p>
        </p:txBody>
      </p:sp>
      <p:graphicFrame>
        <p:nvGraphicFramePr>
          <p:cNvPr id="3" name="Content Placeholder 5">
            <a:extLst>
              <a:ext uri="{FF2B5EF4-FFF2-40B4-BE49-F238E27FC236}">
                <a16:creationId xmlns:a16="http://schemas.microsoft.com/office/drawing/2014/main" id="{94D4181F-B191-6D94-7D8E-E1C59CC7A308}"/>
              </a:ext>
            </a:extLst>
          </p:cNvPr>
          <p:cNvGraphicFramePr>
            <a:graphicFrameLocks/>
          </p:cNvGraphicFramePr>
          <p:nvPr>
            <p:extLst>
              <p:ext uri="{D42A27DB-BD31-4B8C-83A1-F6EECF244321}">
                <p14:modId xmlns:p14="http://schemas.microsoft.com/office/powerpoint/2010/main" val="2806745549"/>
              </p:ext>
            </p:extLst>
          </p:nvPr>
        </p:nvGraphicFramePr>
        <p:xfrm>
          <a:off x="838200" y="1413164"/>
          <a:ext cx="10515600" cy="43576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8800114"/>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E3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F35F463-723F-A2B9-BC54-6C053A153978}"/>
              </a:ext>
            </a:extLst>
          </p:cNvPr>
          <p:cNvSpPr txBox="1"/>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600" kern="1200">
                <a:solidFill>
                  <a:srgbClr val="FFFFFF"/>
                </a:solidFill>
                <a:latin typeface="+mj-lt"/>
                <a:ea typeface="+mj-ea"/>
                <a:cs typeface="+mj-cs"/>
              </a:rPr>
              <a:t>Snapshot of DQ assets </a:t>
            </a:r>
          </a:p>
        </p:txBody>
      </p:sp>
      <p:pic>
        <p:nvPicPr>
          <p:cNvPr id="2" name="Picture 1" descr="A screenshot of a computer&#10;&#10;Description automatically generated">
            <a:extLst>
              <a:ext uri="{FF2B5EF4-FFF2-40B4-BE49-F238E27FC236}">
                <a16:creationId xmlns:a16="http://schemas.microsoft.com/office/drawing/2014/main" id="{D5F616A2-C8A1-D737-928B-1F6D338B9872}"/>
              </a:ext>
            </a:extLst>
          </p:cNvPr>
          <p:cNvPicPr>
            <a:picLocks noChangeAspect="1"/>
          </p:cNvPicPr>
          <p:nvPr/>
        </p:nvPicPr>
        <p:blipFill>
          <a:blip r:embed="rId2"/>
          <a:stretch>
            <a:fillRect/>
          </a:stretch>
        </p:blipFill>
        <p:spPr>
          <a:xfrm>
            <a:off x="3891952" y="927251"/>
            <a:ext cx="7039153" cy="4989122"/>
          </a:xfrm>
          <a:prstGeom prst="rect">
            <a:avLst/>
          </a:prstGeom>
        </p:spPr>
      </p:pic>
    </p:spTree>
    <p:extLst>
      <p:ext uri="{BB962C8B-B14F-4D97-AF65-F5344CB8AC3E}">
        <p14:creationId xmlns:p14="http://schemas.microsoft.com/office/powerpoint/2010/main" val="3267045028"/>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9BE4EA-57CF-FC29-DADA-0D6B8DAFA993}"/>
              </a:ext>
            </a:extLst>
          </p:cNvPr>
          <p:cNvSpPr>
            <a:spLocks noGrp="1"/>
          </p:cNvSpPr>
          <p:nvPr>
            <p:ph type="title"/>
          </p:nvPr>
        </p:nvSpPr>
        <p:spPr>
          <a:xfrm>
            <a:off x="5481483" y="101320"/>
            <a:ext cx="3842708" cy="991834"/>
          </a:xfrm>
        </p:spPr>
        <p:txBody>
          <a:bodyPr anchor="b">
            <a:normAutofit/>
          </a:bodyPr>
          <a:lstStyle/>
          <a:p>
            <a:r>
              <a:rPr lang="en-US" sz="3200" b="1">
                <a:latin typeface="Calibri"/>
                <a:cs typeface="Calibri"/>
              </a:rPr>
              <a:t>Cleanse</a:t>
            </a:r>
          </a:p>
        </p:txBody>
      </p:sp>
      <p:sp>
        <p:nvSpPr>
          <p:cNvPr id="3" name="Content Placeholder 2">
            <a:extLst>
              <a:ext uri="{FF2B5EF4-FFF2-40B4-BE49-F238E27FC236}">
                <a16:creationId xmlns:a16="http://schemas.microsoft.com/office/drawing/2014/main" id="{A8911BB9-CCE5-7434-4D5E-4C33C2EFB458}"/>
              </a:ext>
            </a:extLst>
          </p:cNvPr>
          <p:cNvSpPr>
            <a:spLocks noGrp="1"/>
          </p:cNvSpPr>
          <p:nvPr>
            <p:ph idx="1"/>
          </p:nvPr>
        </p:nvSpPr>
        <p:spPr>
          <a:xfrm>
            <a:off x="5596502" y="1097555"/>
            <a:ext cx="5754896" cy="4505803"/>
          </a:xfrm>
        </p:spPr>
        <p:txBody>
          <a:bodyPr vert="horz" lIns="91440" tIns="45720" rIns="91440" bIns="45720" rtlCol="0" anchor="t">
            <a:normAutofit/>
          </a:bodyPr>
          <a:lstStyle/>
          <a:p>
            <a:r>
              <a:rPr lang="en-US" sz="2000" b="1"/>
              <a:t> </a:t>
            </a:r>
            <a:r>
              <a:rPr lang="en-US" sz="2000" b="1" u="sng"/>
              <a:t>Data Cleansing</a:t>
            </a:r>
            <a:r>
              <a:rPr lang="en-US" sz="2000" b="1"/>
              <a:t> </a:t>
            </a:r>
            <a:endParaRPr lang="en-US" sz="2000" b="1">
              <a:cs typeface="Calibri"/>
            </a:endParaRPr>
          </a:p>
          <a:p>
            <a:pPr marL="0" indent="0">
              <a:buNone/>
            </a:pPr>
            <a:r>
              <a:rPr lang="en-US" sz="2000"/>
              <a:t>- </a:t>
            </a:r>
            <a:r>
              <a:rPr lang="en-US" sz="2000" b="1"/>
              <a:t>Cleanse Data</a:t>
            </a:r>
            <a:r>
              <a:rPr lang="en-US" sz="2000"/>
              <a:t>: Remove noise (Convert Case | Remove Values + Spaces | Replace Values) from fields </a:t>
            </a:r>
            <a:endParaRPr lang="en-US" sz="2000">
              <a:cs typeface="Calibri"/>
            </a:endParaRPr>
          </a:p>
          <a:p>
            <a:pPr marL="0" indent="0">
              <a:buNone/>
            </a:pPr>
            <a:r>
              <a:rPr lang="en-US" sz="2000"/>
              <a:t>- </a:t>
            </a:r>
            <a:r>
              <a:rPr lang="en-US" sz="2000" b="1"/>
              <a:t>Standardize Data</a:t>
            </a:r>
            <a:r>
              <a:rPr lang="en-US" sz="2000"/>
              <a:t>: correct completeness, conformity and consistency issues </a:t>
            </a:r>
            <a:endParaRPr lang="en-US" sz="2000" b="1">
              <a:cs typeface="Calibri"/>
            </a:endParaRPr>
          </a:p>
          <a:p>
            <a:pPr marL="342900" indent="-342900"/>
            <a:r>
              <a:rPr lang="en-US" sz="2000" b="1" u="sng"/>
              <a:t>Cleanse Asset</a:t>
            </a:r>
            <a:endParaRPr lang="en-US" sz="2000" b="1" u="sng">
              <a:cs typeface="Calibri"/>
            </a:endParaRPr>
          </a:p>
          <a:p>
            <a:pPr marL="0" indent="0">
              <a:buNone/>
            </a:pPr>
            <a:r>
              <a:rPr lang="en-US" sz="2000"/>
              <a:t> - </a:t>
            </a:r>
            <a:r>
              <a:rPr lang="en-US" sz="2000" b="1"/>
              <a:t>Case Converter Transformation</a:t>
            </a:r>
            <a:r>
              <a:rPr lang="en-US" sz="2000"/>
              <a:t>: creates data uniformity by standardizing the case of (input) string</a:t>
            </a:r>
            <a:endParaRPr lang="en-US" sz="2000">
              <a:cs typeface="Calibri"/>
            </a:endParaRPr>
          </a:p>
          <a:p>
            <a:pPr marL="0" indent="0">
              <a:buNone/>
            </a:pPr>
            <a:r>
              <a:rPr lang="en-US" sz="2000"/>
              <a:t> - </a:t>
            </a:r>
            <a:r>
              <a:rPr lang="en-US" sz="2000" b="1"/>
              <a:t>Standardizer Transformation</a:t>
            </a:r>
            <a:r>
              <a:rPr lang="en-US" sz="2000"/>
              <a:t>: standardizes characters/strings using dictionaries, replace custom text and remove dictionary table matches</a:t>
            </a:r>
            <a:endParaRPr lang="en-US" sz="2000">
              <a:cs typeface="Calibri"/>
            </a:endParaRPr>
          </a:p>
          <a:p>
            <a:pPr marL="0" indent="0">
              <a:buNone/>
            </a:pPr>
            <a:endParaRPr lang="en-US" sz="2000">
              <a:cs typeface="Calibri"/>
            </a:endParaRPr>
          </a:p>
        </p:txBody>
      </p:sp>
      <p:sp>
        <p:nvSpPr>
          <p:cNvPr id="11" name="Rectangle 1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and white symbol&#10;&#10;Description automatically generated">
            <a:extLst>
              <a:ext uri="{FF2B5EF4-FFF2-40B4-BE49-F238E27FC236}">
                <a16:creationId xmlns:a16="http://schemas.microsoft.com/office/drawing/2014/main" id="{5EA6DF31-5E10-F8DE-DDFC-FD8B100DE613}"/>
              </a:ext>
            </a:extLst>
          </p:cNvPr>
          <p:cNvPicPr>
            <a:picLocks noChangeAspect="1"/>
          </p:cNvPicPr>
          <p:nvPr/>
        </p:nvPicPr>
        <p:blipFill>
          <a:blip r:embed="rId2"/>
          <a:stretch>
            <a:fillRect/>
          </a:stretch>
        </p:blipFill>
        <p:spPr>
          <a:xfrm>
            <a:off x="1364797" y="1478417"/>
            <a:ext cx="2658835" cy="2662917"/>
          </a:xfrm>
          <a:prstGeom prst="rect">
            <a:avLst/>
          </a:prstGeom>
        </p:spPr>
      </p:pic>
    </p:spTree>
    <p:extLst>
      <p:ext uri="{BB962C8B-B14F-4D97-AF65-F5344CB8AC3E}">
        <p14:creationId xmlns:p14="http://schemas.microsoft.com/office/powerpoint/2010/main" val="3318150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8A9042-72BA-4FBA-8B99-E6D6EBD37AAF}"/>
              </a:ext>
            </a:extLst>
          </p:cNvPr>
          <p:cNvSpPr>
            <a:spLocks noGrp="1"/>
          </p:cNvSpPr>
          <p:nvPr>
            <p:ph type="body" sz="quarter" idx="10"/>
          </p:nvPr>
        </p:nvSpPr>
        <p:spPr>
          <a:xfrm>
            <a:off x="334964" y="130157"/>
            <a:ext cx="11522074" cy="520481"/>
          </a:xfrm>
        </p:spPr>
        <p:txBody>
          <a:bodyPr vert="horz" lIns="91440" tIns="45720" rIns="91440" bIns="45720" rtlCol="0" anchor="t">
            <a:normAutofit/>
          </a:bodyPr>
          <a:lstStyle/>
          <a:p>
            <a:pPr algn="l">
              <a:lnSpc>
                <a:spcPct val="100000"/>
              </a:lnSpc>
              <a:spcBef>
                <a:spcPct val="0"/>
              </a:spcBef>
            </a:pPr>
            <a:r>
              <a:rPr lang="en-US" sz="2800" b="1">
                <a:latin typeface="Calibri"/>
                <a:ea typeface="+mj-ea"/>
                <a:cs typeface="Calibri"/>
              </a:rPr>
              <a:t>Design Business Logic: Cleanse Creation</a:t>
            </a:r>
          </a:p>
        </p:txBody>
      </p:sp>
      <p:sp>
        <p:nvSpPr>
          <p:cNvPr id="4" name="Text Placeholder 3">
            <a:extLst>
              <a:ext uri="{FF2B5EF4-FFF2-40B4-BE49-F238E27FC236}">
                <a16:creationId xmlns:a16="http://schemas.microsoft.com/office/drawing/2014/main" id="{6231FC34-57C3-423B-A7DE-B780376C1E03}"/>
              </a:ext>
            </a:extLst>
          </p:cNvPr>
          <p:cNvSpPr>
            <a:spLocks noGrp="1"/>
          </p:cNvSpPr>
          <p:nvPr>
            <p:ph type="body" sz="quarter" idx="13"/>
          </p:nvPr>
        </p:nvSpPr>
        <p:spPr>
          <a:xfrm>
            <a:off x="334964" y="800541"/>
            <a:ext cx="11522074" cy="6147400"/>
          </a:xfrm>
        </p:spPr>
        <p:txBody>
          <a:bodyPr vert="horz" lIns="91440" tIns="45720" rIns="91440" bIns="45720" rtlCol="0" anchor="t">
            <a:normAutofit/>
          </a:bodyPr>
          <a:lstStyle/>
          <a:p>
            <a:pPr marL="285750" indent="-285750">
              <a:lnSpc>
                <a:spcPct val="50000"/>
              </a:lnSpc>
              <a:buFont typeface="Arial" panose="020B0604020202020204" pitchFamily="34" charset="0"/>
              <a:buChar char="•"/>
            </a:pPr>
            <a:r>
              <a:rPr lang="en-US" sz="2000" b="1">
                <a:latin typeface="+mn-lt"/>
              </a:rPr>
              <a:t>Creating Cleanse rule:</a:t>
            </a:r>
            <a:endParaRPr lang="en-US" sz="2000" b="1">
              <a:latin typeface="+mn-lt"/>
              <a:cs typeface="Calibri"/>
            </a:endParaRPr>
          </a:p>
          <a:p>
            <a:pPr>
              <a:lnSpc>
                <a:spcPct val="50000"/>
              </a:lnSpc>
            </a:pPr>
            <a:r>
              <a:rPr lang="en-US" sz="2000">
                <a:latin typeface="+mn-lt"/>
              </a:rPr>
              <a:t>1. Click on ‘New’ and click on ‘Cleanse’.</a:t>
            </a:r>
            <a:endParaRPr lang="en-US" sz="2000">
              <a:latin typeface="+mn-lt"/>
              <a:cs typeface="Calibri"/>
            </a:endParaRPr>
          </a:p>
          <a:p>
            <a:endParaRPr lang="en-US" sz="2000">
              <a:latin typeface="+mn-lt"/>
              <a:cs typeface="Calibri"/>
            </a:endParaRPr>
          </a:p>
          <a:p>
            <a:endParaRPr lang="en-US" sz="2000">
              <a:latin typeface="+mn-lt"/>
              <a:cs typeface="Calibri"/>
            </a:endParaRPr>
          </a:p>
          <a:p>
            <a:endParaRPr lang="en-US" sz="2000">
              <a:latin typeface="+mn-lt"/>
              <a:cs typeface="Calibri"/>
            </a:endParaRPr>
          </a:p>
          <a:p>
            <a:endParaRPr lang="en-US" sz="2000">
              <a:latin typeface="+mn-lt"/>
              <a:cs typeface="Calibri"/>
            </a:endParaRPr>
          </a:p>
          <a:p>
            <a:endParaRPr lang="en-US" sz="2000">
              <a:latin typeface="+mn-lt"/>
              <a:cs typeface="Calibri"/>
            </a:endParaRPr>
          </a:p>
          <a:p>
            <a:endParaRPr lang="en-US" sz="2000">
              <a:latin typeface="+mn-lt"/>
              <a:cs typeface="Calibri"/>
            </a:endParaRPr>
          </a:p>
          <a:p>
            <a:pPr>
              <a:lnSpc>
                <a:spcPct val="50000"/>
              </a:lnSpc>
            </a:pPr>
            <a:r>
              <a:rPr lang="en-US" sz="2000">
                <a:latin typeface="+mn-lt"/>
              </a:rPr>
              <a:t>2. Give name to Cleanse and location to be saved in.</a:t>
            </a:r>
            <a:endParaRPr lang="en-US" sz="2000">
              <a:latin typeface="+mn-lt"/>
              <a:cs typeface="Calibri" panose="020F0502020204030204"/>
            </a:endParaRPr>
          </a:p>
          <a:p>
            <a:pPr>
              <a:lnSpc>
                <a:spcPct val="50000"/>
              </a:lnSpc>
            </a:pPr>
            <a:r>
              <a:rPr lang="en-US" sz="2000">
                <a:latin typeface="+mn-lt"/>
                <a:cs typeface="Calibri" panose="020F0502020204030204"/>
              </a:rPr>
              <a:t>     </a:t>
            </a:r>
          </a:p>
          <a:p>
            <a:pPr>
              <a:lnSpc>
                <a:spcPct val="50000"/>
              </a:lnSpc>
            </a:pPr>
            <a:endParaRPr lang="en-US" sz="2000">
              <a:latin typeface="+mn-lt"/>
              <a:cs typeface="Calibri" panose="020F0502020204030204"/>
            </a:endParaRPr>
          </a:p>
        </p:txBody>
      </p:sp>
      <p:pic>
        <p:nvPicPr>
          <p:cNvPr id="3" name="Picture 2" descr="A screenshot of a computer&#10;&#10;Description automatically generated">
            <a:extLst>
              <a:ext uri="{FF2B5EF4-FFF2-40B4-BE49-F238E27FC236}">
                <a16:creationId xmlns:a16="http://schemas.microsoft.com/office/drawing/2014/main" id="{8E9A59D0-B5A5-11E2-5A43-3862589593FD}"/>
              </a:ext>
            </a:extLst>
          </p:cNvPr>
          <p:cNvPicPr>
            <a:picLocks noChangeAspect="1"/>
          </p:cNvPicPr>
          <p:nvPr/>
        </p:nvPicPr>
        <p:blipFill>
          <a:blip r:embed="rId3"/>
          <a:stretch>
            <a:fillRect/>
          </a:stretch>
        </p:blipFill>
        <p:spPr>
          <a:xfrm>
            <a:off x="334825" y="1393730"/>
            <a:ext cx="9548348" cy="2253343"/>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43ABA9AC-76E2-919B-3529-9AB59A6589F3}"/>
              </a:ext>
            </a:extLst>
          </p:cNvPr>
          <p:cNvPicPr>
            <a:picLocks noChangeAspect="1"/>
          </p:cNvPicPr>
          <p:nvPr/>
        </p:nvPicPr>
        <p:blipFill>
          <a:blip r:embed="rId4"/>
          <a:stretch>
            <a:fillRect/>
          </a:stretch>
        </p:blipFill>
        <p:spPr>
          <a:xfrm>
            <a:off x="337975" y="4333760"/>
            <a:ext cx="9548722" cy="2209621"/>
          </a:xfrm>
          <a:prstGeom prst="rect">
            <a:avLst/>
          </a:prstGeom>
        </p:spPr>
      </p:pic>
    </p:spTree>
    <p:extLst>
      <p:ext uri="{BB962C8B-B14F-4D97-AF65-F5344CB8AC3E}">
        <p14:creationId xmlns:p14="http://schemas.microsoft.com/office/powerpoint/2010/main" val="461992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23BD08-D682-6C2B-91A6-98372E325A44}"/>
              </a:ext>
            </a:extLst>
          </p:cNvPr>
          <p:cNvSpPr txBox="1"/>
          <p:nvPr/>
        </p:nvSpPr>
        <p:spPr>
          <a:xfrm>
            <a:off x="254000" y="4401"/>
            <a:ext cx="6849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cs typeface="Calibri"/>
              </a:rPr>
              <a:t>Design Business Logic: </a:t>
            </a:r>
            <a:endParaRPr lang="en-US"/>
          </a:p>
        </p:txBody>
      </p:sp>
      <p:pic>
        <p:nvPicPr>
          <p:cNvPr id="11" name="Picture 10" descr="A screenshot of a computer&#10;&#10;Description automatically generated">
            <a:extLst>
              <a:ext uri="{FF2B5EF4-FFF2-40B4-BE49-F238E27FC236}">
                <a16:creationId xmlns:a16="http://schemas.microsoft.com/office/drawing/2014/main" id="{AC7E5294-86A3-488F-9AC7-77094A2EB36F}"/>
              </a:ext>
            </a:extLst>
          </p:cNvPr>
          <p:cNvPicPr>
            <a:picLocks noChangeAspect="1"/>
          </p:cNvPicPr>
          <p:nvPr/>
        </p:nvPicPr>
        <p:blipFill>
          <a:blip r:embed="rId2"/>
          <a:stretch>
            <a:fillRect/>
          </a:stretch>
        </p:blipFill>
        <p:spPr>
          <a:xfrm>
            <a:off x="-922" y="3608744"/>
            <a:ext cx="6847554" cy="2897444"/>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859B0D46-FF7B-9252-6A9E-C15196FDDE9D}"/>
              </a:ext>
            </a:extLst>
          </p:cNvPr>
          <p:cNvPicPr>
            <a:picLocks noChangeAspect="1"/>
          </p:cNvPicPr>
          <p:nvPr/>
        </p:nvPicPr>
        <p:blipFill>
          <a:blip r:embed="rId3"/>
          <a:stretch>
            <a:fillRect/>
          </a:stretch>
        </p:blipFill>
        <p:spPr>
          <a:xfrm>
            <a:off x="258244" y="3611120"/>
            <a:ext cx="6850103" cy="2944093"/>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CC14E6C4-E66B-214A-406F-8BC4D0C24AEE}"/>
              </a:ext>
            </a:extLst>
          </p:cNvPr>
          <p:cNvPicPr>
            <a:picLocks noChangeAspect="1"/>
          </p:cNvPicPr>
          <p:nvPr/>
        </p:nvPicPr>
        <p:blipFill>
          <a:blip r:embed="rId4"/>
          <a:stretch>
            <a:fillRect/>
          </a:stretch>
        </p:blipFill>
        <p:spPr>
          <a:xfrm>
            <a:off x="257174" y="536165"/>
            <a:ext cx="6847555" cy="2872864"/>
          </a:xfrm>
          <a:prstGeom prst="rect">
            <a:avLst/>
          </a:prstGeom>
        </p:spPr>
      </p:pic>
      <p:sp>
        <p:nvSpPr>
          <p:cNvPr id="2" name="TextBox 1">
            <a:extLst>
              <a:ext uri="{FF2B5EF4-FFF2-40B4-BE49-F238E27FC236}">
                <a16:creationId xmlns:a16="http://schemas.microsoft.com/office/drawing/2014/main" id="{934DE770-47D0-2D74-280A-44FDF43891A2}"/>
              </a:ext>
            </a:extLst>
          </p:cNvPr>
          <p:cNvSpPr txBox="1"/>
          <p:nvPr/>
        </p:nvSpPr>
        <p:spPr>
          <a:xfrm>
            <a:off x="7471316" y="185853"/>
            <a:ext cx="4348975"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sz="2800" b="1">
                <a:cs typeface="Calibri"/>
              </a:rPr>
            </a:br>
            <a:r>
              <a:rPr lang="en-US" sz="2800" b="1">
                <a:cs typeface="Calibri"/>
              </a:rPr>
              <a:t>Cleanse Creation </a:t>
            </a:r>
            <a:br>
              <a:rPr lang="en-US" sz="2800" b="1">
                <a:cs typeface="Calibri"/>
              </a:rPr>
            </a:br>
            <a:r>
              <a:rPr lang="en-US" sz="1400">
                <a:ea typeface="+mn-lt"/>
                <a:cs typeface="+mn-lt"/>
              </a:rPr>
              <a:t>1) When we create a cleanse asset, the Instance panel in the Configuration view displays a single default cleanse instance. The input field name is the name of the asset. Optionally, you can add input fields and modify the default input field name and instance name.</a:t>
            </a:r>
            <a:br>
              <a:rPr lang="en-US" sz="1400">
                <a:ea typeface="+mn-lt"/>
                <a:cs typeface="+mn-lt"/>
              </a:rPr>
            </a:br>
            <a:br>
              <a:rPr lang="en-US" sz="1400">
                <a:ea typeface="+mn-lt"/>
                <a:cs typeface="+mn-lt"/>
              </a:rPr>
            </a:br>
            <a:r>
              <a:rPr lang="en-US" sz="1400">
                <a:ea typeface="+mn-lt"/>
                <a:cs typeface="+mn-lt"/>
              </a:rPr>
              <a:t>2) click on plus symbol in </a:t>
            </a:r>
            <a:r>
              <a:rPr lang="en-US" sz="1400" b="1">
                <a:ea typeface="+mn-lt"/>
                <a:cs typeface="+mn-lt"/>
              </a:rPr>
              <a:t>Step Sequence: </a:t>
            </a:r>
            <a:r>
              <a:rPr lang="en-US" sz="1400">
                <a:ea typeface="+mn-lt"/>
                <a:cs typeface="+mn-lt"/>
              </a:rPr>
              <a:t>and Select one of the following step types: </a:t>
            </a:r>
            <a:endParaRPr lang="en-US">
              <a:cs typeface="Calibri" panose="020F0502020204030204"/>
            </a:endParaRPr>
          </a:p>
          <a:p>
            <a:br>
              <a:rPr lang="en-US" sz="1400">
                <a:ea typeface="+mn-lt"/>
                <a:cs typeface="+mn-lt"/>
              </a:rPr>
            </a:br>
            <a:r>
              <a:rPr lang="en-US" sz="1400">
                <a:ea typeface="+mn-lt"/>
                <a:cs typeface="+mn-lt"/>
              </a:rPr>
              <a:t>Convert Case :-  Updates the character case of the data in an input field. </a:t>
            </a:r>
          </a:p>
          <a:p>
            <a:endParaRPr lang="en-US" sz="1400">
              <a:cs typeface="Calibri"/>
            </a:endParaRPr>
          </a:p>
          <a:p>
            <a:r>
              <a:rPr lang="en-US" sz="1400">
                <a:ea typeface="+mn-lt"/>
                <a:cs typeface="+mn-lt"/>
              </a:rPr>
              <a:t>Remove Values:- Searches an input field for one or more values that you specify and removes the values. </a:t>
            </a:r>
            <a:endParaRPr lang="en-US" sz="1400">
              <a:cs typeface="Calibri"/>
            </a:endParaRPr>
          </a:p>
          <a:p>
            <a:endParaRPr lang="en-US" sz="1400">
              <a:cs typeface="Calibri"/>
            </a:endParaRPr>
          </a:p>
          <a:p>
            <a:r>
              <a:rPr lang="en-US" sz="1400">
                <a:ea typeface="+mn-lt"/>
                <a:cs typeface="+mn-lt"/>
              </a:rPr>
              <a:t>Remove Spaces:- Removes redundant character spaces from an input field. </a:t>
            </a:r>
            <a:endParaRPr lang="en-US" sz="1400">
              <a:cs typeface="Calibri"/>
            </a:endParaRPr>
          </a:p>
          <a:p>
            <a:endParaRPr lang="en-US" sz="1400">
              <a:cs typeface="Calibri"/>
            </a:endParaRPr>
          </a:p>
          <a:p>
            <a:r>
              <a:rPr lang="en-US" sz="1400">
                <a:ea typeface="+mn-lt"/>
                <a:cs typeface="+mn-lt"/>
              </a:rPr>
              <a:t>Replace Values:- Searches an input field for one or more values that you specify and replaces the values.</a:t>
            </a:r>
            <a:br>
              <a:rPr lang="en-US" sz="1400">
                <a:ea typeface="+mn-lt"/>
                <a:cs typeface="+mn-lt"/>
              </a:rPr>
            </a:br>
            <a:br>
              <a:rPr lang="en-US" sz="1400">
                <a:ea typeface="+mn-lt"/>
                <a:cs typeface="+mn-lt"/>
              </a:rPr>
            </a:br>
            <a:r>
              <a:rPr lang="en-US" sz="1400">
                <a:ea typeface="+mn-lt"/>
                <a:cs typeface="+mn-lt"/>
              </a:rPr>
              <a:t>3)</a:t>
            </a:r>
            <a:r>
              <a:rPr lang="en-US" sz="1400" b="1">
                <a:ea typeface="+mn-lt"/>
                <a:cs typeface="+mn-lt"/>
              </a:rPr>
              <a:t> Step Properties</a:t>
            </a:r>
            <a:r>
              <a:rPr lang="en-US" sz="1400">
                <a:ea typeface="+mn-lt"/>
                <a:cs typeface="+mn-lt"/>
              </a:rPr>
              <a:t> : To enable  Leading and Trailing Spaces and Multiple Spaces.</a:t>
            </a:r>
            <a:br>
              <a:rPr lang="en-US" sz="2800">
                <a:ea typeface="+mn-lt"/>
                <a:cs typeface="+mn-lt"/>
              </a:rPr>
            </a:br>
            <a:endParaRPr lang="en-US">
              <a:cs typeface="Calibri"/>
            </a:endParaRPr>
          </a:p>
        </p:txBody>
      </p:sp>
    </p:spTree>
    <p:extLst>
      <p:ext uri="{BB962C8B-B14F-4D97-AF65-F5344CB8AC3E}">
        <p14:creationId xmlns:p14="http://schemas.microsoft.com/office/powerpoint/2010/main" val="35786851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1F3936-EABE-4709-8FEB-A7FCFE4B6A9B}"/>
              </a:ext>
            </a:extLst>
          </p:cNvPr>
          <p:cNvSpPr>
            <a:spLocks noGrp="1"/>
          </p:cNvSpPr>
          <p:nvPr>
            <p:ph type="body" sz="quarter" idx="10"/>
          </p:nvPr>
        </p:nvSpPr>
        <p:spPr>
          <a:xfrm>
            <a:off x="154899" y="129444"/>
            <a:ext cx="11522074" cy="520481"/>
          </a:xfrm>
        </p:spPr>
        <p:txBody>
          <a:bodyPr vert="horz" lIns="91440" tIns="45720" rIns="91440" bIns="45720" rtlCol="0" anchor="t">
            <a:normAutofit/>
          </a:bodyPr>
          <a:lstStyle/>
          <a:p>
            <a:pPr algn="l"/>
            <a:r>
              <a:rPr lang="en-US" sz="2800" b="1">
                <a:latin typeface="Calibri"/>
                <a:ea typeface="+mj-ea"/>
                <a:cs typeface="Calibri"/>
              </a:rPr>
              <a:t>Design Business Logic: Cleanse Creation(Contd.)</a:t>
            </a:r>
          </a:p>
        </p:txBody>
      </p:sp>
      <p:sp>
        <p:nvSpPr>
          <p:cNvPr id="4" name="Text Placeholder 3">
            <a:extLst>
              <a:ext uri="{FF2B5EF4-FFF2-40B4-BE49-F238E27FC236}">
                <a16:creationId xmlns:a16="http://schemas.microsoft.com/office/drawing/2014/main" id="{43C61F0D-2505-4417-A819-CD1B4AB53E7F}"/>
              </a:ext>
            </a:extLst>
          </p:cNvPr>
          <p:cNvSpPr>
            <a:spLocks noGrp="1"/>
          </p:cNvSpPr>
          <p:nvPr>
            <p:ph type="body" sz="quarter" idx="13"/>
          </p:nvPr>
        </p:nvSpPr>
        <p:spPr>
          <a:xfrm>
            <a:off x="334964" y="710600"/>
            <a:ext cx="11522074" cy="5957282"/>
          </a:xfrm>
        </p:spPr>
        <p:txBody>
          <a:bodyPr vert="horz" lIns="91440" tIns="45720" rIns="91440" bIns="45720" rtlCol="0" anchor="t">
            <a:normAutofit/>
          </a:bodyPr>
          <a:lstStyle/>
          <a:p>
            <a:endParaRPr lang="en-US" sz="2000">
              <a:latin typeface="+mn-lt"/>
              <a:cs typeface="Calibri"/>
            </a:endParaRPr>
          </a:p>
          <a:p>
            <a:pPr marL="285750" indent="-285750">
              <a:buFont typeface="Arial" panose="020B0604020202020204" pitchFamily="34" charset="0"/>
              <a:buChar char="•"/>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p:txBody>
      </p:sp>
      <p:pic>
        <p:nvPicPr>
          <p:cNvPr id="3" name="Picture 2" descr="A screenshot of a computer&#10;&#10;Description automatically generated">
            <a:extLst>
              <a:ext uri="{FF2B5EF4-FFF2-40B4-BE49-F238E27FC236}">
                <a16:creationId xmlns:a16="http://schemas.microsoft.com/office/drawing/2014/main" id="{5259647E-2F29-7A34-76B0-7E0770BDD43A}"/>
              </a:ext>
            </a:extLst>
          </p:cNvPr>
          <p:cNvPicPr>
            <a:picLocks noChangeAspect="1"/>
          </p:cNvPicPr>
          <p:nvPr/>
        </p:nvPicPr>
        <p:blipFill>
          <a:blip r:embed="rId3"/>
          <a:stretch>
            <a:fillRect/>
          </a:stretch>
        </p:blipFill>
        <p:spPr>
          <a:xfrm>
            <a:off x="333145" y="706144"/>
            <a:ext cx="8056826" cy="251783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C544E9A4-2CBB-186D-CA9D-BAD824FD6DD9}"/>
              </a:ext>
            </a:extLst>
          </p:cNvPr>
          <p:cNvPicPr>
            <a:picLocks noChangeAspect="1"/>
          </p:cNvPicPr>
          <p:nvPr/>
        </p:nvPicPr>
        <p:blipFill>
          <a:blip r:embed="rId4"/>
          <a:stretch>
            <a:fillRect/>
          </a:stretch>
        </p:blipFill>
        <p:spPr>
          <a:xfrm>
            <a:off x="359435" y="3560526"/>
            <a:ext cx="8036943" cy="2856836"/>
          </a:xfrm>
          <a:prstGeom prst="rect">
            <a:avLst/>
          </a:prstGeom>
        </p:spPr>
      </p:pic>
      <p:sp>
        <p:nvSpPr>
          <p:cNvPr id="8" name="TextBox 7">
            <a:extLst>
              <a:ext uri="{FF2B5EF4-FFF2-40B4-BE49-F238E27FC236}">
                <a16:creationId xmlns:a16="http://schemas.microsoft.com/office/drawing/2014/main" id="{D901FD6E-C5F4-324B-C20B-91E4DA072DE5}"/>
              </a:ext>
            </a:extLst>
          </p:cNvPr>
          <p:cNvSpPr txBox="1"/>
          <p:nvPr/>
        </p:nvSpPr>
        <p:spPr>
          <a:xfrm>
            <a:off x="8549268" y="710451"/>
            <a:ext cx="3512634" cy="67710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baseline="0">
                <a:latin typeface="Calibri"/>
              </a:rPr>
              <a:t>Test Results:-</a:t>
            </a:r>
            <a:endParaRPr lang="en-US" sz="2000">
              <a:latin typeface="Calibri"/>
              <a:cs typeface="Calibri"/>
            </a:endParaRPr>
          </a:p>
          <a:p>
            <a:pPr marL="342900" indent="-342900" algn="l">
              <a:buFont typeface="Arial"/>
              <a:buChar char="•"/>
            </a:pPr>
            <a:r>
              <a:rPr lang="en-US" sz="2000" baseline="0">
                <a:latin typeface="Calibri"/>
              </a:rPr>
              <a:t>Contains the result of the test for the instance that you select. The asset displays an output field for each input field that you add to an instance.</a:t>
            </a:r>
            <a:endParaRPr lang="en-US" sz="2000" baseline="0">
              <a:latin typeface="Calibri"/>
              <a:cs typeface="Calibri"/>
            </a:endParaRPr>
          </a:p>
          <a:p>
            <a:endParaRPr lang="en-US" sz="2000" b="1">
              <a:ea typeface="+mn-lt"/>
              <a:cs typeface="+mn-lt"/>
            </a:endParaRPr>
          </a:p>
          <a:p>
            <a:endParaRPr lang="en-US" sz="2000" b="1">
              <a:ea typeface="+mn-lt"/>
              <a:cs typeface="+mn-lt"/>
            </a:endParaRPr>
          </a:p>
          <a:p>
            <a:endParaRPr lang="en-US" sz="2000" b="1">
              <a:ea typeface="+mn-lt"/>
              <a:cs typeface="+mn-lt"/>
            </a:endParaRPr>
          </a:p>
          <a:p>
            <a:r>
              <a:rPr lang="en-US" sz="2000" b="1">
                <a:ea typeface="+mn-lt"/>
                <a:cs typeface="+mn-lt"/>
              </a:rPr>
              <a:t>Merge:-</a:t>
            </a:r>
            <a:endParaRPr lang="en-US" sz="2000">
              <a:ea typeface="+mn-lt"/>
              <a:cs typeface="+mn-lt"/>
            </a:endParaRPr>
          </a:p>
          <a:p>
            <a:pPr marL="285750" indent="-285750">
              <a:buFont typeface="Arial"/>
              <a:buChar char="•"/>
            </a:pPr>
            <a:r>
              <a:rPr lang="en-US" sz="2000">
                <a:ea typeface="+mn-lt"/>
                <a:cs typeface="+mn-lt"/>
              </a:rPr>
              <a:t>Use the Merge tab options to merge multiple input fields into a single output field. You can merge any combination of the fields to suit your data requirements.</a:t>
            </a:r>
            <a:endParaRPr lang="en-US" sz="2000">
              <a:cs typeface="Calibri"/>
            </a:endParaRPr>
          </a:p>
          <a:p>
            <a:pPr marL="285750" indent="-285750">
              <a:buFont typeface="Arial"/>
              <a:buChar char="•"/>
            </a:pPr>
            <a:r>
              <a:rPr lang="en-US" sz="2000">
                <a:ea typeface="+mn-lt"/>
                <a:cs typeface="+mn-lt"/>
              </a:rPr>
              <a:t>Configure</a:t>
            </a:r>
            <a:r>
              <a:rPr lang="en-US" sz="2000">
                <a:cs typeface="Calibri"/>
              </a:rPr>
              <a:t> it and click on test</a:t>
            </a:r>
            <a:r>
              <a:rPr lang="en-US" sz="2000" b="1">
                <a:cs typeface="Calibri"/>
              </a:rPr>
              <a:t>.</a:t>
            </a:r>
          </a:p>
          <a:p>
            <a:pPr marL="285750" indent="-285750">
              <a:buFont typeface="Arial"/>
              <a:buChar char="•"/>
            </a:pPr>
            <a:r>
              <a:rPr lang="en-US" sz="2000">
                <a:cs typeface="Calibri"/>
              </a:rPr>
              <a:t>Save the asset.</a:t>
            </a:r>
            <a:br>
              <a:rPr lang="en-US" b="1">
                <a:cs typeface="Calibri"/>
              </a:rPr>
            </a:br>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2587426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F1ED82-C598-7888-0626-A3404CD059E9}"/>
              </a:ext>
            </a:extLst>
          </p:cNvPr>
          <p:cNvSpPr>
            <a:spLocks noGrp="1"/>
          </p:cNvSpPr>
          <p:nvPr>
            <p:ph type="title"/>
          </p:nvPr>
        </p:nvSpPr>
        <p:spPr>
          <a:xfrm>
            <a:off x="5596501" y="489508"/>
            <a:ext cx="5754896" cy="1667569"/>
          </a:xfrm>
        </p:spPr>
        <p:txBody>
          <a:bodyPr anchor="b">
            <a:normAutofit/>
          </a:bodyPr>
          <a:lstStyle/>
          <a:p>
            <a:r>
              <a:rPr lang="en-US" sz="3200" b="1">
                <a:latin typeface="Calibri"/>
                <a:cs typeface="Calibri"/>
              </a:rPr>
              <a:t>Dictionary</a:t>
            </a:r>
          </a:p>
        </p:txBody>
      </p:sp>
      <p:pic>
        <p:nvPicPr>
          <p:cNvPr id="4" name="Picture 4" descr="Graphical user interface, application&#10;&#10;Description automatically generated">
            <a:extLst>
              <a:ext uri="{FF2B5EF4-FFF2-40B4-BE49-F238E27FC236}">
                <a16:creationId xmlns:a16="http://schemas.microsoft.com/office/drawing/2014/main" id="{830B033E-8000-AA84-4247-07527CCF0ADC}"/>
              </a:ext>
            </a:extLst>
          </p:cNvPr>
          <p:cNvPicPr>
            <a:picLocks noChangeAspect="1"/>
          </p:cNvPicPr>
          <p:nvPr/>
        </p:nvPicPr>
        <p:blipFill>
          <a:blip r:embed="rId2"/>
          <a:stretch>
            <a:fillRect/>
          </a:stretch>
        </p:blipFill>
        <p:spPr>
          <a:xfrm>
            <a:off x="1068130" y="1275070"/>
            <a:ext cx="3876165" cy="3876165"/>
          </a:xfrm>
          <a:prstGeom prst="rect">
            <a:avLst/>
          </a:prstGeom>
        </p:spPr>
      </p:pic>
      <p:sp>
        <p:nvSpPr>
          <p:cNvPr id="3" name="Content Placeholder 2">
            <a:extLst>
              <a:ext uri="{FF2B5EF4-FFF2-40B4-BE49-F238E27FC236}">
                <a16:creationId xmlns:a16="http://schemas.microsoft.com/office/drawing/2014/main" id="{30EA519F-EEFB-3AF7-372F-E45482123F73}"/>
              </a:ext>
            </a:extLst>
          </p:cNvPr>
          <p:cNvSpPr>
            <a:spLocks noGrp="1"/>
          </p:cNvSpPr>
          <p:nvPr>
            <p:ph idx="1"/>
          </p:nvPr>
        </p:nvSpPr>
        <p:spPr>
          <a:xfrm>
            <a:off x="5596502" y="2405894"/>
            <a:ext cx="5754896" cy="3197464"/>
          </a:xfrm>
        </p:spPr>
        <p:txBody>
          <a:bodyPr vert="horz" lIns="91440" tIns="45720" rIns="91440" bIns="45720" rtlCol="0" anchor="t">
            <a:normAutofit/>
          </a:bodyPr>
          <a:lstStyle/>
          <a:p>
            <a:r>
              <a:rPr lang="en-US" sz="2000"/>
              <a:t>Reference data object that you can use in a data quality asset to verify and enhance the </a:t>
            </a:r>
            <a:r>
              <a:rPr lang="en-US" sz="2000" b="1"/>
              <a:t>accuracy </a:t>
            </a:r>
            <a:r>
              <a:rPr lang="en-US" sz="2000"/>
              <a:t>and </a:t>
            </a:r>
            <a:r>
              <a:rPr lang="en-US" sz="2000" b="1"/>
              <a:t>usability </a:t>
            </a:r>
            <a:r>
              <a:rPr lang="en-US" sz="2000"/>
              <a:t>of your data. </a:t>
            </a:r>
            <a:endParaRPr lang="en-US" sz="2000">
              <a:cs typeface="Calibri"/>
            </a:endParaRPr>
          </a:p>
          <a:p>
            <a:r>
              <a:rPr lang="en-US" sz="2000"/>
              <a:t> Dictionaries can be used to </a:t>
            </a:r>
            <a:r>
              <a:rPr lang="en-US" sz="2000" b="1"/>
              <a:t>identify</a:t>
            </a:r>
            <a:r>
              <a:rPr lang="en-US" sz="2000"/>
              <a:t>, </a:t>
            </a:r>
            <a:r>
              <a:rPr lang="en-US" sz="2000" b="1"/>
              <a:t>validate </a:t>
            </a:r>
            <a:r>
              <a:rPr lang="en-US" sz="2000"/>
              <a:t>and </a:t>
            </a:r>
            <a:r>
              <a:rPr lang="en-US" sz="2000" b="1"/>
              <a:t>standardize </a:t>
            </a:r>
            <a:r>
              <a:rPr lang="en-US" sz="2000"/>
              <a:t>data as part of Rule Specifications.</a:t>
            </a:r>
            <a:endParaRPr lang="en-US" sz="2000">
              <a:cs typeface="Calibri"/>
            </a:endParaRPr>
          </a:p>
          <a:p>
            <a:pPr marL="0" indent="0">
              <a:buNone/>
            </a:pPr>
            <a:endParaRPr lang="en-US" sz="2000">
              <a:cs typeface="Calibri"/>
            </a:endParaRPr>
          </a:p>
        </p:txBody>
      </p:sp>
      <p:sp>
        <p:nvSpPr>
          <p:cNvPr id="20" name="Rectangle 1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685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8A9042-72BA-4FBA-8B99-E6D6EBD37AAF}"/>
              </a:ext>
            </a:extLst>
          </p:cNvPr>
          <p:cNvSpPr>
            <a:spLocks noGrp="1"/>
          </p:cNvSpPr>
          <p:nvPr>
            <p:ph type="body" sz="quarter" idx="10"/>
          </p:nvPr>
        </p:nvSpPr>
        <p:spPr>
          <a:xfrm>
            <a:off x="334964" y="190118"/>
            <a:ext cx="11522074" cy="520481"/>
          </a:xfrm>
        </p:spPr>
        <p:txBody>
          <a:bodyPr vert="horz" lIns="91440" tIns="45720" rIns="91440" bIns="45720" rtlCol="0" anchor="t">
            <a:normAutofit/>
          </a:bodyPr>
          <a:lstStyle/>
          <a:p>
            <a:pPr algn="l"/>
            <a:r>
              <a:rPr lang="en-US" sz="2800" b="1">
                <a:latin typeface="Calibri"/>
                <a:ea typeface="+mj-ea"/>
                <a:cs typeface="Calibri"/>
              </a:rPr>
              <a:t>Design Business Logic: Dictionary Creation</a:t>
            </a:r>
          </a:p>
        </p:txBody>
      </p:sp>
      <p:sp>
        <p:nvSpPr>
          <p:cNvPr id="4" name="Text Placeholder 3">
            <a:extLst>
              <a:ext uri="{FF2B5EF4-FFF2-40B4-BE49-F238E27FC236}">
                <a16:creationId xmlns:a16="http://schemas.microsoft.com/office/drawing/2014/main" id="{6231FC34-57C3-423B-A7DE-B780376C1E03}"/>
              </a:ext>
            </a:extLst>
          </p:cNvPr>
          <p:cNvSpPr>
            <a:spLocks noGrp="1"/>
          </p:cNvSpPr>
          <p:nvPr>
            <p:ph type="body" sz="quarter" idx="13"/>
          </p:nvPr>
        </p:nvSpPr>
        <p:spPr>
          <a:xfrm>
            <a:off x="334964" y="725590"/>
            <a:ext cx="11522074" cy="6147400"/>
          </a:xfrm>
        </p:spPr>
        <p:txBody>
          <a:bodyPr vert="horz" lIns="91440" tIns="45720" rIns="91440" bIns="45720" rtlCol="0" anchor="t">
            <a:normAutofit/>
          </a:bodyPr>
          <a:lstStyle/>
          <a:p>
            <a:pPr marL="285750" indent="-285750">
              <a:lnSpc>
                <a:spcPct val="50000"/>
              </a:lnSpc>
              <a:buFont typeface="Arial" panose="020B0604020202020204" pitchFamily="34" charset="0"/>
              <a:buChar char="•"/>
            </a:pPr>
            <a:r>
              <a:rPr lang="en-US" sz="2000" b="1">
                <a:latin typeface="+mn-lt"/>
              </a:rPr>
              <a:t>Creating Dictionary:</a:t>
            </a:r>
            <a:endParaRPr lang="en-US" sz="2000" b="1">
              <a:latin typeface="+mn-lt"/>
              <a:cs typeface="Calibri"/>
            </a:endParaRPr>
          </a:p>
          <a:p>
            <a:pPr>
              <a:lnSpc>
                <a:spcPct val="50000"/>
              </a:lnSpc>
            </a:pPr>
            <a:r>
              <a:rPr lang="en-US" sz="2000">
                <a:latin typeface="+mn-lt"/>
              </a:rPr>
              <a:t>1. Click on ‘New’ and click on ‘Dictionary’.</a:t>
            </a:r>
            <a:endParaRPr lang="en-US" sz="2000">
              <a:latin typeface="+mn-lt"/>
              <a:cs typeface="Calibri"/>
            </a:endParaRPr>
          </a:p>
          <a:p>
            <a:endParaRPr lang="en-US" sz="2000">
              <a:latin typeface="+mn-lt"/>
              <a:cs typeface="Calibri"/>
            </a:endParaRPr>
          </a:p>
          <a:p>
            <a:endParaRPr lang="en-US" sz="2000">
              <a:latin typeface="+mn-lt"/>
              <a:cs typeface="Calibri"/>
            </a:endParaRPr>
          </a:p>
          <a:p>
            <a:endParaRPr lang="en-US" sz="2000">
              <a:latin typeface="+mn-lt"/>
              <a:cs typeface="Calibri"/>
            </a:endParaRPr>
          </a:p>
          <a:p>
            <a:endParaRPr lang="en-US" sz="2000">
              <a:latin typeface="+mn-lt"/>
              <a:cs typeface="Calibri"/>
            </a:endParaRPr>
          </a:p>
          <a:p>
            <a:endParaRPr lang="en-US" sz="2000">
              <a:latin typeface="+mn-lt"/>
              <a:cs typeface="Calibri"/>
            </a:endParaRPr>
          </a:p>
          <a:p>
            <a:endParaRPr lang="en-US" sz="2000">
              <a:latin typeface="+mn-lt"/>
              <a:cs typeface="Calibri"/>
            </a:endParaRPr>
          </a:p>
          <a:p>
            <a:pPr>
              <a:lnSpc>
                <a:spcPct val="50000"/>
              </a:lnSpc>
            </a:pPr>
            <a:r>
              <a:rPr lang="en-US" sz="2000">
                <a:latin typeface="+mn-lt"/>
              </a:rPr>
              <a:t>2. Give name to dictionary and location to be saved in, then add the values to the dictionary</a:t>
            </a:r>
            <a:endParaRPr lang="en-US" sz="2000">
              <a:latin typeface="+mn-lt"/>
              <a:cs typeface="Calibri"/>
            </a:endParaRPr>
          </a:p>
          <a:p>
            <a:pPr marL="285750" indent="-285750">
              <a:lnSpc>
                <a:spcPct val="50000"/>
              </a:lnSpc>
              <a:buFont typeface="Arial" panose="020B0604020202020204" pitchFamily="34" charset="0"/>
              <a:buChar char="•"/>
            </a:pPr>
            <a:endParaRPr lang="en-US" sz="2000">
              <a:latin typeface="+mn-lt"/>
              <a:cs typeface="Calibri"/>
            </a:endParaRPr>
          </a:p>
          <a:p>
            <a:pPr>
              <a:lnSpc>
                <a:spcPct val="50000"/>
              </a:lnSpc>
            </a:pPr>
            <a:endParaRPr lang="en-US" sz="2000">
              <a:latin typeface="+mn-lt"/>
              <a:cs typeface="Calibri"/>
            </a:endParaRPr>
          </a:p>
        </p:txBody>
      </p:sp>
      <p:pic>
        <p:nvPicPr>
          <p:cNvPr id="6" name="Picture 5">
            <a:extLst>
              <a:ext uri="{FF2B5EF4-FFF2-40B4-BE49-F238E27FC236}">
                <a16:creationId xmlns:a16="http://schemas.microsoft.com/office/drawing/2014/main" id="{0A406395-412F-42FF-ABD6-59145D2343CE}"/>
              </a:ext>
            </a:extLst>
          </p:cNvPr>
          <p:cNvPicPr>
            <a:picLocks noChangeAspect="1"/>
          </p:cNvPicPr>
          <p:nvPr/>
        </p:nvPicPr>
        <p:blipFill>
          <a:blip r:embed="rId3"/>
          <a:stretch>
            <a:fillRect/>
          </a:stretch>
        </p:blipFill>
        <p:spPr>
          <a:xfrm>
            <a:off x="925072" y="1178805"/>
            <a:ext cx="6838950" cy="2445744"/>
          </a:xfrm>
          <a:prstGeom prst="rect">
            <a:avLst/>
          </a:prstGeom>
        </p:spPr>
      </p:pic>
      <p:pic>
        <p:nvPicPr>
          <p:cNvPr id="13" name="Picture 12">
            <a:extLst>
              <a:ext uri="{FF2B5EF4-FFF2-40B4-BE49-F238E27FC236}">
                <a16:creationId xmlns:a16="http://schemas.microsoft.com/office/drawing/2014/main" id="{C99CD89E-1E36-4EA6-951D-6804984FB128}"/>
              </a:ext>
            </a:extLst>
          </p:cNvPr>
          <p:cNvPicPr>
            <a:picLocks noChangeAspect="1"/>
          </p:cNvPicPr>
          <p:nvPr/>
        </p:nvPicPr>
        <p:blipFill>
          <a:blip r:embed="rId4"/>
          <a:stretch>
            <a:fillRect/>
          </a:stretch>
        </p:blipFill>
        <p:spPr>
          <a:xfrm>
            <a:off x="925072" y="4173845"/>
            <a:ext cx="4120653" cy="2673437"/>
          </a:xfrm>
          <a:prstGeom prst="rect">
            <a:avLst/>
          </a:prstGeom>
        </p:spPr>
      </p:pic>
      <p:pic>
        <p:nvPicPr>
          <p:cNvPr id="14" name="Picture 13">
            <a:extLst>
              <a:ext uri="{FF2B5EF4-FFF2-40B4-BE49-F238E27FC236}">
                <a16:creationId xmlns:a16="http://schemas.microsoft.com/office/drawing/2014/main" id="{CF7F9E5F-2035-4ECB-A65C-48E15DE43E8F}"/>
              </a:ext>
            </a:extLst>
          </p:cNvPr>
          <p:cNvPicPr>
            <a:picLocks noChangeAspect="1"/>
          </p:cNvPicPr>
          <p:nvPr/>
        </p:nvPicPr>
        <p:blipFill>
          <a:blip r:embed="rId5"/>
          <a:stretch>
            <a:fillRect/>
          </a:stretch>
        </p:blipFill>
        <p:spPr>
          <a:xfrm>
            <a:off x="5419219" y="4188835"/>
            <a:ext cx="3934102" cy="2706490"/>
          </a:xfrm>
          <a:prstGeom prst="rect">
            <a:avLst/>
          </a:prstGeom>
        </p:spPr>
      </p:pic>
    </p:spTree>
    <p:extLst>
      <p:ext uri="{BB962C8B-B14F-4D97-AF65-F5344CB8AC3E}">
        <p14:creationId xmlns:p14="http://schemas.microsoft.com/office/powerpoint/2010/main" val="20865438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6708FAB-3898-47A9-B05A-AB9ECBD9E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42DF45-D5B2-563F-6471-5B310B596B31}"/>
              </a:ext>
            </a:extLst>
          </p:cNvPr>
          <p:cNvSpPr>
            <a:spLocks noGrp="1"/>
          </p:cNvSpPr>
          <p:nvPr>
            <p:ph type="title"/>
          </p:nvPr>
        </p:nvSpPr>
        <p:spPr>
          <a:xfrm>
            <a:off x="1150775" y="97768"/>
            <a:ext cx="10103433" cy="949187"/>
          </a:xfrm>
        </p:spPr>
        <p:txBody>
          <a:bodyPr anchor="b">
            <a:normAutofit/>
          </a:bodyPr>
          <a:lstStyle/>
          <a:p>
            <a:r>
              <a:rPr lang="en-US" sz="4000" b="1">
                <a:cs typeface="Calibri Light"/>
              </a:rPr>
              <a:t>Verifier</a:t>
            </a:r>
          </a:p>
        </p:txBody>
      </p:sp>
      <p:sp>
        <p:nvSpPr>
          <p:cNvPr id="3" name="Content Placeholder 2">
            <a:extLst>
              <a:ext uri="{FF2B5EF4-FFF2-40B4-BE49-F238E27FC236}">
                <a16:creationId xmlns:a16="http://schemas.microsoft.com/office/drawing/2014/main" id="{2F50E1B3-EEF2-2161-CF9E-8C1849FDF5C2}"/>
              </a:ext>
            </a:extLst>
          </p:cNvPr>
          <p:cNvSpPr>
            <a:spLocks noGrp="1"/>
          </p:cNvSpPr>
          <p:nvPr>
            <p:ph idx="1"/>
          </p:nvPr>
        </p:nvSpPr>
        <p:spPr>
          <a:xfrm>
            <a:off x="1150286" y="1046247"/>
            <a:ext cx="6001836" cy="4797389"/>
          </a:xfrm>
        </p:spPr>
        <p:txBody>
          <a:bodyPr vert="horz" lIns="91440" tIns="45720" rIns="91440" bIns="45720" rtlCol="0" anchor="t">
            <a:noAutofit/>
          </a:bodyPr>
          <a:lstStyle/>
          <a:p>
            <a:r>
              <a:rPr lang="en-US" sz="2000" b="1"/>
              <a:t>Address Verification </a:t>
            </a:r>
            <a:endParaRPr lang="en-US" sz="2000" b="1">
              <a:cs typeface="Calibri"/>
            </a:endParaRPr>
          </a:p>
          <a:p>
            <a:pPr marL="0" indent="0">
              <a:buNone/>
            </a:pPr>
            <a:r>
              <a:rPr lang="en-US" sz="2000"/>
              <a:t>- Verify and correct address from over 240 countries and territories</a:t>
            </a:r>
            <a:endParaRPr lang="en-US" sz="2000">
              <a:cs typeface="Calibri"/>
            </a:endParaRPr>
          </a:p>
          <a:p>
            <a:pPr marL="0" indent="0">
              <a:buNone/>
            </a:pPr>
            <a:r>
              <a:rPr lang="en-US" sz="2000"/>
              <a:t> - Standardize and format addresses according to country specific rules </a:t>
            </a:r>
            <a:endParaRPr lang="en-US" sz="2000">
              <a:cs typeface="Calibri"/>
            </a:endParaRPr>
          </a:p>
          <a:p>
            <a:pPr marL="0" indent="0">
              <a:buNone/>
            </a:pPr>
            <a:r>
              <a:rPr lang="en-US" sz="2000"/>
              <a:t>- Get status codes to measure your address quality </a:t>
            </a:r>
            <a:endParaRPr lang="en-US" sz="2000">
              <a:cs typeface="Calibri"/>
            </a:endParaRPr>
          </a:p>
          <a:p>
            <a:r>
              <a:rPr lang="en-US" sz="2000" b="1"/>
              <a:t>Geo coding </a:t>
            </a:r>
            <a:endParaRPr lang="en-US" sz="2000" b="1">
              <a:cs typeface="Calibri"/>
            </a:endParaRPr>
          </a:p>
          <a:p>
            <a:pPr marL="0" indent="0">
              <a:buNone/>
            </a:pPr>
            <a:r>
              <a:rPr lang="en-US" sz="2000"/>
              <a:t>- Append geo coordinates for addresses in over 200 countries </a:t>
            </a:r>
            <a:endParaRPr lang="en-US" sz="2000">
              <a:cs typeface="Calibri"/>
            </a:endParaRPr>
          </a:p>
          <a:p>
            <a:pPr marL="0" indent="0">
              <a:buNone/>
            </a:pPr>
            <a:r>
              <a:rPr lang="en-US" sz="2000"/>
              <a:t>- Precise arrival point geo codes available in over 50 countries</a:t>
            </a:r>
            <a:endParaRPr lang="en-US" sz="2000">
              <a:cs typeface="Calibri"/>
            </a:endParaRPr>
          </a:p>
        </p:txBody>
      </p:sp>
      <p:pic>
        <p:nvPicPr>
          <p:cNvPr id="4" name="Picture 4" descr="Icon&#10;&#10;Description automatically generated">
            <a:extLst>
              <a:ext uri="{FF2B5EF4-FFF2-40B4-BE49-F238E27FC236}">
                <a16:creationId xmlns:a16="http://schemas.microsoft.com/office/drawing/2014/main" id="{C4454123-73A3-DC02-A77E-CC07824B2ECB}"/>
              </a:ext>
            </a:extLst>
          </p:cNvPr>
          <p:cNvPicPr>
            <a:picLocks noChangeAspect="1"/>
          </p:cNvPicPr>
          <p:nvPr/>
        </p:nvPicPr>
        <p:blipFill rotWithShape="1">
          <a:blip r:embed="rId2"/>
          <a:srcRect t="783" b="1900"/>
          <a:stretch/>
        </p:blipFill>
        <p:spPr>
          <a:xfrm>
            <a:off x="7804989" y="1391303"/>
            <a:ext cx="3748858" cy="3632824"/>
          </a:xfrm>
          <a:prstGeom prst="rect">
            <a:avLst/>
          </a:prstGeom>
        </p:spPr>
      </p:pic>
      <p:sp>
        <p:nvSpPr>
          <p:cNvPr id="24" name="Rectangle 23">
            <a:extLst>
              <a:ext uri="{FF2B5EF4-FFF2-40B4-BE49-F238E27FC236}">
                <a16:creationId xmlns:a16="http://schemas.microsoft.com/office/drawing/2014/main" id="{2E438CA0-CB4D-4C94-8C39-9C7FC9BB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B2C05E3-84E7-4957-95EF-B471CBF71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5438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CFE8-3D04-0DBE-5EC4-4CAB98A7A9EB}"/>
              </a:ext>
            </a:extLst>
          </p:cNvPr>
          <p:cNvSpPr>
            <a:spLocks noGrp="1"/>
          </p:cNvSpPr>
          <p:nvPr/>
        </p:nvSpPr>
        <p:spPr>
          <a:xfrm>
            <a:off x="838200" y="7261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Key</a:t>
            </a:r>
            <a:r>
              <a:rPr lang="en-US"/>
              <a:t> </a:t>
            </a:r>
            <a:r>
              <a:rPr lang="en-US" b="1"/>
              <a:t>Features</a:t>
            </a:r>
          </a:p>
        </p:txBody>
      </p:sp>
      <p:sp>
        <p:nvSpPr>
          <p:cNvPr id="3" name="Content Placeholder 5">
            <a:extLst>
              <a:ext uri="{FF2B5EF4-FFF2-40B4-BE49-F238E27FC236}">
                <a16:creationId xmlns:a16="http://schemas.microsoft.com/office/drawing/2014/main" id="{EAB28355-29A2-33B6-B6D6-4156BF82E4D6}"/>
              </a:ext>
            </a:extLst>
          </p:cNvPr>
          <p:cNvSpPr>
            <a:spLocks noGrp="1"/>
          </p:cNvSpPr>
          <p:nvPr/>
        </p:nvSpPr>
        <p:spPr>
          <a:xfrm>
            <a:off x="838200" y="2272114"/>
            <a:ext cx="10515600" cy="38597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t>Self-Service Data Quality </a:t>
            </a:r>
            <a:r>
              <a:rPr lang="en-US" sz="2000"/>
              <a:t>for Business Users</a:t>
            </a:r>
            <a:endParaRPr lang="en-US" sz="2000">
              <a:cs typeface="Calibri"/>
            </a:endParaRPr>
          </a:p>
          <a:p>
            <a:r>
              <a:rPr lang="en-US" sz="2000" b="1"/>
              <a:t>Pre-built rules </a:t>
            </a:r>
            <a:r>
              <a:rPr lang="en-US" sz="2000"/>
              <a:t>and accelerators</a:t>
            </a:r>
            <a:endParaRPr lang="en-US" sz="2000">
              <a:cs typeface="Calibri"/>
            </a:endParaRPr>
          </a:p>
          <a:p>
            <a:r>
              <a:rPr lang="en-US" sz="2000"/>
              <a:t>Integrate data cleansing and standardization, address verification, parsing, de-duplicate and </a:t>
            </a:r>
            <a:r>
              <a:rPr lang="en-US" sz="2000" b="1"/>
              <a:t>enrichment capabilities</a:t>
            </a:r>
            <a:r>
              <a:rPr lang="en-US" sz="2000"/>
              <a:t>.</a:t>
            </a:r>
            <a:endParaRPr lang="en-US" sz="2000">
              <a:cs typeface="Calibri"/>
            </a:endParaRPr>
          </a:p>
          <a:p>
            <a:r>
              <a:rPr lang="en-US" sz="2000"/>
              <a:t>Rich Set of Data Quality Transformations and </a:t>
            </a:r>
            <a:r>
              <a:rPr lang="en-US" sz="2000" b="1"/>
              <a:t>Universal Connectivity</a:t>
            </a:r>
            <a:endParaRPr lang="en-US" sz="2000" b="1">
              <a:cs typeface="Calibri"/>
            </a:endParaRPr>
          </a:p>
          <a:p>
            <a:r>
              <a:rPr lang="en-US" sz="2000"/>
              <a:t>AI-driven insights via </a:t>
            </a:r>
            <a:r>
              <a:rPr lang="en-US" sz="2000" b="1"/>
              <a:t>The CLAIRE™ engine</a:t>
            </a:r>
            <a:endParaRPr lang="en-US" sz="2000" b="1">
              <a:cs typeface="Calibri"/>
            </a:endParaRPr>
          </a:p>
        </p:txBody>
      </p:sp>
    </p:spTree>
    <p:extLst>
      <p:ext uri="{BB962C8B-B14F-4D97-AF65-F5344CB8AC3E}">
        <p14:creationId xmlns:p14="http://schemas.microsoft.com/office/powerpoint/2010/main" val="666387221"/>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8A9042-72BA-4FBA-8B99-E6D6EBD37AAF}"/>
              </a:ext>
            </a:extLst>
          </p:cNvPr>
          <p:cNvSpPr>
            <a:spLocks noGrp="1"/>
          </p:cNvSpPr>
          <p:nvPr>
            <p:ph type="body" sz="quarter" idx="10"/>
          </p:nvPr>
        </p:nvSpPr>
        <p:spPr>
          <a:xfrm>
            <a:off x="334964" y="190118"/>
            <a:ext cx="11522074" cy="520481"/>
          </a:xfrm>
        </p:spPr>
        <p:txBody>
          <a:bodyPr vert="horz" lIns="91440" tIns="45720" rIns="91440" bIns="45720" rtlCol="0" anchor="t">
            <a:normAutofit/>
          </a:bodyPr>
          <a:lstStyle/>
          <a:p>
            <a:pPr algn="l"/>
            <a:r>
              <a:rPr lang="en-US" sz="2800" b="1">
                <a:latin typeface="Calibri"/>
                <a:ea typeface="+mj-ea"/>
                <a:cs typeface="Calibri"/>
              </a:rPr>
              <a:t>Design Business Logic: Address Verifier Creation</a:t>
            </a:r>
          </a:p>
        </p:txBody>
      </p:sp>
      <p:sp>
        <p:nvSpPr>
          <p:cNvPr id="4" name="Text Placeholder 3">
            <a:extLst>
              <a:ext uri="{FF2B5EF4-FFF2-40B4-BE49-F238E27FC236}">
                <a16:creationId xmlns:a16="http://schemas.microsoft.com/office/drawing/2014/main" id="{6231FC34-57C3-423B-A7DE-B780376C1E03}"/>
              </a:ext>
            </a:extLst>
          </p:cNvPr>
          <p:cNvSpPr>
            <a:spLocks noGrp="1"/>
          </p:cNvSpPr>
          <p:nvPr>
            <p:ph type="body" sz="quarter" idx="13"/>
          </p:nvPr>
        </p:nvSpPr>
        <p:spPr>
          <a:xfrm>
            <a:off x="334964" y="710600"/>
            <a:ext cx="11522074" cy="6147400"/>
          </a:xfrm>
        </p:spPr>
        <p:txBody>
          <a:bodyPr vert="horz" lIns="91440" tIns="45720" rIns="91440" bIns="45720" rtlCol="0" anchor="t">
            <a:normAutofit/>
          </a:bodyPr>
          <a:lstStyle/>
          <a:p>
            <a:pPr marL="285750" indent="-285750">
              <a:lnSpc>
                <a:spcPct val="50000"/>
              </a:lnSpc>
              <a:buFont typeface="Arial" panose="020B0604020202020204" pitchFamily="34" charset="0"/>
              <a:buChar char="•"/>
            </a:pPr>
            <a:r>
              <a:rPr lang="en-US" sz="2000" b="1">
                <a:latin typeface="+mn-lt"/>
              </a:rPr>
              <a:t>Creating address verifier:</a:t>
            </a:r>
            <a:endParaRPr lang="en-US" sz="2000" b="1">
              <a:latin typeface="+mn-lt"/>
              <a:cs typeface="Calibri"/>
            </a:endParaRPr>
          </a:p>
          <a:p>
            <a:pPr>
              <a:lnSpc>
                <a:spcPct val="50000"/>
              </a:lnSpc>
            </a:pPr>
            <a:r>
              <a:rPr lang="en-US" sz="2000">
                <a:latin typeface="+mn-lt"/>
              </a:rPr>
              <a:t>1. Click on ‘New’ and click on ‘address verifier’.</a:t>
            </a:r>
            <a:endParaRPr lang="en-US" sz="2000">
              <a:latin typeface="+mn-lt"/>
              <a:cs typeface="Calibri"/>
            </a:endParaRPr>
          </a:p>
          <a:p>
            <a:endParaRPr lang="en-US" sz="2000">
              <a:latin typeface="+mn-lt"/>
              <a:cs typeface="Calibri"/>
            </a:endParaRPr>
          </a:p>
          <a:p>
            <a:endParaRPr lang="en-US" sz="2000">
              <a:latin typeface="+mn-lt"/>
              <a:cs typeface="Calibri"/>
            </a:endParaRPr>
          </a:p>
          <a:p>
            <a:endParaRPr lang="en-US" sz="2000">
              <a:latin typeface="+mn-lt"/>
              <a:cs typeface="Calibri"/>
            </a:endParaRPr>
          </a:p>
          <a:p>
            <a:endParaRPr lang="en-US" sz="2000">
              <a:latin typeface="+mn-lt"/>
              <a:cs typeface="Calibri"/>
            </a:endParaRPr>
          </a:p>
          <a:p>
            <a:endParaRPr lang="en-US" sz="2000">
              <a:latin typeface="+mn-lt"/>
              <a:cs typeface="Calibri"/>
            </a:endParaRPr>
          </a:p>
          <a:p>
            <a:endParaRPr lang="en-US" sz="2000">
              <a:latin typeface="+mn-lt"/>
              <a:cs typeface="Calibri"/>
            </a:endParaRPr>
          </a:p>
          <a:p>
            <a:pPr>
              <a:lnSpc>
                <a:spcPct val="50000"/>
              </a:lnSpc>
            </a:pPr>
            <a:r>
              <a:rPr lang="en-US" sz="2000">
                <a:latin typeface="+mn-lt"/>
              </a:rPr>
              <a:t>2. Choose appropriate configuration from discrete, hybrid, multiline</a:t>
            </a:r>
            <a:endParaRPr lang="en-US" sz="2000">
              <a:latin typeface="+mn-lt"/>
              <a:cs typeface="Calibri"/>
            </a:endParaRPr>
          </a:p>
          <a:p>
            <a:pPr>
              <a:lnSpc>
                <a:spcPct val="50000"/>
              </a:lnSpc>
            </a:pPr>
            <a:r>
              <a:rPr lang="en-US" sz="2000">
                <a:latin typeface="+mn-lt"/>
              </a:rPr>
              <a:t>3. Give name to rule specification and location to be saved in.</a:t>
            </a:r>
            <a:endParaRPr lang="en-US" sz="2000">
              <a:latin typeface="+mn-lt"/>
              <a:cs typeface="Calibri"/>
            </a:endParaRPr>
          </a:p>
          <a:p>
            <a:pPr>
              <a:lnSpc>
                <a:spcPct val="50000"/>
              </a:lnSpc>
            </a:pPr>
            <a:endParaRPr lang="en-US" sz="2000">
              <a:latin typeface="+mn-lt"/>
              <a:cs typeface="Calibri"/>
            </a:endParaRPr>
          </a:p>
        </p:txBody>
      </p:sp>
      <p:pic>
        <p:nvPicPr>
          <p:cNvPr id="3" name="Picture 2" descr="A screenshot of a computer&#10;&#10;Description automatically generated">
            <a:extLst>
              <a:ext uri="{FF2B5EF4-FFF2-40B4-BE49-F238E27FC236}">
                <a16:creationId xmlns:a16="http://schemas.microsoft.com/office/drawing/2014/main" id="{D48048F0-9903-41D5-B26A-74A973D8B888}"/>
              </a:ext>
            </a:extLst>
          </p:cNvPr>
          <p:cNvPicPr>
            <a:picLocks noChangeAspect="1"/>
          </p:cNvPicPr>
          <p:nvPr/>
        </p:nvPicPr>
        <p:blipFill>
          <a:blip r:embed="rId3"/>
          <a:stretch>
            <a:fillRect/>
          </a:stretch>
        </p:blipFill>
        <p:spPr>
          <a:xfrm>
            <a:off x="339935" y="1307620"/>
            <a:ext cx="6365035" cy="2244306"/>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2271FA35-2A9D-696D-6B74-A58EC970BE85}"/>
              </a:ext>
            </a:extLst>
          </p:cNvPr>
          <p:cNvPicPr>
            <a:picLocks noChangeAspect="1"/>
          </p:cNvPicPr>
          <p:nvPr/>
        </p:nvPicPr>
        <p:blipFill>
          <a:blip r:embed="rId4"/>
          <a:stretch>
            <a:fillRect/>
          </a:stretch>
        </p:blipFill>
        <p:spPr>
          <a:xfrm>
            <a:off x="340744" y="4342860"/>
            <a:ext cx="6363418" cy="2514242"/>
          </a:xfrm>
          <a:prstGeom prst="rect">
            <a:avLst/>
          </a:prstGeom>
        </p:spPr>
      </p:pic>
    </p:spTree>
    <p:extLst>
      <p:ext uri="{BB962C8B-B14F-4D97-AF65-F5344CB8AC3E}">
        <p14:creationId xmlns:p14="http://schemas.microsoft.com/office/powerpoint/2010/main" val="22524157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1F3936-EABE-4709-8FEB-A7FCFE4B6A9B}"/>
              </a:ext>
            </a:extLst>
          </p:cNvPr>
          <p:cNvSpPr>
            <a:spLocks noGrp="1"/>
          </p:cNvSpPr>
          <p:nvPr>
            <p:ph type="body" sz="quarter" idx="10"/>
          </p:nvPr>
        </p:nvSpPr>
        <p:spPr>
          <a:xfrm>
            <a:off x="154899" y="129444"/>
            <a:ext cx="11522074" cy="520481"/>
          </a:xfrm>
        </p:spPr>
        <p:txBody>
          <a:bodyPr vert="horz" lIns="91440" tIns="45720" rIns="91440" bIns="45720" rtlCol="0" anchor="t">
            <a:normAutofit/>
          </a:bodyPr>
          <a:lstStyle/>
          <a:p>
            <a:pPr algn="l"/>
            <a:r>
              <a:rPr lang="en-US" sz="2800" b="1">
                <a:latin typeface="Calibri"/>
                <a:ea typeface="+mj-ea"/>
                <a:cs typeface="Calibri"/>
              </a:rPr>
              <a:t>Design Business Logic: Address verifier Creation (Contd.)</a:t>
            </a:r>
          </a:p>
        </p:txBody>
      </p:sp>
      <p:sp>
        <p:nvSpPr>
          <p:cNvPr id="4" name="Text Placeholder 3">
            <a:extLst>
              <a:ext uri="{FF2B5EF4-FFF2-40B4-BE49-F238E27FC236}">
                <a16:creationId xmlns:a16="http://schemas.microsoft.com/office/drawing/2014/main" id="{43C61F0D-2505-4417-A819-CD1B4AB53E7F}"/>
              </a:ext>
            </a:extLst>
          </p:cNvPr>
          <p:cNvSpPr>
            <a:spLocks noGrp="1"/>
          </p:cNvSpPr>
          <p:nvPr>
            <p:ph type="body" sz="quarter" idx="13"/>
          </p:nvPr>
        </p:nvSpPr>
        <p:spPr>
          <a:xfrm>
            <a:off x="334964" y="710600"/>
            <a:ext cx="11522074" cy="5957282"/>
          </a:xfrm>
        </p:spPr>
        <p:txBody>
          <a:bodyPr vert="horz" lIns="91440" tIns="45720" rIns="91440" bIns="45720" rtlCol="0" anchor="t">
            <a:normAutofit/>
          </a:bodyPr>
          <a:lstStyle/>
          <a:p>
            <a:r>
              <a:rPr lang="en-US" sz="2000">
                <a:latin typeface="+mn-lt"/>
              </a:rPr>
              <a:t>4. Configure the input and output values as per requirement:</a:t>
            </a:r>
            <a:endParaRPr lang="en-US" sz="2000">
              <a:latin typeface="+mn-lt"/>
              <a:cs typeface="Calibri"/>
            </a:endParaRPr>
          </a:p>
          <a:p>
            <a:pPr marL="285750" indent="-285750">
              <a:buFont typeface="Arial" panose="020B0604020202020204" pitchFamily="34" charset="0"/>
              <a:buChar char="•"/>
            </a:pPr>
            <a:endParaRPr lang="en-US" sz="2000">
              <a:latin typeface="+mn-lt"/>
              <a:cs typeface="Calibri"/>
            </a:endParaRPr>
          </a:p>
          <a:p>
            <a:pPr marL="285750" indent="-285750">
              <a:buFont typeface="Arial" panose="020B0604020202020204" pitchFamily="34" charset="0"/>
              <a:buChar char="•"/>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p:txBody>
      </p:sp>
      <p:grpSp>
        <p:nvGrpSpPr>
          <p:cNvPr id="7" name="Group 6">
            <a:extLst>
              <a:ext uri="{FF2B5EF4-FFF2-40B4-BE49-F238E27FC236}">
                <a16:creationId xmlns:a16="http://schemas.microsoft.com/office/drawing/2014/main" id="{C154E6A7-A1F7-4704-BAE8-8C149746BE45}"/>
              </a:ext>
            </a:extLst>
          </p:cNvPr>
          <p:cNvGrpSpPr/>
          <p:nvPr/>
        </p:nvGrpSpPr>
        <p:grpSpPr>
          <a:xfrm>
            <a:off x="10907842" y="105322"/>
            <a:ext cx="1129259" cy="456541"/>
            <a:chOff x="11037659" y="77916"/>
            <a:chExt cx="1129259" cy="456541"/>
          </a:xfrm>
        </p:grpSpPr>
        <p:pic>
          <p:nvPicPr>
            <p:cNvPr id="9" name="Picture 8" descr="Icon&#10;&#10;Description automatically generated">
              <a:extLst>
                <a:ext uri="{FF2B5EF4-FFF2-40B4-BE49-F238E27FC236}">
                  <a16:creationId xmlns:a16="http://schemas.microsoft.com/office/drawing/2014/main" id="{1CC8E53D-8B4A-4326-BAB0-DAEF5D218379}"/>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4778" t="5308" r="3345" b="10656"/>
            <a:stretch/>
          </p:blipFill>
          <p:spPr>
            <a:xfrm>
              <a:off x="11452485" y="77916"/>
              <a:ext cx="305956" cy="291293"/>
            </a:xfrm>
            <a:prstGeom prst="rect">
              <a:avLst/>
            </a:prstGeom>
          </p:spPr>
        </p:pic>
        <p:sp>
          <p:nvSpPr>
            <p:cNvPr id="10" name="TextBox 9">
              <a:extLst>
                <a:ext uri="{FF2B5EF4-FFF2-40B4-BE49-F238E27FC236}">
                  <a16:creationId xmlns:a16="http://schemas.microsoft.com/office/drawing/2014/main" id="{0D92D39C-C2DB-421C-9BA2-544A7706002B}"/>
                </a:ext>
              </a:extLst>
            </p:cNvPr>
            <p:cNvSpPr txBox="1"/>
            <p:nvPr/>
          </p:nvSpPr>
          <p:spPr>
            <a:xfrm>
              <a:off x="11037659" y="319013"/>
              <a:ext cx="1129259" cy="215444"/>
            </a:xfrm>
            <a:prstGeom prst="rect">
              <a:avLst/>
            </a:prstGeom>
            <a:noFill/>
          </p:spPr>
          <p:txBody>
            <a:bodyPr wrap="square" rtlCol="0">
              <a:spAutoFit/>
            </a:bodyPr>
            <a:lstStyle/>
            <a:p>
              <a:pPr algn="ctr"/>
              <a:r>
                <a:rPr lang="en-US" sz="800" i="1"/>
                <a:t>Data Steward</a:t>
              </a:r>
            </a:p>
          </p:txBody>
        </p:sp>
      </p:grpSp>
      <p:pic>
        <p:nvPicPr>
          <p:cNvPr id="3" name="Picture 2" descr="A screenshot of a computer&#10;&#10;Description automatically generated">
            <a:extLst>
              <a:ext uri="{FF2B5EF4-FFF2-40B4-BE49-F238E27FC236}">
                <a16:creationId xmlns:a16="http://schemas.microsoft.com/office/drawing/2014/main" id="{1428CF22-AA92-B431-0B23-C5A00A2A3017}"/>
              </a:ext>
            </a:extLst>
          </p:cNvPr>
          <p:cNvPicPr>
            <a:picLocks noChangeAspect="1"/>
          </p:cNvPicPr>
          <p:nvPr/>
        </p:nvPicPr>
        <p:blipFill>
          <a:blip r:embed="rId5"/>
          <a:stretch>
            <a:fillRect/>
          </a:stretch>
        </p:blipFill>
        <p:spPr>
          <a:xfrm>
            <a:off x="338857" y="1404938"/>
            <a:ext cx="10220325" cy="4479445"/>
          </a:xfrm>
          <a:prstGeom prst="rect">
            <a:avLst/>
          </a:prstGeom>
        </p:spPr>
      </p:pic>
    </p:spTree>
    <p:extLst>
      <p:ext uri="{BB962C8B-B14F-4D97-AF65-F5344CB8AC3E}">
        <p14:creationId xmlns:p14="http://schemas.microsoft.com/office/powerpoint/2010/main" val="11528422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708FAB-3898-47A9-B05A-AB9ECBD9E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1D01DC-F7D9-49B7-4D63-109B10C6DBB8}"/>
              </a:ext>
            </a:extLst>
          </p:cNvPr>
          <p:cNvSpPr>
            <a:spLocks noGrp="1"/>
          </p:cNvSpPr>
          <p:nvPr>
            <p:ph type="title"/>
          </p:nvPr>
        </p:nvSpPr>
        <p:spPr>
          <a:xfrm>
            <a:off x="1136398" y="457201"/>
            <a:ext cx="10117810" cy="1150470"/>
          </a:xfrm>
        </p:spPr>
        <p:txBody>
          <a:bodyPr anchor="b">
            <a:normAutofit/>
          </a:bodyPr>
          <a:lstStyle/>
          <a:p>
            <a:r>
              <a:rPr lang="en-US" sz="4000" b="1">
                <a:cs typeface="Calibri Light"/>
              </a:rPr>
              <a:t>Deduplication</a:t>
            </a:r>
          </a:p>
        </p:txBody>
      </p:sp>
      <p:sp>
        <p:nvSpPr>
          <p:cNvPr id="3" name="Content Placeholder 2">
            <a:extLst>
              <a:ext uri="{FF2B5EF4-FFF2-40B4-BE49-F238E27FC236}">
                <a16:creationId xmlns:a16="http://schemas.microsoft.com/office/drawing/2014/main" id="{0EC10A3F-87BE-9204-03A6-6A5AC39C6486}"/>
              </a:ext>
            </a:extLst>
          </p:cNvPr>
          <p:cNvSpPr>
            <a:spLocks noGrp="1"/>
          </p:cNvSpPr>
          <p:nvPr>
            <p:ph idx="1"/>
          </p:nvPr>
        </p:nvSpPr>
        <p:spPr>
          <a:xfrm>
            <a:off x="1150286" y="1980775"/>
            <a:ext cx="6001836" cy="3632824"/>
          </a:xfrm>
        </p:spPr>
        <p:txBody>
          <a:bodyPr vert="horz" lIns="91440" tIns="45720" rIns="91440" bIns="45720" rtlCol="0" anchor="t">
            <a:normAutofit/>
          </a:bodyPr>
          <a:lstStyle/>
          <a:p>
            <a:r>
              <a:rPr lang="en-US" sz="2000">
                <a:ea typeface="+mn-lt"/>
                <a:cs typeface="+mn-lt"/>
              </a:rPr>
              <a:t>Analyze the </a:t>
            </a:r>
            <a:r>
              <a:rPr lang="en-US" sz="2000" b="1">
                <a:ea typeface="+mn-lt"/>
                <a:cs typeface="+mn-lt"/>
              </a:rPr>
              <a:t>levels of duplication</a:t>
            </a:r>
            <a:r>
              <a:rPr lang="en-US" sz="2000">
                <a:ea typeface="+mn-lt"/>
                <a:cs typeface="+mn-lt"/>
              </a:rPr>
              <a:t> in a data set</a:t>
            </a:r>
            <a:endParaRPr lang="en-US" sz="2000">
              <a:cs typeface="Calibri"/>
            </a:endParaRPr>
          </a:p>
          <a:p>
            <a:r>
              <a:rPr lang="en-US" sz="2000">
                <a:ea typeface="+mn-lt"/>
                <a:cs typeface="+mn-lt"/>
              </a:rPr>
              <a:t>Consolidate sets of duplicate records into a single, preferred record. </a:t>
            </a:r>
            <a:endParaRPr lang="en-US" sz="2000">
              <a:cs typeface="Calibri"/>
            </a:endParaRPr>
          </a:p>
          <a:p>
            <a:pPr marL="0" indent="0">
              <a:buNone/>
            </a:pPr>
            <a:endParaRPr lang="en-US" sz="2000">
              <a:cs typeface="Calibri"/>
            </a:endParaRPr>
          </a:p>
        </p:txBody>
      </p:sp>
      <p:pic>
        <p:nvPicPr>
          <p:cNvPr id="4" name="Picture 4" descr="Graphical user interface, application, Teams&#10;&#10;Description automatically generated">
            <a:extLst>
              <a:ext uri="{FF2B5EF4-FFF2-40B4-BE49-F238E27FC236}">
                <a16:creationId xmlns:a16="http://schemas.microsoft.com/office/drawing/2014/main" id="{A4AE5AC6-1690-0DDA-DF42-56FFB60F20EB}"/>
              </a:ext>
            </a:extLst>
          </p:cNvPr>
          <p:cNvPicPr>
            <a:picLocks noChangeAspect="1"/>
          </p:cNvPicPr>
          <p:nvPr/>
        </p:nvPicPr>
        <p:blipFill rotWithShape="1">
          <a:blip r:embed="rId2"/>
          <a:srcRect t="3858" r="1" b="1"/>
          <a:stretch/>
        </p:blipFill>
        <p:spPr>
          <a:xfrm>
            <a:off x="7646838" y="1980775"/>
            <a:ext cx="3748858" cy="3632824"/>
          </a:xfrm>
          <a:prstGeom prst="rect">
            <a:avLst/>
          </a:prstGeom>
        </p:spPr>
      </p:pic>
      <p:sp>
        <p:nvSpPr>
          <p:cNvPr id="11" name="Rectangle 10">
            <a:extLst>
              <a:ext uri="{FF2B5EF4-FFF2-40B4-BE49-F238E27FC236}">
                <a16:creationId xmlns:a16="http://schemas.microsoft.com/office/drawing/2014/main" id="{2E438CA0-CB4D-4C94-8C39-9C7FC9BB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B2C05E3-84E7-4957-95EF-B471CBF71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86993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8A9042-72BA-4FBA-8B99-E6D6EBD37AAF}"/>
              </a:ext>
            </a:extLst>
          </p:cNvPr>
          <p:cNvSpPr>
            <a:spLocks noGrp="1"/>
          </p:cNvSpPr>
          <p:nvPr>
            <p:ph type="body" sz="quarter" idx="10"/>
          </p:nvPr>
        </p:nvSpPr>
        <p:spPr>
          <a:xfrm>
            <a:off x="334964" y="190118"/>
            <a:ext cx="11522074" cy="520481"/>
          </a:xfrm>
        </p:spPr>
        <p:txBody>
          <a:bodyPr vert="horz" lIns="91440" tIns="45720" rIns="91440" bIns="45720" rtlCol="0" anchor="t">
            <a:normAutofit/>
          </a:bodyPr>
          <a:lstStyle/>
          <a:p>
            <a:pPr algn="l"/>
            <a:r>
              <a:rPr lang="en-US" sz="2800" b="1">
                <a:latin typeface="Calibri"/>
                <a:ea typeface="+mj-ea"/>
                <a:cs typeface="Calibri"/>
              </a:rPr>
              <a:t>Design Business Logic: </a:t>
            </a:r>
            <a:r>
              <a:rPr lang="en-US" sz="2800" b="1" err="1">
                <a:latin typeface="Calibri"/>
                <a:ea typeface="+mj-ea"/>
                <a:cs typeface="Calibri"/>
              </a:rPr>
              <a:t>Dedup</a:t>
            </a:r>
            <a:r>
              <a:rPr lang="en-US" sz="2800" b="1">
                <a:latin typeface="Calibri"/>
                <a:ea typeface="+mj-ea"/>
                <a:cs typeface="Calibri"/>
              </a:rPr>
              <a:t> Creation</a:t>
            </a:r>
          </a:p>
        </p:txBody>
      </p:sp>
      <p:sp>
        <p:nvSpPr>
          <p:cNvPr id="4" name="Text Placeholder 3">
            <a:extLst>
              <a:ext uri="{FF2B5EF4-FFF2-40B4-BE49-F238E27FC236}">
                <a16:creationId xmlns:a16="http://schemas.microsoft.com/office/drawing/2014/main" id="{6231FC34-57C3-423B-A7DE-B780376C1E03}"/>
              </a:ext>
            </a:extLst>
          </p:cNvPr>
          <p:cNvSpPr>
            <a:spLocks noGrp="1"/>
          </p:cNvSpPr>
          <p:nvPr>
            <p:ph type="body" sz="quarter" idx="13"/>
          </p:nvPr>
        </p:nvSpPr>
        <p:spPr>
          <a:xfrm>
            <a:off x="334964" y="710600"/>
            <a:ext cx="11522074" cy="6147400"/>
          </a:xfrm>
        </p:spPr>
        <p:txBody>
          <a:bodyPr vert="horz" lIns="91440" tIns="45720" rIns="91440" bIns="45720" rtlCol="0" anchor="t">
            <a:normAutofit/>
          </a:bodyPr>
          <a:lstStyle/>
          <a:p>
            <a:pPr marL="285750" indent="-285750">
              <a:lnSpc>
                <a:spcPct val="50000"/>
              </a:lnSpc>
              <a:buFont typeface="Arial" panose="020B0604020202020204" pitchFamily="34" charset="0"/>
              <a:buChar char="•"/>
            </a:pPr>
            <a:r>
              <a:rPr lang="en-US" sz="2000" b="1">
                <a:latin typeface="+mn-lt"/>
              </a:rPr>
              <a:t>Creating a </a:t>
            </a:r>
            <a:r>
              <a:rPr lang="en-US" sz="2000" b="1" err="1">
                <a:latin typeface="+mn-lt"/>
              </a:rPr>
              <a:t>dedup</a:t>
            </a:r>
            <a:r>
              <a:rPr lang="en-US" sz="2000" b="1">
                <a:latin typeface="+mn-lt"/>
              </a:rPr>
              <a:t>:</a:t>
            </a:r>
            <a:endParaRPr lang="en-US" sz="2000" b="1">
              <a:latin typeface="+mn-lt"/>
              <a:cs typeface="Calibri"/>
            </a:endParaRPr>
          </a:p>
          <a:p>
            <a:pPr>
              <a:lnSpc>
                <a:spcPct val="50000"/>
              </a:lnSpc>
            </a:pPr>
            <a:r>
              <a:rPr lang="en-US" sz="2000">
                <a:latin typeface="+mn-lt"/>
              </a:rPr>
              <a:t>1. Click on ‘New’ and click on ‘</a:t>
            </a:r>
            <a:r>
              <a:rPr lang="en-US" sz="2000" err="1">
                <a:latin typeface="+mn-lt"/>
              </a:rPr>
              <a:t>Dedup</a:t>
            </a:r>
            <a:r>
              <a:rPr lang="en-US" sz="2000">
                <a:latin typeface="+mn-lt"/>
              </a:rPr>
              <a:t>’.</a:t>
            </a:r>
            <a:endParaRPr lang="en-US" sz="2000">
              <a:latin typeface="+mn-lt"/>
              <a:cs typeface="Calibri"/>
            </a:endParaRPr>
          </a:p>
          <a:p>
            <a:endParaRPr lang="en-US" sz="2000">
              <a:latin typeface="+mn-lt"/>
              <a:cs typeface="Calibri"/>
            </a:endParaRPr>
          </a:p>
          <a:p>
            <a:endParaRPr lang="en-US" sz="2000">
              <a:latin typeface="+mn-lt"/>
              <a:cs typeface="Calibri"/>
            </a:endParaRPr>
          </a:p>
          <a:p>
            <a:endParaRPr lang="en-US" sz="2000">
              <a:latin typeface="+mn-lt"/>
              <a:cs typeface="Calibri"/>
            </a:endParaRPr>
          </a:p>
          <a:p>
            <a:endParaRPr lang="en-US" sz="2000">
              <a:latin typeface="+mn-lt"/>
              <a:cs typeface="Calibri"/>
            </a:endParaRPr>
          </a:p>
          <a:p>
            <a:endParaRPr lang="en-US" sz="2000">
              <a:latin typeface="+mn-lt"/>
              <a:cs typeface="Calibri"/>
            </a:endParaRPr>
          </a:p>
          <a:p>
            <a:endParaRPr lang="en-US" sz="2000">
              <a:latin typeface="+mn-lt"/>
              <a:cs typeface="Calibri"/>
            </a:endParaRPr>
          </a:p>
          <a:p>
            <a:pPr marL="285750" indent="-285750">
              <a:lnSpc>
                <a:spcPct val="50000"/>
              </a:lnSpc>
              <a:buChar char="•"/>
            </a:pPr>
            <a:endParaRPr lang="en-US" sz="2000">
              <a:latin typeface="+mn-lt"/>
              <a:cs typeface="Calibri"/>
            </a:endParaRPr>
          </a:p>
          <a:p>
            <a:pPr>
              <a:lnSpc>
                <a:spcPct val="50000"/>
              </a:lnSpc>
            </a:pPr>
            <a:r>
              <a:rPr lang="en-US" sz="2000">
                <a:latin typeface="+mn-lt"/>
              </a:rPr>
              <a:t>2. Give name to rule specification and location to be saved in.</a:t>
            </a:r>
            <a:endParaRPr lang="en-US" sz="2000">
              <a:latin typeface="+mn-lt"/>
              <a:cs typeface="Calibri"/>
            </a:endParaRPr>
          </a:p>
          <a:p>
            <a:pPr>
              <a:lnSpc>
                <a:spcPct val="50000"/>
              </a:lnSpc>
            </a:pPr>
            <a:endParaRPr lang="en-US" sz="2000">
              <a:latin typeface="+mn-lt"/>
              <a:cs typeface="Calibri"/>
            </a:endParaRPr>
          </a:p>
        </p:txBody>
      </p:sp>
      <p:pic>
        <p:nvPicPr>
          <p:cNvPr id="3" name="Picture 2" descr="A screenshot of a computer&#10;&#10;Description automatically generated">
            <a:extLst>
              <a:ext uri="{FF2B5EF4-FFF2-40B4-BE49-F238E27FC236}">
                <a16:creationId xmlns:a16="http://schemas.microsoft.com/office/drawing/2014/main" id="{96AB7966-40EA-8312-7A8A-75303DC3677D}"/>
              </a:ext>
            </a:extLst>
          </p:cNvPr>
          <p:cNvPicPr>
            <a:picLocks noChangeAspect="1"/>
          </p:cNvPicPr>
          <p:nvPr/>
        </p:nvPicPr>
        <p:blipFill>
          <a:blip r:embed="rId3"/>
          <a:stretch>
            <a:fillRect/>
          </a:stretch>
        </p:blipFill>
        <p:spPr>
          <a:xfrm>
            <a:off x="551013" y="1382024"/>
            <a:ext cx="5885372" cy="2181766"/>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29354487-FB6F-BE30-6FAA-224524FF3162}"/>
              </a:ext>
            </a:extLst>
          </p:cNvPr>
          <p:cNvPicPr>
            <a:picLocks noChangeAspect="1"/>
          </p:cNvPicPr>
          <p:nvPr/>
        </p:nvPicPr>
        <p:blipFill>
          <a:blip r:embed="rId4"/>
          <a:stretch>
            <a:fillRect/>
          </a:stretch>
        </p:blipFill>
        <p:spPr>
          <a:xfrm>
            <a:off x="328613" y="4391834"/>
            <a:ext cx="6114511" cy="2459428"/>
          </a:xfrm>
          <a:prstGeom prst="rect">
            <a:avLst/>
          </a:prstGeom>
        </p:spPr>
      </p:pic>
    </p:spTree>
    <p:extLst>
      <p:ext uri="{BB962C8B-B14F-4D97-AF65-F5344CB8AC3E}">
        <p14:creationId xmlns:p14="http://schemas.microsoft.com/office/powerpoint/2010/main" val="15575631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1F3936-EABE-4709-8FEB-A7FCFE4B6A9B}"/>
              </a:ext>
            </a:extLst>
          </p:cNvPr>
          <p:cNvSpPr>
            <a:spLocks noGrp="1"/>
          </p:cNvSpPr>
          <p:nvPr>
            <p:ph type="body" sz="quarter" idx="10"/>
          </p:nvPr>
        </p:nvSpPr>
        <p:spPr>
          <a:xfrm>
            <a:off x="154899" y="129444"/>
            <a:ext cx="11522074" cy="520481"/>
          </a:xfrm>
        </p:spPr>
        <p:txBody>
          <a:bodyPr vert="horz" lIns="91440" tIns="45720" rIns="91440" bIns="45720" rtlCol="0" anchor="t">
            <a:normAutofit/>
          </a:bodyPr>
          <a:lstStyle/>
          <a:p>
            <a:pPr algn="l"/>
            <a:r>
              <a:rPr lang="en-US" sz="2800" b="1">
                <a:latin typeface="Calibri"/>
                <a:ea typeface="+mj-ea"/>
                <a:cs typeface="Calibri"/>
              </a:rPr>
              <a:t>Design Business Logic: </a:t>
            </a:r>
            <a:r>
              <a:rPr lang="en-US" sz="2800" b="1" err="1">
                <a:latin typeface="Calibri"/>
                <a:ea typeface="+mj-ea"/>
                <a:cs typeface="Calibri"/>
              </a:rPr>
              <a:t>Dedup</a:t>
            </a:r>
            <a:r>
              <a:rPr lang="en-US" sz="2800" b="1">
                <a:latin typeface="Calibri"/>
                <a:ea typeface="+mj-ea"/>
                <a:cs typeface="Calibri"/>
              </a:rPr>
              <a:t> Creation (Contd.)</a:t>
            </a:r>
          </a:p>
        </p:txBody>
      </p:sp>
      <p:sp>
        <p:nvSpPr>
          <p:cNvPr id="4" name="Text Placeholder 3">
            <a:extLst>
              <a:ext uri="{FF2B5EF4-FFF2-40B4-BE49-F238E27FC236}">
                <a16:creationId xmlns:a16="http://schemas.microsoft.com/office/drawing/2014/main" id="{43C61F0D-2505-4417-A819-CD1B4AB53E7F}"/>
              </a:ext>
            </a:extLst>
          </p:cNvPr>
          <p:cNvSpPr>
            <a:spLocks noGrp="1"/>
          </p:cNvSpPr>
          <p:nvPr>
            <p:ph type="body" sz="quarter" idx="13"/>
          </p:nvPr>
        </p:nvSpPr>
        <p:spPr>
          <a:xfrm>
            <a:off x="334964" y="653091"/>
            <a:ext cx="11694602" cy="6014791"/>
          </a:xfrm>
        </p:spPr>
        <p:txBody>
          <a:bodyPr vert="horz" lIns="91440" tIns="45720" rIns="91440" bIns="45720" rtlCol="0" anchor="t">
            <a:normAutofit/>
          </a:bodyPr>
          <a:lstStyle/>
          <a:p>
            <a:r>
              <a:rPr lang="en-US" sz="2000">
                <a:latin typeface="+mn-lt"/>
              </a:rPr>
              <a:t>3. Choose the right objective from the drop-down list  4. Choose the consolidation method and assign strategy</a:t>
            </a:r>
            <a:endParaRPr lang="en-US" sz="2000">
              <a:latin typeface="+mn-lt"/>
              <a:cs typeface="Calibri"/>
            </a:endParaRPr>
          </a:p>
          <a:p>
            <a:pPr marL="285750" indent="-285750">
              <a:buFont typeface="Arial" panose="020B0604020202020204" pitchFamily="34" charset="0"/>
              <a:buChar char="•"/>
            </a:pPr>
            <a:endParaRPr lang="en-US" sz="2000">
              <a:latin typeface="+mn-lt"/>
              <a:cs typeface="Calibri"/>
            </a:endParaRPr>
          </a:p>
          <a:p>
            <a:pPr marL="285750" indent="-285750">
              <a:buFont typeface="Arial" panose="020B0604020202020204" pitchFamily="34" charset="0"/>
              <a:buChar char="•"/>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marL="285750" indent="-285750">
              <a:lnSpc>
                <a:spcPct val="50000"/>
              </a:lnSpc>
              <a:buFont typeface="Arial" panose="020B0604020202020204" pitchFamily="34" charset="0"/>
              <a:buChar char="•"/>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p:txBody>
      </p:sp>
      <p:grpSp>
        <p:nvGrpSpPr>
          <p:cNvPr id="7" name="Group 6">
            <a:extLst>
              <a:ext uri="{FF2B5EF4-FFF2-40B4-BE49-F238E27FC236}">
                <a16:creationId xmlns:a16="http://schemas.microsoft.com/office/drawing/2014/main" id="{C154E6A7-A1F7-4704-BAE8-8C149746BE45}"/>
              </a:ext>
            </a:extLst>
          </p:cNvPr>
          <p:cNvGrpSpPr/>
          <p:nvPr/>
        </p:nvGrpSpPr>
        <p:grpSpPr>
          <a:xfrm>
            <a:off x="10907842" y="105322"/>
            <a:ext cx="1129259" cy="456541"/>
            <a:chOff x="11037659" y="77916"/>
            <a:chExt cx="1129259" cy="456541"/>
          </a:xfrm>
        </p:grpSpPr>
        <p:pic>
          <p:nvPicPr>
            <p:cNvPr id="9" name="Picture 8" descr="Icon&#10;&#10;Description automatically generated">
              <a:extLst>
                <a:ext uri="{FF2B5EF4-FFF2-40B4-BE49-F238E27FC236}">
                  <a16:creationId xmlns:a16="http://schemas.microsoft.com/office/drawing/2014/main" id="{1CC8E53D-8B4A-4326-BAB0-DAEF5D218379}"/>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4778" t="5308" r="3345" b="10656"/>
            <a:stretch/>
          </p:blipFill>
          <p:spPr>
            <a:xfrm>
              <a:off x="11452485" y="77916"/>
              <a:ext cx="305956" cy="291293"/>
            </a:xfrm>
            <a:prstGeom prst="rect">
              <a:avLst/>
            </a:prstGeom>
          </p:spPr>
        </p:pic>
        <p:sp>
          <p:nvSpPr>
            <p:cNvPr id="10" name="TextBox 9">
              <a:extLst>
                <a:ext uri="{FF2B5EF4-FFF2-40B4-BE49-F238E27FC236}">
                  <a16:creationId xmlns:a16="http://schemas.microsoft.com/office/drawing/2014/main" id="{0D92D39C-C2DB-421C-9BA2-544A7706002B}"/>
                </a:ext>
              </a:extLst>
            </p:cNvPr>
            <p:cNvSpPr txBox="1"/>
            <p:nvPr/>
          </p:nvSpPr>
          <p:spPr>
            <a:xfrm>
              <a:off x="11037659" y="319013"/>
              <a:ext cx="1129259" cy="215444"/>
            </a:xfrm>
            <a:prstGeom prst="rect">
              <a:avLst/>
            </a:prstGeom>
            <a:noFill/>
          </p:spPr>
          <p:txBody>
            <a:bodyPr wrap="square" rtlCol="0">
              <a:spAutoFit/>
            </a:bodyPr>
            <a:lstStyle/>
            <a:p>
              <a:pPr algn="ctr"/>
              <a:r>
                <a:rPr lang="en-US" sz="800" i="1"/>
                <a:t>Data Steward</a:t>
              </a:r>
            </a:p>
          </p:txBody>
        </p:sp>
      </p:grpSp>
      <p:pic>
        <p:nvPicPr>
          <p:cNvPr id="3" name="Picture 2" descr="A screenshot of a computer&#10;&#10;Description automatically generated">
            <a:extLst>
              <a:ext uri="{FF2B5EF4-FFF2-40B4-BE49-F238E27FC236}">
                <a16:creationId xmlns:a16="http://schemas.microsoft.com/office/drawing/2014/main" id="{67F01F21-B579-9A40-AB60-F9823917E654}"/>
              </a:ext>
            </a:extLst>
          </p:cNvPr>
          <p:cNvPicPr>
            <a:picLocks noChangeAspect="1"/>
          </p:cNvPicPr>
          <p:nvPr/>
        </p:nvPicPr>
        <p:blipFill>
          <a:blip r:embed="rId5"/>
          <a:stretch>
            <a:fillRect/>
          </a:stretch>
        </p:blipFill>
        <p:spPr>
          <a:xfrm>
            <a:off x="330949" y="1555989"/>
            <a:ext cx="5218443" cy="4709304"/>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5BC79B76-ED07-D9B5-2379-4AE478126F44}"/>
              </a:ext>
            </a:extLst>
          </p:cNvPr>
          <p:cNvPicPr>
            <a:picLocks noChangeAspect="1"/>
          </p:cNvPicPr>
          <p:nvPr/>
        </p:nvPicPr>
        <p:blipFill>
          <a:blip r:embed="rId6"/>
          <a:stretch>
            <a:fillRect/>
          </a:stretch>
        </p:blipFill>
        <p:spPr>
          <a:xfrm>
            <a:off x="5916733" y="1552486"/>
            <a:ext cx="5951328" cy="3192313"/>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57A33643-8C31-9D9D-3C48-3A6CF77DEEEA}"/>
              </a:ext>
            </a:extLst>
          </p:cNvPr>
          <p:cNvPicPr>
            <a:picLocks noChangeAspect="1"/>
          </p:cNvPicPr>
          <p:nvPr/>
        </p:nvPicPr>
        <p:blipFill>
          <a:blip r:embed="rId7"/>
          <a:stretch>
            <a:fillRect/>
          </a:stretch>
        </p:blipFill>
        <p:spPr>
          <a:xfrm>
            <a:off x="5920237" y="4873833"/>
            <a:ext cx="5944320" cy="1797352"/>
          </a:xfrm>
          <a:prstGeom prst="rect">
            <a:avLst/>
          </a:prstGeom>
        </p:spPr>
      </p:pic>
    </p:spTree>
    <p:extLst>
      <p:ext uri="{BB962C8B-B14F-4D97-AF65-F5344CB8AC3E}">
        <p14:creationId xmlns:p14="http://schemas.microsoft.com/office/powerpoint/2010/main" val="3877522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708FAB-3898-47A9-B05A-AB9ECBD9E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297716-0FCF-3C34-6D4F-2004DB0F5A08}"/>
              </a:ext>
            </a:extLst>
          </p:cNvPr>
          <p:cNvSpPr>
            <a:spLocks noGrp="1"/>
          </p:cNvSpPr>
          <p:nvPr>
            <p:ph type="title"/>
          </p:nvPr>
        </p:nvSpPr>
        <p:spPr>
          <a:xfrm>
            <a:off x="676322" y="241541"/>
            <a:ext cx="3489849" cy="489112"/>
          </a:xfrm>
        </p:spPr>
        <p:txBody>
          <a:bodyPr anchor="b">
            <a:normAutofit fontScale="90000"/>
          </a:bodyPr>
          <a:lstStyle/>
          <a:p>
            <a:r>
              <a:rPr lang="en-US" sz="4000" b="1">
                <a:cs typeface="Calibri Light"/>
              </a:rPr>
              <a:t>Labeler</a:t>
            </a:r>
          </a:p>
        </p:txBody>
      </p:sp>
      <p:sp>
        <p:nvSpPr>
          <p:cNvPr id="3" name="Content Placeholder 2">
            <a:extLst>
              <a:ext uri="{FF2B5EF4-FFF2-40B4-BE49-F238E27FC236}">
                <a16:creationId xmlns:a16="http://schemas.microsoft.com/office/drawing/2014/main" id="{F7AF66EA-D550-8A19-1328-674F2ABF8D4D}"/>
              </a:ext>
            </a:extLst>
          </p:cNvPr>
          <p:cNvSpPr>
            <a:spLocks noGrp="1"/>
          </p:cNvSpPr>
          <p:nvPr>
            <p:ph idx="1"/>
          </p:nvPr>
        </p:nvSpPr>
        <p:spPr>
          <a:xfrm>
            <a:off x="517683" y="945606"/>
            <a:ext cx="6634439" cy="4667993"/>
          </a:xfrm>
        </p:spPr>
        <p:txBody>
          <a:bodyPr vert="horz" lIns="91440" tIns="45720" rIns="91440" bIns="45720" rtlCol="0" anchor="t">
            <a:normAutofit/>
          </a:bodyPr>
          <a:lstStyle/>
          <a:p>
            <a:r>
              <a:rPr lang="en-US" sz="2000"/>
              <a:t>Perform </a:t>
            </a:r>
            <a:r>
              <a:rPr lang="en-US" sz="2000" b="1"/>
              <a:t>token </a:t>
            </a:r>
            <a:r>
              <a:rPr lang="en-US" sz="2000"/>
              <a:t>labeling or </a:t>
            </a:r>
            <a:r>
              <a:rPr lang="en-US" sz="2000" b="1"/>
              <a:t>character </a:t>
            </a:r>
            <a:r>
              <a:rPr lang="en-US" sz="2000"/>
              <a:t>labeling.</a:t>
            </a:r>
            <a:endParaRPr lang="en-US" sz="2000">
              <a:cs typeface="Calibri"/>
            </a:endParaRPr>
          </a:p>
          <a:p>
            <a:r>
              <a:rPr lang="en-US" sz="2000"/>
              <a:t>Token labeling analyzes one or more </a:t>
            </a:r>
            <a:r>
              <a:rPr lang="en-US" sz="2000" b="1"/>
              <a:t>tokens</a:t>
            </a:r>
            <a:r>
              <a:rPr lang="en-US" sz="2000"/>
              <a:t>, or </a:t>
            </a:r>
            <a:r>
              <a:rPr lang="en-US" sz="2000" b="1"/>
              <a:t>delimited values</a:t>
            </a:r>
            <a:r>
              <a:rPr lang="en-US" sz="2000"/>
              <a:t>, in an input field. </a:t>
            </a:r>
            <a:endParaRPr lang="en-US" sz="2000">
              <a:cs typeface="Calibri"/>
            </a:endParaRPr>
          </a:p>
          <a:p>
            <a:r>
              <a:rPr lang="en-US" sz="2000"/>
              <a:t>Character labeling analyzes the individual </a:t>
            </a:r>
            <a:r>
              <a:rPr lang="en-US" sz="2000" b="1"/>
              <a:t>characters </a:t>
            </a:r>
            <a:r>
              <a:rPr lang="en-US" sz="2000"/>
              <a:t>in the input field.</a:t>
            </a:r>
            <a:endParaRPr lang="en-US" sz="2000">
              <a:cs typeface="Calibri"/>
            </a:endParaRPr>
          </a:p>
          <a:p>
            <a:r>
              <a:rPr lang="en-US" sz="2000"/>
              <a:t>This asset writes a label for each type that it identifies to a corresponding output field. </a:t>
            </a:r>
            <a:endParaRPr lang="en-US" sz="2000">
              <a:cs typeface="Calibri"/>
            </a:endParaRPr>
          </a:p>
          <a:p>
            <a:endParaRPr lang="en-US" sz="2000">
              <a:cs typeface="Calibri"/>
            </a:endParaRPr>
          </a:p>
          <a:p>
            <a:endParaRPr lang="en-US" sz="2000">
              <a:cs typeface="Calibri"/>
            </a:endParaRPr>
          </a:p>
        </p:txBody>
      </p:sp>
      <p:pic>
        <p:nvPicPr>
          <p:cNvPr id="4" name="Picture 4" descr="Graphical user interface, application&#10;&#10;Description automatically generated">
            <a:extLst>
              <a:ext uri="{FF2B5EF4-FFF2-40B4-BE49-F238E27FC236}">
                <a16:creationId xmlns:a16="http://schemas.microsoft.com/office/drawing/2014/main" id="{E8CE208C-786E-7DA9-1D4A-46CB75662307}"/>
              </a:ext>
            </a:extLst>
          </p:cNvPr>
          <p:cNvPicPr>
            <a:picLocks noChangeAspect="1"/>
          </p:cNvPicPr>
          <p:nvPr/>
        </p:nvPicPr>
        <p:blipFill rotWithShape="1">
          <a:blip r:embed="rId2"/>
          <a:srcRect t="2338"/>
          <a:stretch/>
        </p:blipFill>
        <p:spPr>
          <a:xfrm>
            <a:off x="7574951" y="1290662"/>
            <a:ext cx="3748858" cy="3632824"/>
          </a:xfrm>
          <a:prstGeom prst="rect">
            <a:avLst/>
          </a:prstGeom>
        </p:spPr>
      </p:pic>
      <p:sp>
        <p:nvSpPr>
          <p:cNvPr id="11" name="Rectangle 10">
            <a:extLst>
              <a:ext uri="{FF2B5EF4-FFF2-40B4-BE49-F238E27FC236}">
                <a16:creationId xmlns:a16="http://schemas.microsoft.com/office/drawing/2014/main" id="{2E438CA0-CB4D-4C94-8C39-9C7FC9BB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B2C05E3-84E7-4957-95EF-B471CBF71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60023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8A9042-72BA-4FBA-8B99-E6D6EBD37AAF}"/>
              </a:ext>
            </a:extLst>
          </p:cNvPr>
          <p:cNvSpPr>
            <a:spLocks noGrp="1"/>
          </p:cNvSpPr>
          <p:nvPr>
            <p:ph type="body" sz="quarter" idx="10"/>
          </p:nvPr>
        </p:nvSpPr>
        <p:spPr>
          <a:xfrm>
            <a:off x="334964" y="100177"/>
            <a:ext cx="11522074" cy="520481"/>
          </a:xfrm>
        </p:spPr>
        <p:txBody>
          <a:bodyPr vert="horz" lIns="91440" tIns="45720" rIns="91440" bIns="45720" rtlCol="0" anchor="t">
            <a:normAutofit/>
          </a:bodyPr>
          <a:lstStyle/>
          <a:p>
            <a:pPr algn="l"/>
            <a:r>
              <a:rPr lang="en-US" sz="2800" b="1">
                <a:latin typeface="Calibri"/>
                <a:ea typeface="+mj-ea"/>
                <a:cs typeface="Calibri"/>
              </a:rPr>
              <a:t>Design Business Logic: Labeler Creation</a:t>
            </a:r>
          </a:p>
        </p:txBody>
      </p:sp>
      <p:sp>
        <p:nvSpPr>
          <p:cNvPr id="4" name="Text Placeholder 3">
            <a:extLst>
              <a:ext uri="{FF2B5EF4-FFF2-40B4-BE49-F238E27FC236}">
                <a16:creationId xmlns:a16="http://schemas.microsoft.com/office/drawing/2014/main" id="{6231FC34-57C3-423B-A7DE-B780376C1E03}"/>
              </a:ext>
            </a:extLst>
          </p:cNvPr>
          <p:cNvSpPr>
            <a:spLocks noGrp="1"/>
          </p:cNvSpPr>
          <p:nvPr>
            <p:ph type="body" sz="quarter" idx="13"/>
          </p:nvPr>
        </p:nvSpPr>
        <p:spPr>
          <a:xfrm>
            <a:off x="334964" y="710600"/>
            <a:ext cx="11522074" cy="6147400"/>
          </a:xfrm>
        </p:spPr>
        <p:txBody>
          <a:bodyPr vert="horz" lIns="91440" tIns="45720" rIns="91440" bIns="45720" rtlCol="0" anchor="t">
            <a:normAutofit/>
          </a:bodyPr>
          <a:lstStyle/>
          <a:p>
            <a:pPr marL="285750" indent="-285750">
              <a:lnSpc>
                <a:spcPct val="50000"/>
              </a:lnSpc>
              <a:buFont typeface="Arial" panose="020B0604020202020204" pitchFamily="34" charset="0"/>
              <a:buChar char="•"/>
            </a:pPr>
            <a:r>
              <a:rPr lang="en-US" sz="2000" b="1">
                <a:latin typeface="+mn-lt"/>
              </a:rPr>
              <a:t>Creating a labeler:</a:t>
            </a:r>
            <a:endParaRPr lang="en-US" sz="2000">
              <a:latin typeface="+mn-lt"/>
              <a:cs typeface="Calibri"/>
            </a:endParaRPr>
          </a:p>
          <a:p>
            <a:pPr>
              <a:lnSpc>
                <a:spcPct val="50000"/>
              </a:lnSpc>
            </a:pPr>
            <a:r>
              <a:rPr lang="en-US" sz="2000">
                <a:latin typeface="+mn-lt"/>
              </a:rPr>
              <a:t>1. Click on ‘New’ and click on ‘Labeler’.</a:t>
            </a:r>
            <a:endParaRPr lang="en-US" sz="2000">
              <a:latin typeface="+mn-lt"/>
              <a:cs typeface="Calibri"/>
            </a:endParaRPr>
          </a:p>
          <a:p>
            <a:endParaRPr lang="en-US" sz="2000">
              <a:latin typeface="+mn-lt"/>
              <a:cs typeface="Calibri"/>
            </a:endParaRPr>
          </a:p>
          <a:p>
            <a:endParaRPr lang="en-US" sz="2000">
              <a:latin typeface="+mn-lt"/>
              <a:cs typeface="Calibri"/>
            </a:endParaRPr>
          </a:p>
          <a:p>
            <a:endParaRPr lang="en-US" sz="2000">
              <a:latin typeface="+mn-lt"/>
              <a:cs typeface="Calibri"/>
            </a:endParaRPr>
          </a:p>
          <a:p>
            <a:endParaRPr lang="en-US" sz="2000">
              <a:latin typeface="+mn-lt"/>
              <a:cs typeface="Calibri"/>
            </a:endParaRPr>
          </a:p>
          <a:p>
            <a:endParaRPr lang="en-US" sz="2000">
              <a:latin typeface="+mn-lt"/>
              <a:cs typeface="Calibri"/>
            </a:endParaRPr>
          </a:p>
          <a:p>
            <a:endParaRPr lang="en-US" sz="2000">
              <a:latin typeface="+mn-lt"/>
              <a:cs typeface="Calibri"/>
            </a:endParaRPr>
          </a:p>
          <a:p>
            <a:pPr>
              <a:lnSpc>
                <a:spcPct val="50000"/>
              </a:lnSpc>
            </a:pPr>
            <a:r>
              <a:rPr lang="en-US" sz="2000">
                <a:latin typeface="+mn-lt"/>
              </a:rPr>
              <a:t>2. Specify token or character labeler</a:t>
            </a:r>
            <a:endParaRPr lang="en-US" sz="2000">
              <a:latin typeface="+mn-lt"/>
              <a:cs typeface="Calibri"/>
            </a:endParaRPr>
          </a:p>
          <a:p>
            <a:pPr>
              <a:lnSpc>
                <a:spcPct val="50000"/>
              </a:lnSpc>
            </a:pPr>
            <a:r>
              <a:rPr lang="en-US" sz="2000">
                <a:latin typeface="+mn-lt"/>
              </a:rPr>
              <a:t>3. Give name to rule specification and location to be saved in.</a:t>
            </a:r>
            <a:endParaRPr lang="en-US" sz="2000">
              <a:latin typeface="+mn-lt"/>
              <a:cs typeface="Calibri"/>
            </a:endParaRPr>
          </a:p>
        </p:txBody>
      </p:sp>
      <p:pic>
        <p:nvPicPr>
          <p:cNvPr id="3" name="Picture 2" descr="A screenshot of a computer&#10;&#10;Description automatically generated">
            <a:extLst>
              <a:ext uri="{FF2B5EF4-FFF2-40B4-BE49-F238E27FC236}">
                <a16:creationId xmlns:a16="http://schemas.microsoft.com/office/drawing/2014/main" id="{7DBB1FB3-7A03-343E-5174-C1E4EF94B295}"/>
              </a:ext>
            </a:extLst>
          </p:cNvPr>
          <p:cNvPicPr>
            <a:picLocks noChangeAspect="1"/>
          </p:cNvPicPr>
          <p:nvPr/>
        </p:nvPicPr>
        <p:blipFill>
          <a:blip r:embed="rId3"/>
          <a:stretch>
            <a:fillRect/>
          </a:stretch>
        </p:blipFill>
        <p:spPr>
          <a:xfrm>
            <a:off x="474274" y="1293242"/>
            <a:ext cx="6498924" cy="233057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B594C7FC-3DB9-DE63-C02D-9A6F4A039689}"/>
              </a:ext>
            </a:extLst>
          </p:cNvPr>
          <p:cNvPicPr>
            <a:picLocks noChangeAspect="1"/>
          </p:cNvPicPr>
          <p:nvPr/>
        </p:nvPicPr>
        <p:blipFill>
          <a:blip r:embed="rId4"/>
          <a:stretch>
            <a:fillRect/>
          </a:stretch>
        </p:blipFill>
        <p:spPr>
          <a:xfrm>
            <a:off x="331218" y="4194055"/>
            <a:ext cx="6655639" cy="2279891"/>
          </a:xfrm>
          <a:prstGeom prst="rect">
            <a:avLst/>
          </a:prstGeom>
        </p:spPr>
      </p:pic>
    </p:spTree>
    <p:extLst>
      <p:ext uri="{BB962C8B-B14F-4D97-AF65-F5344CB8AC3E}">
        <p14:creationId xmlns:p14="http://schemas.microsoft.com/office/powerpoint/2010/main" val="8962144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1F3936-EABE-4709-8FEB-A7FCFE4B6A9B}"/>
              </a:ext>
            </a:extLst>
          </p:cNvPr>
          <p:cNvSpPr>
            <a:spLocks noGrp="1"/>
          </p:cNvSpPr>
          <p:nvPr>
            <p:ph type="body" sz="quarter" idx="10"/>
          </p:nvPr>
        </p:nvSpPr>
        <p:spPr>
          <a:xfrm>
            <a:off x="154899" y="129444"/>
            <a:ext cx="11522074" cy="520481"/>
          </a:xfrm>
        </p:spPr>
        <p:txBody>
          <a:bodyPr vert="horz" lIns="91440" tIns="45720" rIns="91440" bIns="45720" rtlCol="0" anchor="t">
            <a:normAutofit/>
          </a:bodyPr>
          <a:lstStyle/>
          <a:p>
            <a:pPr algn="l"/>
            <a:r>
              <a:rPr lang="en-US" sz="2800" b="1">
                <a:latin typeface="Calibri"/>
                <a:ea typeface="+mj-ea"/>
                <a:cs typeface="Calibri"/>
              </a:rPr>
              <a:t>Design Business Logic: Labeler Creation (Contd.)</a:t>
            </a:r>
          </a:p>
        </p:txBody>
      </p:sp>
      <p:sp>
        <p:nvSpPr>
          <p:cNvPr id="4" name="Text Placeholder 3">
            <a:extLst>
              <a:ext uri="{FF2B5EF4-FFF2-40B4-BE49-F238E27FC236}">
                <a16:creationId xmlns:a16="http://schemas.microsoft.com/office/drawing/2014/main" id="{43C61F0D-2505-4417-A819-CD1B4AB53E7F}"/>
              </a:ext>
            </a:extLst>
          </p:cNvPr>
          <p:cNvSpPr>
            <a:spLocks noGrp="1"/>
          </p:cNvSpPr>
          <p:nvPr>
            <p:ph type="body" sz="quarter" idx="13"/>
          </p:nvPr>
        </p:nvSpPr>
        <p:spPr>
          <a:xfrm>
            <a:off x="334964" y="710600"/>
            <a:ext cx="11522074" cy="5957282"/>
          </a:xfrm>
        </p:spPr>
        <p:txBody>
          <a:bodyPr vert="horz" lIns="91440" tIns="45720" rIns="91440" bIns="45720" rtlCol="0" anchor="t">
            <a:normAutofit/>
          </a:bodyPr>
          <a:lstStyle/>
          <a:p>
            <a:r>
              <a:rPr lang="en-US" sz="2000">
                <a:latin typeface="+mn-lt"/>
              </a:rPr>
              <a:t>4. Configure the labeler:</a:t>
            </a:r>
            <a:endParaRPr lang="en-US" sz="2000">
              <a:latin typeface="+mn-lt"/>
              <a:cs typeface="Calibri"/>
            </a:endParaRPr>
          </a:p>
          <a:p>
            <a:pPr marL="285750" indent="-285750">
              <a:buFont typeface="Arial" panose="020B0604020202020204" pitchFamily="34" charset="0"/>
              <a:buChar char="•"/>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marL="285750" indent="-285750">
              <a:lnSpc>
                <a:spcPct val="50000"/>
              </a:lnSpc>
              <a:buChar char="•"/>
            </a:pPr>
            <a:endParaRPr lang="en-US" sz="2000">
              <a:latin typeface="+mn-lt"/>
              <a:cs typeface="Calibri"/>
            </a:endParaRPr>
          </a:p>
          <a:p>
            <a:pPr>
              <a:lnSpc>
                <a:spcPct val="50000"/>
              </a:lnSpc>
            </a:pPr>
            <a:r>
              <a:rPr lang="en-US" sz="2000">
                <a:latin typeface="+mn-lt"/>
              </a:rPr>
              <a:t>5. Test the labeler in test tab:</a:t>
            </a:r>
            <a:endParaRPr lang="en-US" sz="2000">
              <a:latin typeface="+mn-lt"/>
              <a:cs typeface="Calibri"/>
            </a:endParaRPr>
          </a:p>
          <a:p>
            <a:pPr marL="285750" indent="-285750">
              <a:lnSpc>
                <a:spcPct val="50000"/>
              </a:lnSpc>
              <a:buFont typeface="Arial" panose="020B0604020202020204" pitchFamily="34" charset="0"/>
              <a:buChar char="•"/>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p:txBody>
      </p:sp>
      <p:pic>
        <p:nvPicPr>
          <p:cNvPr id="3" name="Picture 2" descr="A screenshot of a computer&#10;&#10;Description automatically generated">
            <a:extLst>
              <a:ext uri="{FF2B5EF4-FFF2-40B4-BE49-F238E27FC236}">
                <a16:creationId xmlns:a16="http://schemas.microsoft.com/office/drawing/2014/main" id="{B0E1D5FE-5CF3-D5A0-CFEC-D810668AD7E7}"/>
              </a:ext>
            </a:extLst>
          </p:cNvPr>
          <p:cNvPicPr>
            <a:picLocks noChangeAspect="1"/>
          </p:cNvPicPr>
          <p:nvPr/>
        </p:nvPicPr>
        <p:blipFill>
          <a:blip r:embed="rId3"/>
          <a:stretch>
            <a:fillRect/>
          </a:stretch>
        </p:blipFill>
        <p:spPr>
          <a:xfrm>
            <a:off x="804863" y="1146235"/>
            <a:ext cx="10179709" cy="2883380"/>
          </a:xfrm>
          <a:prstGeom prst="rect">
            <a:avLst/>
          </a:prstGeom>
        </p:spPr>
      </p:pic>
      <p:pic>
        <p:nvPicPr>
          <p:cNvPr id="5" name="Picture 4" descr="A screenshot of a test&#10;&#10;Description automatically generated">
            <a:extLst>
              <a:ext uri="{FF2B5EF4-FFF2-40B4-BE49-F238E27FC236}">
                <a16:creationId xmlns:a16="http://schemas.microsoft.com/office/drawing/2014/main" id="{6EA7E8DB-F738-9374-86F8-265D7ABCD9B4}"/>
              </a:ext>
            </a:extLst>
          </p:cNvPr>
          <p:cNvPicPr>
            <a:picLocks noChangeAspect="1"/>
          </p:cNvPicPr>
          <p:nvPr/>
        </p:nvPicPr>
        <p:blipFill>
          <a:blip r:embed="rId4"/>
          <a:stretch>
            <a:fillRect/>
          </a:stretch>
        </p:blipFill>
        <p:spPr>
          <a:xfrm>
            <a:off x="803515" y="4536236"/>
            <a:ext cx="10153650" cy="1581150"/>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1B43ADCD-DDF5-A5D7-CAA1-0A11E9861B0D}"/>
                  </a:ext>
                </a:extLst>
              </p14:cNvPr>
              <p14:cNvContentPartPr/>
              <p14:nvPr/>
            </p14:nvContentPartPr>
            <p14:xfrm>
              <a:off x="4004930" y="4749209"/>
              <a:ext cx="1718087" cy="17720"/>
            </p14:xfrm>
          </p:contentPart>
        </mc:Choice>
        <mc:Fallback xmlns="">
          <p:pic>
            <p:nvPicPr>
              <p:cNvPr id="9" name="Ink 8">
                <a:extLst>
                  <a:ext uri="{FF2B5EF4-FFF2-40B4-BE49-F238E27FC236}">
                    <a16:creationId xmlns:a16="http://schemas.microsoft.com/office/drawing/2014/main" id="{1B43ADCD-DDF5-A5D7-CAA1-0A11E9861B0D}"/>
                  </a:ext>
                </a:extLst>
              </p:cNvPr>
              <p:cNvPicPr/>
              <p:nvPr/>
            </p:nvPicPr>
            <p:blipFill>
              <a:blip r:embed="rId6"/>
              <a:stretch>
                <a:fillRect/>
              </a:stretch>
            </p:blipFill>
            <p:spPr>
              <a:xfrm>
                <a:off x="3950947" y="-566791"/>
                <a:ext cx="1825692" cy="10632000"/>
              </a:xfrm>
              <a:prstGeom prst="rect">
                <a:avLst/>
              </a:prstGeom>
            </p:spPr>
          </p:pic>
        </mc:Fallback>
      </mc:AlternateContent>
    </p:spTree>
    <p:extLst>
      <p:ext uri="{BB962C8B-B14F-4D97-AF65-F5344CB8AC3E}">
        <p14:creationId xmlns:p14="http://schemas.microsoft.com/office/powerpoint/2010/main" val="25940441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6708FAB-3898-47A9-B05A-AB9ECBD9E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514A1-F0FB-1326-DD9F-7C1C0DCD8609}"/>
              </a:ext>
            </a:extLst>
          </p:cNvPr>
          <p:cNvSpPr>
            <a:spLocks noGrp="1"/>
          </p:cNvSpPr>
          <p:nvPr>
            <p:ph type="title"/>
          </p:nvPr>
        </p:nvSpPr>
        <p:spPr>
          <a:xfrm>
            <a:off x="1136398" y="457201"/>
            <a:ext cx="10117810" cy="1150470"/>
          </a:xfrm>
        </p:spPr>
        <p:txBody>
          <a:bodyPr anchor="b">
            <a:normAutofit/>
          </a:bodyPr>
          <a:lstStyle/>
          <a:p>
            <a:r>
              <a:rPr lang="en-US" sz="4000" b="1">
                <a:cs typeface="Calibri Light"/>
              </a:rPr>
              <a:t>Parser</a:t>
            </a:r>
          </a:p>
        </p:txBody>
      </p:sp>
      <p:sp>
        <p:nvSpPr>
          <p:cNvPr id="3" name="Content Placeholder 2">
            <a:extLst>
              <a:ext uri="{FF2B5EF4-FFF2-40B4-BE49-F238E27FC236}">
                <a16:creationId xmlns:a16="http://schemas.microsoft.com/office/drawing/2014/main" id="{054D8AA3-4528-8648-4795-BDC130B0C334}"/>
              </a:ext>
            </a:extLst>
          </p:cNvPr>
          <p:cNvSpPr>
            <a:spLocks noGrp="1"/>
          </p:cNvSpPr>
          <p:nvPr>
            <p:ph idx="1"/>
          </p:nvPr>
        </p:nvSpPr>
        <p:spPr>
          <a:xfrm>
            <a:off x="1150286" y="1980775"/>
            <a:ext cx="6001836" cy="3632824"/>
          </a:xfrm>
        </p:spPr>
        <p:txBody>
          <a:bodyPr vert="horz" lIns="91440" tIns="45720" rIns="91440" bIns="45720" rtlCol="0" anchor="t">
            <a:normAutofit/>
          </a:bodyPr>
          <a:lstStyle/>
          <a:p>
            <a:r>
              <a:rPr lang="en-US" sz="2000">
                <a:ea typeface="+mn-lt"/>
                <a:cs typeface="+mn-lt"/>
              </a:rPr>
              <a:t>Use a parse asset to </a:t>
            </a:r>
            <a:r>
              <a:rPr lang="en-US" sz="2000" b="1">
                <a:ea typeface="+mn-lt"/>
                <a:cs typeface="+mn-lt"/>
              </a:rPr>
              <a:t>improve the structure</a:t>
            </a:r>
            <a:r>
              <a:rPr lang="en-US" sz="2000">
                <a:ea typeface="+mn-lt"/>
                <a:cs typeface="+mn-lt"/>
              </a:rPr>
              <a:t> of your data. </a:t>
            </a:r>
          </a:p>
          <a:p>
            <a:r>
              <a:rPr lang="en-US" sz="2000">
                <a:ea typeface="+mn-lt"/>
                <a:cs typeface="+mn-lt"/>
              </a:rPr>
              <a:t>Defines a set of operations that can identify discrete values in an input field and write the values to appropriate output fields.</a:t>
            </a:r>
          </a:p>
          <a:p>
            <a:pPr marL="0" indent="0">
              <a:buNone/>
            </a:pPr>
            <a:endParaRPr lang="en-US" sz="2000">
              <a:ea typeface="+mn-lt"/>
              <a:cs typeface="+mn-lt"/>
            </a:endParaRPr>
          </a:p>
        </p:txBody>
      </p:sp>
      <p:pic>
        <p:nvPicPr>
          <p:cNvPr id="5" name="Picture 5" descr="Chart, box and whisker chart&#10;&#10;Description automatically generated">
            <a:extLst>
              <a:ext uri="{FF2B5EF4-FFF2-40B4-BE49-F238E27FC236}">
                <a16:creationId xmlns:a16="http://schemas.microsoft.com/office/drawing/2014/main" id="{54797CED-30CC-7FE4-A4B9-24954C5F1390}"/>
              </a:ext>
            </a:extLst>
          </p:cNvPr>
          <p:cNvPicPr>
            <a:picLocks noChangeAspect="1"/>
          </p:cNvPicPr>
          <p:nvPr/>
        </p:nvPicPr>
        <p:blipFill rotWithShape="1">
          <a:blip r:embed="rId2"/>
          <a:srcRect t="4598" r="1" b="1"/>
          <a:stretch/>
        </p:blipFill>
        <p:spPr>
          <a:xfrm>
            <a:off x="7646838" y="1980775"/>
            <a:ext cx="3748858" cy="3632824"/>
          </a:xfrm>
          <a:prstGeom prst="rect">
            <a:avLst/>
          </a:prstGeom>
        </p:spPr>
      </p:pic>
      <p:sp>
        <p:nvSpPr>
          <p:cNvPr id="12" name="Rectangle 11">
            <a:extLst>
              <a:ext uri="{FF2B5EF4-FFF2-40B4-BE49-F238E27FC236}">
                <a16:creationId xmlns:a16="http://schemas.microsoft.com/office/drawing/2014/main" id="{2E438CA0-CB4D-4C94-8C39-9C7FC9BB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B2C05E3-84E7-4957-95EF-B471CBF71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37251C1-8889-0918-E5A1-5D7BD8A4300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Roboto"/>
              <a:ea typeface="Roboto"/>
              <a:cs typeface="Roboto"/>
            </a:endParaRPr>
          </a:p>
        </p:txBody>
      </p:sp>
    </p:spTree>
    <p:extLst>
      <p:ext uri="{BB962C8B-B14F-4D97-AF65-F5344CB8AC3E}">
        <p14:creationId xmlns:p14="http://schemas.microsoft.com/office/powerpoint/2010/main" val="8892634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8A9042-72BA-4FBA-8B99-E6D6EBD37AAF}"/>
              </a:ext>
            </a:extLst>
          </p:cNvPr>
          <p:cNvSpPr>
            <a:spLocks noGrp="1"/>
          </p:cNvSpPr>
          <p:nvPr>
            <p:ph type="body" sz="quarter" idx="10"/>
          </p:nvPr>
        </p:nvSpPr>
        <p:spPr>
          <a:xfrm>
            <a:off x="334964" y="190118"/>
            <a:ext cx="11522074" cy="520481"/>
          </a:xfrm>
        </p:spPr>
        <p:txBody>
          <a:bodyPr vert="horz" lIns="91440" tIns="45720" rIns="91440" bIns="45720" rtlCol="0" anchor="t">
            <a:normAutofit/>
          </a:bodyPr>
          <a:lstStyle/>
          <a:p>
            <a:pPr algn="l"/>
            <a:r>
              <a:rPr lang="en-US" sz="2800" b="1">
                <a:latin typeface="Calibri"/>
                <a:ea typeface="+mj-ea"/>
                <a:cs typeface="Calibri"/>
              </a:rPr>
              <a:t>Design Business Logic: Parser Creation</a:t>
            </a:r>
          </a:p>
        </p:txBody>
      </p:sp>
      <p:sp>
        <p:nvSpPr>
          <p:cNvPr id="4" name="Text Placeholder 3">
            <a:extLst>
              <a:ext uri="{FF2B5EF4-FFF2-40B4-BE49-F238E27FC236}">
                <a16:creationId xmlns:a16="http://schemas.microsoft.com/office/drawing/2014/main" id="{6231FC34-57C3-423B-A7DE-B780376C1E03}"/>
              </a:ext>
            </a:extLst>
          </p:cNvPr>
          <p:cNvSpPr>
            <a:spLocks noGrp="1"/>
          </p:cNvSpPr>
          <p:nvPr>
            <p:ph type="body" sz="quarter" idx="13"/>
          </p:nvPr>
        </p:nvSpPr>
        <p:spPr>
          <a:xfrm>
            <a:off x="334964" y="710600"/>
            <a:ext cx="11522074" cy="6147400"/>
          </a:xfrm>
        </p:spPr>
        <p:txBody>
          <a:bodyPr vert="horz" lIns="91440" tIns="45720" rIns="91440" bIns="45720" rtlCol="0" anchor="t">
            <a:normAutofit/>
          </a:bodyPr>
          <a:lstStyle/>
          <a:p>
            <a:pPr marL="285750" indent="-285750">
              <a:lnSpc>
                <a:spcPct val="50000"/>
              </a:lnSpc>
              <a:buFont typeface="Arial" panose="020B0604020202020204" pitchFamily="34" charset="0"/>
              <a:buChar char="•"/>
            </a:pPr>
            <a:r>
              <a:rPr lang="en-US" sz="2000" b="1">
                <a:latin typeface="+mn-lt"/>
              </a:rPr>
              <a:t>Creating a parser:</a:t>
            </a:r>
            <a:endParaRPr lang="en-US" sz="2000" b="1">
              <a:latin typeface="+mn-lt"/>
              <a:cs typeface="Calibri"/>
            </a:endParaRPr>
          </a:p>
          <a:p>
            <a:pPr>
              <a:lnSpc>
                <a:spcPct val="50000"/>
              </a:lnSpc>
            </a:pPr>
            <a:r>
              <a:rPr lang="en-US" sz="2000">
                <a:latin typeface="+mn-lt"/>
              </a:rPr>
              <a:t>1. Click on ‘New’ and click on ‘Parser’.</a:t>
            </a:r>
            <a:endParaRPr lang="en-US" sz="2000">
              <a:latin typeface="+mn-lt"/>
              <a:cs typeface="Calibri"/>
            </a:endParaRPr>
          </a:p>
          <a:p>
            <a:endParaRPr lang="en-US" sz="2000">
              <a:latin typeface="+mn-lt"/>
              <a:cs typeface="Calibri"/>
            </a:endParaRPr>
          </a:p>
          <a:p>
            <a:endParaRPr lang="en-US" sz="2000">
              <a:latin typeface="+mn-lt"/>
              <a:cs typeface="Calibri"/>
            </a:endParaRPr>
          </a:p>
          <a:p>
            <a:endParaRPr lang="en-US" sz="2000">
              <a:latin typeface="+mn-lt"/>
              <a:cs typeface="Calibri"/>
            </a:endParaRPr>
          </a:p>
          <a:p>
            <a:endParaRPr lang="en-US" sz="2000">
              <a:latin typeface="+mn-lt"/>
              <a:cs typeface="Calibri"/>
            </a:endParaRPr>
          </a:p>
          <a:p>
            <a:endParaRPr lang="en-US" sz="2000">
              <a:latin typeface="+mn-lt"/>
              <a:cs typeface="Calibri"/>
            </a:endParaRPr>
          </a:p>
          <a:p>
            <a:endParaRPr lang="en-US" sz="2000">
              <a:latin typeface="+mn-lt"/>
              <a:cs typeface="Calibri"/>
            </a:endParaRPr>
          </a:p>
          <a:p>
            <a:pPr>
              <a:lnSpc>
                <a:spcPct val="50000"/>
              </a:lnSpc>
            </a:pPr>
            <a:r>
              <a:rPr lang="en-US" sz="2000">
                <a:latin typeface="+mn-lt"/>
              </a:rPr>
              <a:t>2. Specify custom or prebuilt parser</a:t>
            </a:r>
            <a:endParaRPr lang="en-US" sz="2000">
              <a:latin typeface="+mn-lt"/>
              <a:cs typeface="Calibri"/>
            </a:endParaRPr>
          </a:p>
          <a:p>
            <a:pPr>
              <a:lnSpc>
                <a:spcPct val="50000"/>
              </a:lnSpc>
            </a:pPr>
            <a:r>
              <a:rPr lang="en-US" sz="2000">
                <a:latin typeface="+mn-lt"/>
              </a:rPr>
              <a:t>3. Give name to parser and location to be saved in.</a:t>
            </a:r>
            <a:endParaRPr lang="en-US" sz="2000">
              <a:latin typeface="+mn-lt"/>
              <a:cs typeface="Calibri"/>
            </a:endParaRPr>
          </a:p>
          <a:p>
            <a:pPr marL="285750" indent="-285750">
              <a:lnSpc>
                <a:spcPct val="50000"/>
              </a:lnSpc>
              <a:buFont typeface="Arial" panose="020B0604020202020204" pitchFamily="34" charset="0"/>
              <a:buChar char="•"/>
            </a:pPr>
            <a:endParaRPr lang="en-US" sz="2000">
              <a:latin typeface="+mn-lt"/>
              <a:cs typeface="Calibri"/>
            </a:endParaRPr>
          </a:p>
          <a:p>
            <a:pPr>
              <a:lnSpc>
                <a:spcPct val="50000"/>
              </a:lnSpc>
            </a:pPr>
            <a:endParaRPr lang="en-US" sz="2000">
              <a:latin typeface="+mn-lt"/>
              <a:cs typeface="Calibri"/>
            </a:endParaRPr>
          </a:p>
        </p:txBody>
      </p:sp>
      <p:pic>
        <p:nvPicPr>
          <p:cNvPr id="12" name="Picture 11" descr="A screenshot of a computer&#10;&#10;Description automatically generated">
            <a:extLst>
              <a:ext uri="{FF2B5EF4-FFF2-40B4-BE49-F238E27FC236}">
                <a16:creationId xmlns:a16="http://schemas.microsoft.com/office/drawing/2014/main" id="{159CC09F-271E-01CB-2141-40AD399C5463}"/>
              </a:ext>
            </a:extLst>
          </p:cNvPr>
          <p:cNvPicPr>
            <a:picLocks noChangeAspect="1"/>
          </p:cNvPicPr>
          <p:nvPr/>
        </p:nvPicPr>
        <p:blipFill>
          <a:blip r:embed="rId3"/>
          <a:stretch>
            <a:fillRect/>
          </a:stretch>
        </p:blipFill>
        <p:spPr>
          <a:xfrm>
            <a:off x="478856" y="1446362"/>
            <a:ext cx="5972175" cy="1995579"/>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36659B78-5D41-0613-8AD9-71DB51D0976A}"/>
              </a:ext>
            </a:extLst>
          </p:cNvPr>
          <p:cNvPicPr>
            <a:picLocks noChangeAspect="1"/>
          </p:cNvPicPr>
          <p:nvPr/>
        </p:nvPicPr>
        <p:blipFill>
          <a:blip r:embed="rId4"/>
          <a:stretch>
            <a:fillRect/>
          </a:stretch>
        </p:blipFill>
        <p:spPr>
          <a:xfrm>
            <a:off x="478226" y="4251025"/>
            <a:ext cx="5944678" cy="2352855"/>
          </a:xfrm>
          <a:prstGeom prst="rect">
            <a:avLst/>
          </a:prstGeom>
        </p:spPr>
      </p:pic>
    </p:spTree>
    <p:extLst>
      <p:ext uri="{BB962C8B-B14F-4D97-AF65-F5344CB8AC3E}">
        <p14:creationId xmlns:p14="http://schemas.microsoft.com/office/powerpoint/2010/main" val="110822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F13FD824-4335-0696-EBA2-0CDDEE4483C6}"/>
              </a:ext>
            </a:extLst>
          </p:cNvPr>
          <p:cNvSpPr>
            <a:spLocks noGrp="1"/>
          </p:cNvSpPr>
          <p:nvPr/>
        </p:nvSpPr>
        <p:spPr>
          <a:xfrm>
            <a:off x="838200" y="43338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t>Informatica</a:t>
            </a:r>
            <a:r>
              <a:rPr lang="en-US" sz="4000"/>
              <a:t> </a:t>
            </a:r>
            <a:r>
              <a:rPr lang="en-US" sz="4000" b="1"/>
              <a:t>Intelligent Data Management Cloud</a:t>
            </a:r>
          </a:p>
        </p:txBody>
      </p:sp>
      <p:pic>
        <p:nvPicPr>
          <p:cNvPr id="3" name="Picture 2" descr="Graphical user interface, application&#10;&#10;Description automatically generated">
            <a:extLst>
              <a:ext uri="{FF2B5EF4-FFF2-40B4-BE49-F238E27FC236}">
                <a16:creationId xmlns:a16="http://schemas.microsoft.com/office/drawing/2014/main" id="{0B45634D-D5D7-D542-3358-4675A5F82770}"/>
              </a:ext>
            </a:extLst>
          </p:cNvPr>
          <p:cNvPicPr>
            <a:picLocks noChangeAspect="1"/>
          </p:cNvPicPr>
          <p:nvPr/>
        </p:nvPicPr>
        <p:blipFill>
          <a:blip r:embed="rId2"/>
          <a:stretch>
            <a:fillRect/>
          </a:stretch>
        </p:blipFill>
        <p:spPr>
          <a:xfrm>
            <a:off x="1184786" y="1758950"/>
            <a:ext cx="9822427" cy="4665662"/>
          </a:xfrm>
          <a:prstGeom prst="rect">
            <a:avLst/>
          </a:prstGeom>
        </p:spPr>
      </p:pic>
      <p:sp>
        <p:nvSpPr>
          <p:cNvPr id="4" name="Oval 3">
            <a:extLst>
              <a:ext uri="{FF2B5EF4-FFF2-40B4-BE49-F238E27FC236}">
                <a16:creationId xmlns:a16="http://schemas.microsoft.com/office/drawing/2014/main" id="{2AEEB9A2-8258-210E-66A2-B216F31E1421}"/>
              </a:ext>
            </a:extLst>
          </p:cNvPr>
          <p:cNvSpPr/>
          <p:nvPr/>
        </p:nvSpPr>
        <p:spPr>
          <a:xfrm>
            <a:off x="4281055" y="3451008"/>
            <a:ext cx="1219200" cy="1267691"/>
          </a:xfrm>
          <a:prstGeom prst="ellipse">
            <a:avLst/>
          </a:prstGeom>
          <a:noFill/>
          <a:ln w="571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859310584"/>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1F3936-EABE-4709-8FEB-A7FCFE4B6A9B}"/>
              </a:ext>
            </a:extLst>
          </p:cNvPr>
          <p:cNvSpPr>
            <a:spLocks noGrp="1"/>
          </p:cNvSpPr>
          <p:nvPr>
            <p:ph type="body" sz="quarter" idx="10"/>
          </p:nvPr>
        </p:nvSpPr>
        <p:spPr>
          <a:xfrm>
            <a:off x="154899" y="129444"/>
            <a:ext cx="11522074" cy="520481"/>
          </a:xfrm>
        </p:spPr>
        <p:txBody>
          <a:bodyPr vert="horz" lIns="91440" tIns="45720" rIns="91440" bIns="45720" rtlCol="0" anchor="t">
            <a:normAutofit lnSpcReduction="10000"/>
          </a:bodyPr>
          <a:lstStyle/>
          <a:p>
            <a:pPr algn="l"/>
            <a:r>
              <a:rPr lang="en-US" sz="2800" b="1">
                <a:latin typeface="Calibri"/>
                <a:ea typeface="+mj-ea"/>
                <a:cs typeface="Calibri"/>
              </a:rPr>
              <a:t>Design</a:t>
            </a:r>
            <a:r>
              <a:rPr lang="en-US">
                <a:solidFill>
                  <a:schemeClr val="accent6">
                    <a:lumMod val="75000"/>
                  </a:schemeClr>
                </a:solidFill>
                <a:latin typeface="Calibri"/>
                <a:cs typeface="Calibri"/>
              </a:rPr>
              <a:t> </a:t>
            </a:r>
            <a:r>
              <a:rPr lang="en-US" sz="2800" b="1">
                <a:latin typeface="Calibri"/>
                <a:ea typeface="+mj-ea"/>
                <a:cs typeface="Calibri"/>
              </a:rPr>
              <a:t>Business Logic: Parser Creation (Contd.)</a:t>
            </a:r>
          </a:p>
        </p:txBody>
      </p:sp>
      <p:sp>
        <p:nvSpPr>
          <p:cNvPr id="4" name="Text Placeholder 3">
            <a:extLst>
              <a:ext uri="{FF2B5EF4-FFF2-40B4-BE49-F238E27FC236}">
                <a16:creationId xmlns:a16="http://schemas.microsoft.com/office/drawing/2014/main" id="{43C61F0D-2505-4417-A819-CD1B4AB53E7F}"/>
              </a:ext>
            </a:extLst>
          </p:cNvPr>
          <p:cNvSpPr>
            <a:spLocks noGrp="1"/>
          </p:cNvSpPr>
          <p:nvPr>
            <p:ph type="body" sz="quarter" idx="13"/>
          </p:nvPr>
        </p:nvSpPr>
        <p:spPr>
          <a:xfrm>
            <a:off x="334964" y="710600"/>
            <a:ext cx="11522074" cy="5957282"/>
          </a:xfrm>
        </p:spPr>
        <p:txBody>
          <a:bodyPr vert="horz" lIns="91440" tIns="45720" rIns="91440" bIns="45720" rtlCol="0" anchor="t">
            <a:normAutofit/>
          </a:bodyPr>
          <a:lstStyle/>
          <a:p>
            <a:r>
              <a:rPr lang="en-US" sz="2000">
                <a:latin typeface="+mn-lt"/>
              </a:rPr>
              <a:t>4. Configure the parser:</a:t>
            </a:r>
            <a:endParaRPr lang="en-US" sz="2000">
              <a:latin typeface="+mn-lt"/>
              <a:cs typeface="Calibri"/>
            </a:endParaRPr>
          </a:p>
          <a:p>
            <a:pPr marL="285750" indent="-285750">
              <a:buFont typeface="Arial" panose="020B0604020202020204" pitchFamily="34" charset="0"/>
              <a:buChar char="•"/>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a:p>
            <a:pPr marL="285750" indent="-285750">
              <a:lnSpc>
                <a:spcPct val="50000"/>
              </a:lnSpc>
              <a:buChar char="•"/>
            </a:pPr>
            <a:endParaRPr lang="en-US" sz="2000">
              <a:latin typeface="+mn-lt"/>
              <a:cs typeface="Calibri"/>
            </a:endParaRPr>
          </a:p>
          <a:p>
            <a:pPr>
              <a:lnSpc>
                <a:spcPct val="50000"/>
              </a:lnSpc>
            </a:pPr>
            <a:r>
              <a:rPr lang="en-US" sz="2000">
                <a:latin typeface="+mn-lt"/>
              </a:rPr>
              <a:t>5. Test the parser in test tab:</a:t>
            </a:r>
            <a:endParaRPr lang="en-US" sz="2000">
              <a:latin typeface="+mn-lt"/>
              <a:cs typeface="Calibri"/>
            </a:endParaRPr>
          </a:p>
          <a:p>
            <a:pPr marL="285750" indent="-285750">
              <a:lnSpc>
                <a:spcPct val="50000"/>
              </a:lnSpc>
              <a:buFont typeface="Arial" panose="020B0604020202020204" pitchFamily="34" charset="0"/>
              <a:buChar char="•"/>
            </a:pPr>
            <a:endParaRPr lang="en-US" sz="2000">
              <a:latin typeface="+mn-lt"/>
              <a:cs typeface="Calibri"/>
            </a:endParaRPr>
          </a:p>
          <a:p>
            <a:pPr>
              <a:lnSpc>
                <a:spcPct val="50000"/>
              </a:lnSpc>
            </a:pPr>
            <a:endParaRPr lang="en-US" sz="2000">
              <a:latin typeface="+mn-lt"/>
              <a:cs typeface="Calibri"/>
            </a:endParaRPr>
          </a:p>
          <a:p>
            <a:pPr>
              <a:lnSpc>
                <a:spcPct val="50000"/>
              </a:lnSpc>
            </a:pPr>
            <a:endParaRPr lang="en-US" sz="2000">
              <a:latin typeface="+mn-lt"/>
              <a:cs typeface="Calibri"/>
            </a:endParaRPr>
          </a:p>
        </p:txBody>
      </p:sp>
      <p:pic>
        <p:nvPicPr>
          <p:cNvPr id="3" name="Picture 2" descr="A screenshot of a computer&#10;&#10;Description automatically generated">
            <a:extLst>
              <a:ext uri="{FF2B5EF4-FFF2-40B4-BE49-F238E27FC236}">
                <a16:creationId xmlns:a16="http://schemas.microsoft.com/office/drawing/2014/main" id="{442549F1-6B6F-94BF-C7FC-B1B6C0D54414}"/>
              </a:ext>
            </a:extLst>
          </p:cNvPr>
          <p:cNvPicPr>
            <a:picLocks noChangeAspect="1"/>
          </p:cNvPicPr>
          <p:nvPr/>
        </p:nvPicPr>
        <p:blipFill>
          <a:blip r:embed="rId3"/>
          <a:stretch>
            <a:fillRect/>
          </a:stretch>
        </p:blipFill>
        <p:spPr>
          <a:xfrm>
            <a:off x="338497" y="1123500"/>
            <a:ext cx="10106025" cy="294322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0AE67A1A-5DA7-6DF7-A8CD-59706EACB822}"/>
              </a:ext>
            </a:extLst>
          </p:cNvPr>
          <p:cNvPicPr>
            <a:picLocks noChangeAspect="1"/>
          </p:cNvPicPr>
          <p:nvPr/>
        </p:nvPicPr>
        <p:blipFill>
          <a:blip r:embed="rId4"/>
          <a:stretch>
            <a:fillRect/>
          </a:stretch>
        </p:blipFill>
        <p:spPr>
          <a:xfrm>
            <a:off x="333825" y="4556185"/>
            <a:ext cx="10144125" cy="1828800"/>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493B4FB2-A13B-B72A-A6FF-E2B3146370FA}"/>
                  </a:ext>
                </a:extLst>
              </p14:cNvPr>
              <p14:cNvContentPartPr/>
              <p14:nvPr/>
            </p14:nvContentPartPr>
            <p14:xfrm>
              <a:off x="3561907" y="4802372"/>
              <a:ext cx="1008006" cy="17720"/>
            </p14:xfrm>
          </p:contentPart>
        </mc:Choice>
        <mc:Fallback xmlns="">
          <p:pic>
            <p:nvPicPr>
              <p:cNvPr id="9" name="Ink 8">
                <a:extLst>
                  <a:ext uri="{FF2B5EF4-FFF2-40B4-BE49-F238E27FC236}">
                    <a16:creationId xmlns:a16="http://schemas.microsoft.com/office/drawing/2014/main" id="{493B4FB2-A13B-B72A-A6FF-E2B3146370FA}"/>
                  </a:ext>
                </a:extLst>
              </p:cNvPr>
              <p:cNvPicPr/>
              <p:nvPr/>
            </p:nvPicPr>
            <p:blipFill>
              <a:blip r:embed="rId6"/>
              <a:stretch>
                <a:fillRect/>
              </a:stretch>
            </p:blipFill>
            <p:spPr>
              <a:xfrm>
                <a:off x="3507926" y="-513628"/>
                <a:ext cx="1115608" cy="10632000"/>
              </a:xfrm>
              <a:prstGeom prst="rect">
                <a:avLst/>
              </a:prstGeom>
            </p:spPr>
          </p:pic>
        </mc:Fallback>
      </mc:AlternateContent>
    </p:spTree>
    <p:extLst>
      <p:ext uri="{BB962C8B-B14F-4D97-AF65-F5344CB8AC3E}">
        <p14:creationId xmlns:p14="http://schemas.microsoft.com/office/powerpoint/2010/main" val="2088475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30963691-6FAA-C672-239A-1125892D6AEA}"/>
              </a:ext>
            </a:extLst>
          </p:cNvPr>
          <p:cNvPicPr>
            <a:picLocks noChangeAspect="1"/>
          </p:cNvPicPr>
          <p:nvPr/>
        </p:nvPicPr>
        <p:blipFill>
          <a:blip r:embed="rId2"/>
          <a:stretch>
            <a:fillRect/>
          </a:stretch>
        </p:blipFill>
        <p:spPr>
          <a:xfrm>
            <a:off x="6541053" y="2411057"/>
            <a:ext cx="5257800" cy="256272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6" name="Title 1">
            <a:extLst>
              <a:ext uri="{FF2B5EF4-FFF2-40B4-BE49-F238E27FC236}">
                <a16:creationId xmlns:a16="http://schemas.microsoft.com/office/drawing/2014/main" id="{FA9ABE49-4A86-FE91-164A-10FC00796157}"/>
              </a:ext>
            </a:extLst>
          </p:cNvPr>
          <p:cNvSpPr txBox="1">
            <a:spLocks/>
          </p:cNvSpPr>
          <p:nvPr/>
        </p:nvSpPr>
        <p:spPr>
          <a:xfrm>
            <a:off x="838201" y="479493"/>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a:latin typeface="Calibri"/>
                <a:cs typeface="Calibri"/>
              </a:rPr>
              <a:t>Data Integration - MAPPING</a:t>
            </a:r>
          </a:p>
        </p:txBody>
      </p:sp>
      <p:sp>
        <p:nvSpPr>
          <p:cNvPr id="7" name="Content Placeholder 5">
            <a:extLst>
              <a:ext uri="{FF2B5EF4-FFF2-40B4-BE49-F238E27FC236}">
                <a16:creationId xmlns:a16="http://schemas.microsoft.com/office/drawing/2014/main" id="{880A2653-1D30-4982-6C09-DEA54F133648}"/>
              </a:ext>
            </a:extLst>
          </p:cNvPr>
          <p:cNvSpPr txBox="1">
            <a:spLocks/>
          </p:cNvSpPr>
          <p:nvPr/>
        </p:nvSpPr>
        <p:spPr>
          <a:xfrm>
            <a:off x="838201" y="1984443"/>
            <a:ext cx="5257800" cy="41925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A mapping defines </a:t>
            </a:r>
            <a:r>
              <a:rPr lang="en-US" sz="2000" b="1"/>
              <a:t>reusable data flow logic </a:t>
            </a:r>
            <a:r>
              <a:rPr lang="en-US" sz="2000"/>
              <a:t>that you can use in mapping tasks. </a:t>
            </a:r>
          </a:p>
          <a:p>
            <a:r>
              <a:rPr lang="en-US" sz="2000"/>
              <a:t>Used for specific ordering of logic or </a:t>
            </a:r>
            <a:r>
              <a:rPr lang="en-US" sz="2000" b="1"/>
              <a:t>joining sources </a:t>
            </a:r>
            <a:r>
              <a:rPr lang="en-US" sz="2000"/>
              <a:t>from different systems.</a:t>
            </a:r>
          </a:p>
          <a:p>
            <a:r>
              <a:rPr lang="en-US" sz="2000"/>
              <a:t>Add transformations to transform data, such as an </a:t>
            </a:r>
            <a:r>
              <a:rPr lang="en-US" sz="2000" b="1"/>
              <a:t>Expression transformation </a:t>
            </a:r>
            <a:r>
              <a:rPr lang="en-US" sz="2000"/>
              <a:t>or a </a:t>
            </a:r>
            <a:r>
              <a:rPr lang="en-US" sz="2000" b="1"/>
              <a:t>Filter transformation</a:t>
            </a:r>
            <a:r>
              <a:rPr lang="en-US" sz="2000"/>
              <a:t>.</a:t>
            </a:r>
          </a:p>
          <a:p>
            <a:r>
              <a:rPr lang="en-US" sz="2000"/>
              <a:t>Components such as </a:t>
            </a:r>
            <a:r>
              <a:rPr lang="en-US" sz="2000" b="1"/>
              <a:t>mapplets</a:t>
            </a:r>
            <a:r>
              <a:rPr lang="en-US" sz="2000"/>
              <a:t>, </a:t>
            </a:r>
            <a:r>
              <a:rPr lang="en-US" sz="2000" b="1"/>
              <a:t>business</a:t>
            </a:r>
            <a:r>
              <a:rPr lang="en-US" sz="2000"/>
              <a:t> </a:t>
            </a:r>
            <a:r>
              <a:rPr lang="en-US" sz="2000" b="1"/>
              <a:t>services</a:t>
            </a:r>
            <a:r>
              <a:rPr lang="en-US" sz="2000"/>
              <a:t>, and</a:t>
            </a:r>
            <a:r>
              <a:rPr lang="en-US" sz="2000" b="1"/>
              <a:t> hierarchical schema definitions</a:t>
            </a:r>
            <a:r>
              <a:rPr lang="en-US" sz="2000"/>
              <a:t> can be used in mappings.</a:t>
            </a:r>
          </a:p>
        </p:txBody>
      </p:sp>
    </p:spTree>
    <p:extLst>
      <p:ext uri="{BB962C8B-B14F-4D97-AF65-F5344CB8AC3E}">
        <p14:creationId xmlns:p14="http://schemas.microsoft.com/office/powerpoint/2010/main" val="32723970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2B576-12FD-E2A0-82ED-FCEFCF3DEF92}"/>
              </a:ext>
            </a:extLst>
          </p:cNvPr>
          <p:cNvSpPr>
            <a:spLocks noGrp="1"/>
          </p:cNvSpPr>
          <p:nvPr>
            <p:ph type="title"/>
          </p:nvPr>
        </p:nvSpPr>
        <p:spPr/>
        <p:txBody>
          <a:bodyPr/>
          <a:lstStyle/>
          <a:p>
            <a:r>
              <a:rPr lang="en-US" b="1">
                <a:cs typeface="Calibri Light"/>
              </a:rPr>
              <a:t>Setting Up IICS Lab Instance</a:t>
            </a:r>
            <a:br>
              <a:rPr lang="en-US" b="1">
                <a:cs typeface="Calibri Light"/>
              </a:rPr>
            </a:br>
            <a:r>
              <a:rPr lang="en-US" b="1">
                <a:cs typeface="Calibri Light"/>
              </a:rPr>
              <a:t>User Guide</a:t>
            </a:r>
            <a:endParaRPr lang="en-US" b="1"/>
          </a:p>
        </p:txBody>
      </p:sp>
      <p:sp>
        <p:nvSpPr>
          <p:cNvPr id="9" name="Content Placeholder 8">
            <a:extLst>
              <a:ext uri="{FF2B5EF4-FFF2-40B4-BE49-F238E27FC236}">
                <a16:creationId xmlns:a16="http://schemas.microsoft.com/office/drawing/2014/main" id="{7DA27E1D-D77C-2D3E-8DE5-F35208A6A279}"/>
              </a:ext>
            </a:extLst>
          </p:cNvPr>
          <p:cNvSpPr>
            <a:spLocks noGrp="1"/>
          </p:cNvSpPr>
          <p:nvPr>
            <p:ph idx="1"/>
          </p:nvPr>
        </p:nvSpPr>
        <p:spPr/>
        <p:txBody>
          <a:bodyPr vert="horz" lIns="91440" tIns="45720" rIns="91440" bIns="45720" rtlCol="0" anchor="t">
            <a:normAutofit/>
          </a:bodyPr>
          <a:lstStyle/>
          <a:p>
            <a:r>
              <a:rPr lang="en-US" sz="2000"/>
              <a:t>Please click on the icon below and follow the instructions for setting up your IICS lab-instance.</a:t>
            </a:r>
            <a:endParaRPr lang="en-US" sz="2000">
              <a:cs typeface="Calibri"/>
            </a:endParaRPr>
          </a:p>
        </p:txBody>
      </p:sp>
      <p:graphicFrame>
        <p:nvGraphicFramePr>
          <p:cNvPr id="10" name="Object 9">
            <a:extLst>
              <a:ext uri="{FF2B5EF4-FFF2-40B4-BE49-F238E27FC236}">
                <a16:creationId xmlns:a16="http://schemas.microsoft.com/office/drawing/2014/main" id="{AC778280-6552-D3B6-6042-E52E45C35FBF}"/>
              </a:ext>
            </a:extLst>
          </p:cNvPr>
          <p:cNvGraphicFramePr>
            <a:graphicFrameLocks noChangeAspect="1"/>
          </p:cNvGraphicFramePr>
          <p:nvPr>
            <p:extLst>
              <p:ext uri="{D42A27DB-BD31-4B8C-83A1-F6EECF244321}">
                <p14:modId xmlns:p14="http://schemas.microsoft.com/office/powerpoint/2010/main" val="3375659869"/>
              </p:ext>
            </p:extLst>
          </p:nvPr>
        </p:nvGraphicFramePr>
        <p:xfrm>
          <a:off x="3527425" y="3113088"/>
          <a:ext cx="1703388" cy="1438275"/>
        </p:xfrm>
        <a:graphic>
          <a:graphicData uri="http://schemas.openxmlformats.org/presentationml/2006/ole">
            <mc:AlternateContent xmlns:mc="http://schemas.openxmlformats.org/markup-compatibility/2006">
              <mc:Choice xmlns:v="urn:schemas-microsoft-com:vml" Requires="v">
                <p:oleObj name="Document" showAsIcon="1" r:id="rId2" imgW="781920" imgH="660600" progId="Word.Document.12">
                  <p:link updateAutomatic="1"/>
                </p:oleObj>
              </mc:Choice>
              <mc:Fallback>
                <p:oleObj name="Document" showAsIcon="1" r:id="rId2" imgW="781920" imgH="660600" progId="Word.Document.12">
                  <p:link updateAutomatic="1"/>
                  <p:pic>
                    <p:nvPicPr>
                      <p:cNvPr id="10" name="Object 9">
                        <a:extLst>
                          <a:ext uri="{FF2B5EF4-FFF2-40B4-BE49-F238E27FC236}">
                            <a16:creationId xmlns:a16="http://schemas.microsoft.com/office/drawing/2014/main" id="{AC778280-6552-D3B6-6042-E52E45C35FBF}"/>
                          </a:ext>
                        </a:extLst>
                      </p:cNvPr>
                      <p:cNvPicPr/>
                      <p:nvPr/>
                    </p:nvPicPr>
                    <p:blipFill>
                      <a:blip r:embed="rId3"/>
                      <a:stretch>
                        <a:fillRect/>
                      </a:stretch>
                    </p:blipFill>
                    <p:spPr>
                      <a:xfrm>
                        <a:off x="3527425" y="3113088"/>
                        <a:ext cx="1703388" cy="1438275"/>
                      </a:xfrm>
                      <a:prstGeom prst="rect">
                        <a:avLst/>
                      </a:prstGeom>
                    </p:spPr>
                  </p:pic>
                </p:oleObj>
              </mc:Fallback>
            </mc:AlternateContent>
          </a:graphicData>
        </a:graphic>
      </p:graphicFrame>
    </p:spTree>
    <p:extLst>
      <p:ext uri="{BB962C8B-B14F-4D97-AF65-F5344CB8AC3E}">
        <p14:creationId xmlns:p14="http://schemas.microsoft.com/office/powerpoint/2010/main" val="20621524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D936-1322-1A5A-4432-7748D5F1C019}"/>
              </a:ext>
            </a:extLst>
          </p:cNvPr>
          <p:cNvSpPr>
            <a:spLocks noGrp="1"/>
          </p:cNvSpPr>
          <p:nvPr>
            <p:ph type="title"/>
          </p:nvPr>
        </p:nvSpPr>
        <p:spPr>
          <a:xfrm>
            <a:off x="838200" y="489308"/>
            <a:ext cx="10515600" cy="932733"/>
          </a:xfrm>
        </p:spPr>
        <p:txBody>
          <a:bodyPr>
            <a:normAutofit fontScale="90000"/>
          </a:bodyPr>
          <a:lstStyle/>
          <a:p>
            <a:r>
              <a:rPr lang="en-US" sz="2700" b="1">
                <a:effectLst/>
                <a:latin typeface="Calibri" panose="020F0502020204030204" pitchFamily="34" charset="0"/>
                <a:ea typeface="Calibri" panose="020F0502020204030204" pitchFamily="34" charset="0"/>
                <a:cs typeface="Calibri" panose="020F0502020204030204" pitchFamily="34" charset="0"/>
              </a:rPr>
              <a:t>External Training Links and Learning Content:</a:t>
            </a:r>
            <a:br>
              <a:rPr lang="en-US" sz="1800">
                <a:effectLst/>
                <a:latin typeface="Calibri" panose="020F0502020204030204" pitchFamily="34" charset="0"/>
                <a:ea typeface="Calibri" panose="020F0502020204030204" pitchFamily="34"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996D3942-FB53-D4B3-40E6-6855F1238408}"/>
              </a:ext>
            </a:extLst>
          </p:cNvPr>
          <p:cNvSpPr>
            <a:spLocks noGrp="1"/>
          </p:cNvSpPr>
          <p:nvPr>
            <p:ph idx="1"/>
          </p:nvPr>
        </p:nvSpPr>
        <p:spPr>
          <a:xfrm>
            <a:off x="838200" y="1297858"/>
            <a:ext cx="10515600" cy="5070834"/>
          </a:xfrm>
        </p:spPr>
        <p:txBody>
          <a:bodyPr vert="horz" lIns="91440" tIns="45720" rIns="91440" bIns="45720" rtlCol="0" anchor="t">
            <a:noAutofit/>
          </a:bodyPr>
          <a:lstStyle/>
          <a:p>
            <a:r>
              <a:rPr lang="en-US" sz="2000" b="1" u="sng" dirty="0">
                <a:effectLst/>
                <a:latin typeface="Calibri"/>
                <a:ea typeface="Calibri" panose="020F0502020204030204" pitchFamily="34" charset="0"/>
                <a:cs typeface="Times New Roman"/>
              </a:rPr>
              <a:t>Lex Courses:</a:t>
            </a:r>
          </a:p>
          <a:p>
            <a:endParaRPr lang="en-US" sz="2000" dirty="0">
              <a:cs typeface="Calibri"/>
            </a:endParaRPr>
          </a:p>
          <a:p>
            <a:pPr marL="0" marR="0" lvl="0" indent="0">
              <a:lnSpc>
                <a:spcPct val="107000"/>
              </a:lnSpc>
              <a:spcBef>
                <a:spcPts val="0"/>
              </a:spcBef>
              <a:spcAft>
                <a:spcPts val="800"/>
              </a:spcAft>
              <a:buNone/>
            </a:pPr>
            <a:r>
              <a:rPr lang="en-US" sz="2000" dirty="0">
                <a:effectLst/>
                <a:latin typeface="Calibri"/>
                <a:ea typeface="Calibri" panose="020F0502020204030204" pitchFamily="34" charset="0"/>
                <a:cs typeface="Times New Roman"/>
              </a:rPr>
              <a:t>1. Data Integration Using Informatica Intelligent Cloud Services(IICS)</a:t>
            </a:r>
          </a:p>
          <a:p>
            <a:pPr marL="0" marR="0" indent="0">
              <a:lnSpc>
                <a:spcPct val="107000"/>
              </a:lnSpc>
              <a:spcBef>
                <a:spcPts val="0"/>
              </a:spcBef>
              <a:spcAft>
                <a:spcPts val="800"/>
              </a:spcAft>
              <a:buNone/>
            </a:pPr>
            <a:r>
              <a:rPr lang="en-US" sz="2000" u="sng" dirty="0">
                <a:solidFill>
                  <a:srgbClr val="0000FF"/>
                </a:solidFill>
                <a:effectLst/>
                <a:latin typeface="Calibri"/>
                <a:ea typeface="Calibri" panose="020F0502020204030204" pitchFamily="34" charset="0"/>
                <a:cs typeface="Times New Roman"/>
                <a:hlinkClick r:id="rId2"/>
              </a:rPr>
              <a:t>TOC - Data Integration Using Informatica Intelligent Cloud Services(IICS) | Lex (infosysapps.com)</a:t>
            </a:r>
            <a:endParaRPr lang="en-US" sz="2000" dirty="0">
              <a:effectLst/>
              <a:latin typeface="Calibri"/>
              <a:ea typeface="Calibri" panose="020F0502020204030204" pitchFamily="34" charset="0"/>
              <a:cs typeface="Times New Roman"/>
            </a:endParaRPr>
          </a:p>
          <a:p>
            <a:pPr marL="0" marR="0" indent="0">
              <a:lnSpc>
                <a:spcPct val="107000"/>
              </a:lnSpc>
              <a:spcBef>
                <a:spcPts val="0"/>
              </a:spcBef>
              <a:spcAft>
                <a:spcPts val="800"/>
              </a:spcAft>
              <a:buNone/>
            </a:pPr>
            <a:r>
              <a:rPr lang="en-US" sz="2000" dirty="0">
                <a:effectLst/>
                <a:latin typeface="Calibri"/>
                <a:ea typeface="Calibri" panose="020F0502020204030204" pitchFamily="34" charset="0"/>
                <a:cs typeface="Times New Roman"/>
              </a:rPr>
              <a:t>2. Informatica (Transformation)</a:t>
            </a:r>
          </a:p>
          <a:p>
            <a:pPr marL="0" marR="0" indent="0">
              <a:lnSpc>
                <a:spcPct val="107000"/>
              </a:lnSpc>
              <a:spcBef>
                <a:spcPts val="0"/>
              </a:spcBef>
              <a:spcAft>
                <a:spcPts val="800"/>
              </a:spcAft>
              <a:buNone/>
            </a:pPr>
            <a:r>
              <a:rPr lang="en-US" sz="2000" u="sng" dirty="0">
                <a:solidFill>
                  <a:srgbClr val="0000FF"/>
                </a:solidFill>
                <a:effectLst/>
                <a:latin typeface="Calibri"/>
                <a:ea typeface="Calibri" panose="020F0502020204030204" pitchFamily="34" charset="0"/>
                <a:cs typeface="Times New Roman"/>
                <a:hlinkClick r:id="rId3"/>
              </a:rPr>
              <a:t>TOC - Informatica (Transformation) | Lex (infosysapps.com)</a:t>
            </a:r>
            <a:endParaRPr lang="en-US" sz="2000" dirty="0">
              <a:effectLst/>
              <a:latin typeface="Calibri"/>
              <a:ea typeface="Calibri" panose="020F0502020204030204" pitchFamily="34" charset="0"/>
              <a:cs typeface="Times New Roman"/>
            </a:endParaRPr>
          </a:p>
          <a:p>
            <a:pPr marL="0" marR="0" indent="0">
              <a:lnSpc>
                <a:spcPct val="107000"/>
              </a:lnSpc>
              <a:spcBef>
                <a:spcPts val="0"/>
              </a:spcBef>
              <a:spcAft>
                <a:spcPts val="800"/>
              </a:spcAft>
              <a:buNone/>
            </a:pPr>
            <a:r>
              <a:rPr lang="en-US" sz="2000" dirty="0">
                <a:effectLst/>
                <a:latin typeface="Calibri"/>
                <a:ea typeface="Calibri" panose="020F0502020204030204" pitchFamily="34" charset="0"/>
                <a:cs typeface="Times New Roman"/>
              </a:rPr>
              <a:t>3. Dimensions of Data Quality and Data Quality Improvement</a:t>
            </a:r>
          </a:p>
          <a:p>
            <a:pPr marL="0" marR="0" indent="0">
              <a:lnSpc>
                <a:spcPct val="107000"/>
              </a:lnSpc>
              <a:spcBef>
                <a:spcPts val="0"/>
              </a:spcBef>
              <a:spcAft>
                <a:spcPts val="800"/>
              </a:spcAft>
              <a:buNone/>
            </a:pPr>
            <a:r>
              <a:rPr lang="en-US" sz="2000" u="sng" dirty="0">
                <a:solidFill>
                  <a:srgbClr val="0000FF"/>
                </a:solidFill>
                <a:effectLst/>
                <a:latin typeface="Calibri"/>
                <a:ea typeface="Calibri" panose="020F0502020204030204" pitchFamily="34" charset="0"/>
                <a:cs typeface="Times New Roman"/>
                <a:hlinkClick r:id="rId4"/>
              </a:rPr>
              <a:t>TOC - Dimensions of Data Quality and Data Quality Improvement | Lex (infosysapps.com)</a:t>
            </a:r>
            <a:endParaRPr lang="en-US" sz="2000" dirty="0">
              <a:effectLst/>
              <a:latin typeface="Calibri"/>
              <a:ea typeface="Calibri" panose="020F0502020204030204" pitchFamily="34" charset="0"/>
              <a:cs typeface="Times New Roman"/>
            </a:endParaRPr>
          </a:p>
          <a:p>
            <a:pPr marL="0" marR="0" indent="0">
              <a:lnSpc>
                <a:spcPct val="107000"/>
              </a:lnSpc>
              <a:spcBef>
                <a:spcPts val="0"/>
              </a:spcBef>
              <a:spcAft>
                <a:spcPts val="800"/>
              </a:spcAft>
              <a:buNone/>
            </a:pPr>
            <a:r>
              <a:rPr lang="en-US" sz="2000" dirty="0">
                <a:effectLst/>
                <a:latin typeface="Calibri"/>
                <a:ea typeface="Calibri" panose="020F0502020204030204" pitchFamily="34" charset="0"/>
                <a:cs typeface="Times New Roman"/>
              </a:rPr>
              <a:t>4. Informatica Cloud Tutorial</a:t>
            </a:r>
          </a:p>
          <a:p>
            <a:pPr marL="0" marR="0" indent="0">
              <a:lnSpc>
                <a:spcPct val="107000"/>
              </a:lnSpc>
              <a:spcBef>
                <a:spcPts val="0"/>
              </a:spcBef>
              <a:spcAft>
                <a:spcPts val="800"/>
              </a:spcAft>
              <a:buNone/>
            </a:pPr>
            <a:r>
              <a:rPr lang="en-US" sz="2000" u="sng" dirty="0">
                <a:solidFill>
                  <a:srgbClr val="0000FF"/>
                </a:solidFill>
                <a:effectLst/>
                <a:latin typeface="Calibri"/>
                <a:ea typeface="Calibri" panose="020F0502020204030204" pitchFamily="34" charset="0"/>
                <a:cs typeface="Times New Roman"/>
                <a:hlinkClick r:id="rId5"/>
              </a:rPr>
              <a:t>https://svrtechnologies.com/informatica-cloud-tutorial/</a:t>
            </a:r>
            <a:endParaRPr lang="en-US" sz="2000" dirty="0">
              <a:effectLst/>
              <a:latin typeface="Calibri"/>
              <a:ea typeface="Calibri" panose="020F0502020204030204" pitchFamily="34" charset="0"/>
              <a:cs typeface="Times New Roman"/>
            </a:endParaRPr>
          </a:p>
          <a:p>
            <a:pPr marL="0" marR="0" indent="0">
              <a:lnSpc>
                <a:spcPct val="107000"/>
              </a:lnSpc>
              <a:spcBef>
                <a:spcPts val="0"/>
              </a:spcBef>
              <a:spcAft>
                <a:spcPts val="800"/>
              </a:spcAft>
              <a:buNone/>
            </a:pPr>
            <a:r>
              <a:rPr lang="en-US" sz="2000" dirty="0">
                <a:latin typeface="Calibri"/>
                <a:ea typeface="Calibri" panose="020F0502020204030204" pitchFamily="34" charset="0"/>
                <a:cs typeface="Times New Roman"/>
              </a:rPr>
              <a:t>5. </a:t>
            </a:r>
            <a:r>
              <a:rPr lang="en-US" sz="2000" dirty="0">
                <a:effectLst/>
                <a:latin typeface="Calibri"/>
                <a:ea typeface="Calibri" panose="020F0502020204030204" pitchFamily="34" charset="0"/>
                <a:cs typeface="Times New Roman"/>
              </a:rPr>
              <a:t>IICS Quiz</a:t>
            </a:r>
          </a:p>
          <a:p>
            <a:pPr marL="0" marR="0" indent="0">
              <a:lnSpc>
                <a:spcPct val="107000"/>
              </a:lnSpc>
              <a:spcBef>
                <a:spcPts val="0"/>
              </a:spcBef>
              <a:spcAft>
                <a:spcPts val="800"/>
              </a:spcAft>
              <a:buNone/>
            </a:pPr>
            <a:r>
              <a:rPr lang="en-US" sz="2000" u="sng" dirty="0">
                <a:solidFill>
                  <a:srgbClr val="0000FF"/>
                </a:solidFill>
                <a:effectLst/>
                <a:latin typeface="Calibri"/>
                <a:ea typeface="Calibri" panose="020F0502020204030204" pitchFamily="34" charset="0"/>
                <a:cs typeface="Times New Roman"/>
                <a:hlinkClick r:id="rId6"/>
              </a:rPr>
              <a:t>TOC - IICS Quiz | Lex (infosysapps.com)</a:t>
            </a:r>
            <a:endParaRPr lang="en-US" sz="2000" dirty="0">
              <a:effectLst/>
              <a:latin typeface="Calibri"/>
              <a:ea typeface="Calibri" panose="020F0502020204030204" pitchFamily="34" charset="0"/>
              <a:cs typeface="Times New Roman"/>
            </a:endParaRPr>
          </a:p>
          <a:p>
            <a:endParaRPr lang="en-US" sz="2000" dirty="0">
              <a:cs typeface="Calibri"/>
            </a:endParaRPr>
          </a:p>
        </p:txBody>
      </p:sp>
    </p:spTree>
    <p:extLst>
      <p:ext uri="{BB962C8B-B14F-4D97-AF65-F5344CB8AC3E}">
        <p14:creationId xmlns:p14="http://schemas.microsoft.com/office/powerpoint/2010/main" val="891692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EE166-F929-C5DD-4925-88224FEE2A97}"/>
              </a:ext>
            </a:extLst>
          </p:cNvPr>
          <p:cNvSpPr>
            <a:spLocks noGrp="1"/>
          </p:cNvSpPr>
          <p:nvPr>
            <p:ph type="title"/>
          </p:nvPr>
        </p:nvSpPr>
        <p:spPr>
          <a:xfrm>
            <a:off x="838200" y="527075"/>
            <a:ext cx="10515600" cy="726256"/>
          </a:xfrm>
        </p:spPr>
        <p:txBody>
          <a:bodyPr numCol="3">
            <a:normAutofit/>
          </a:bodyPr>
          <a:lstStyle/>
          <a:p>
            <a:r>
              <a:rPr lang="en-US" sz="2700" b="1">
                <a:latin typeface="Calibri" panose="020F0502020204030204" pitchFamily="34" charset="0"/>
                <a:ea typeface="Calibri" panose="020F0502020204030204" pitchFamily="34" charset="0"/>
                <a:cs typeface="Times New Roman" panose="02020603050405020304" pitchFamily="18" charset="0"/>
              </a:rPr>
              <a:t>Continue…</a:t>
            </a:r>
            <a:br>
              <a:rPr lang="en-US" sz="1800">
                <a:effectLst/>
                <a:latin typeface="Calibri" panose="020F0502020204030204" pitchFamily="34" charset="0"/>
                <a:ea typeface="Calibri" panose="020F0502020204030204" pitchFamily="34" charset="0"/>
                <a:cs typeface="Times New Roman" panose="02020603050405020304" pitchFamily="18" charset="0"/>
              </a:rPr>
            </a:br>
            <a:endParaRPr lang="en-US"/>
          </a:p>
        </p:txBody>
      </p:sp>
      <p:sp>
        <p:nvSpPr>
          <p:cNvPr id="3" name="Content Placeholder 2">
            <a:extLst>
              <a:ext uri="{FF2B5EF4-FFF2-40B4-BE49-F238E27FC236}">
                <a16:creationId xmlns:a16="http://schemas.microsoft.com/office/drawing/2014/main" id="{4871A7EA-69EE-8C44-003C-FC2BEA84CC98}"/>
              </a:ext>
            </a:extLst>
          </p:cNvPr>
          <p:cNvSpPr>
            <a:spLocks noGrp="1"/>
          </p:cNvSpPr>
          <p:nvPr>
            <p:ph idx="1"/>
          </p:nvPr>
        </p:nvSpPr>
        <p:spPr>
          <a:xfrm>
            <a:off x="838200" y="1253331"/>
            <a:ext cx="10515600" cy="4351338"/>
          </a:xfrm>
        </p:spPr>
        <p:txBody>
          <a:bodyPr vert="horz" lIns="91440" tIns="45720" rIns="91440" bIns="45720" rtlCol="0" anchor="t">
            <a:noAutofit/>
          </a:bodyPr>
          <a:lstStyle/>
          <a:p>
            <a:pPr marL="0" indent="0">
              <a:lnSpc>
                <a:spcPct val="107000"/>
              </a:lnSpc>
              <a:spcBef>
                <a:spcPts val="0"/>
              </a:spcBef>
              <a:spcAft>
                <a:spcPts val="800"/>
              </a:spcAft>
              <a:buNone/>
            </a:pPr>
            <a:r>
              <a:rPr lang="en-US" sz="2000" dirty="0">
                <a:latin typeface="Calibri"/>
                <a:ea typeface="Calibri" panose="020F0502020204030204" pitchFamily="34" charset="0"/>
                <a:cs typeface="Times New Roman"/>
              </a:rPr>
              <a:t>Below are some important YouTube learning links.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000" b="1" dirty="0">
                <a:effectLst/>
                <a:latin typeface="Calibri"/>
                <a:ea typeface="Calibri" panose="020F0502020204030204" pitchFamily="34" charset="0"/>
                <a:cs typeface="Times New Roman"/>
              </a:rPr>
              <a:t>1. Cloud Data Profiling:</a:t>
            </a:r>
          </a:p>
          <a:p>
            <a:pPr marL="0" marR="0" indent="0">
              <a:lnSpc>
                <a:spcPct val="107000"/>
              </a:lnSpc>
              <a:spcBef>
                <a:spcPts val="0"/>
              </a:spcBef>
              <a:spcAft>
                <a:spcPts val="800"/>
              </a:spcAft>
              <a:buNone/>
            </a:pPr>
            <a:r>
              <a:rPr lang="en-US" sz="2000" u="sng" dirty="0">
                <a:solidFill>
                  <a:srgbClr val="0000FF"/>
                </a:solidFill>
                <a:effectLst/>
                <a:latin typeface="Calibri"/>
                <a:ea typeface="Calibri" panose="020F0502020204030204" pitchFamily="34" charset="0"/>
                <a:cs typeface="Times New Roman"/>
                <a:hlinkClick r:id="rId2"/>
              </a:rPr>
              <a:t>Exploring Profile Results in Informatica Cloud Data Profiling - YouTube</a:t>
            </a:r>
            <a:endParaRPr lang="en-US" sz="2000" dirty="0">
              <a:effectLst/>
              <a:latin typeface="Calibri"/>
              <a:ea typeface="Calibri" panose="020F0502020204030204" pitchFamily="34" charset="0"/>
              <a:cs typeface="Times New Roman"/>
            </a:endParaRPr>
          </a:p>
          <a:p>
            <a:pPr marL="0" marR="0" indent="0">
              <a:lnSpc>
                <a:spcPct val="107000"/>
              </a:lnSpc>
              <a:spcBef>
                <a:spcPts val="0"/>
              </a:spcBef>
              <a:spcAft>
                <a:spcPts val="800"/>
              </a:spcAft>
              <a:buNone/>
            </a:pPr>
            <a:r>
              <a:rPr lang="en-US" sz="2000" u="sng" dirty="0">
                <a:solidFill>
                  <a:srgbClr val="0000FF"/>
                </a:solidFill>
                <a:effectLst/>
                <a:latin typeface="Calibri"/>
                <a:ea typeface="Calibri" panose="020F0502020204030204" pitchFamily="34" charset="0"/>
                <a:cs typeface="Times New Roman"/>
                <a:hlinkClick r:id="rId3"/>
              </a:rPr>
              <a:t>Creating and Running a Profile in Informatica Cloud Data Profiling - YouTube</a:t>
            </a:r>
            <a:endParaRPr lang="en-US" sz="2000" dirty="0">
              <a:effectLst/>
              <a:latin typeface="Calibri"/>
              <a:ea typeface="Calibri" panose="020F0502020204030204" pitchFamily="34" charset="0"/>
              <a:cs typeface="Times New Roman"/>
            </a:endParaRPr>
          </a:p>
          <a:p>
            <a:pPr marL="0" marR="0" indent="0">
              <a:lnSpc>
                <a:spcPct val="107000"/>
              </a:lnSpc>
              <a:spcBef>
                <a:spcPts val="0"/>
              </a:spcBef>
              <a:spcAft>
                <a:spcPts val="800"/>
              </a:spcAft>
              <a:buNone/>
            </a:pPr>
            <a:r>
              <a:rPr lang="en-US" sz="2000" u="sng" dirty="0">
                <a:solidFill>
                  <a:srgbClr val="0000FF"/>
                </a:solidFill>
                <a:effectLst/>
                <a:latin typeface="Calibri"/>
                <a:ea typeface="Calibri" panose="020F0502020204030204" pitchFamily="34" charset="0"/>
                <a:cs typeface="Times New Roman"/>
                <a:hlinkClick r:id="rId4"/>
              </a:rPr>
              <a:t>Creating Rule Occurrences &amp; Viewing Scorecards - Cloud Data Profiling &amp; Data Governance and Catalog - YouTube</a:t>
            </a:r>
            <a:endParaRPr lang="en-US" sz="2000" dirty="0">
              <a:effectLst/>
              <a:latin typeface="Calibri"/>
              <a:ea typeface="Calibri" panose="020F0502020204030204" pitchFamily="34" charset="0"/>
              <a:cs typeface="Times New Roman"/>
            </a:endParaRPr>
          </a:p>
          <a:p>
            <a:pPr marL="0" marR="0" indent="0">
              <a:lnSpc>
                <a:spcPct val="107000"/>
              </a:lnSpc>
              <a:spcBef>
                <a:spcPts val="0"/>
              </a:spcBef>
              <a:spcAft>
                <a:spcPts val="800"/>
              </a:spcAft>
              <a:buNone/>
            </a:pP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000" b="1" dirty="0">
                <a:effectLst/>
                <a:latin typeface="Calibri"/>
                <a:ea typeface="Calibri" panose="020F0502020204030204" pitchFamily="34" charset="0"/>
                <a:cs typeface="Times New Roman"/>
              </a:rPr>
              <a:t>2. Cloud Data Quality:</a:t>
            </a:r>
          </a:p>
          <a:p>
            <a:pPr marL="0" marR="0" indent="0">
              <a:lnSpc>
                <a:spcPct val="107000"/>
              </a:lnSpc>
              <a:spcBef>
                <a:spcPts val="0"/>
              </a:spcBef>
              <a:spcAft>
                <a:spcPts val="800"/>
              </a:spcAft>
              <a:buNone/>
            </a:pPr>
            <a:r>
              <a:rPr lang="en-US" sz="2000" u="sng" dirty="0">
                <a:solidFill>
                  <a:srgbClr val="0000FF"/>
                </a:solidFill>
                <a:effectLst/>
                <a:latin typeface="Calibri"/>
                <a:ea typeface="Calibri" panose="020F0502020204030204" pitchFamily="34" charset="0"/>
                <a:cs typeface="Times New Roman"/>
                <a:hlinkClick r:id="rId5"/>
              </a:rPr>
              <a:t>Overview of Scorecards in Cloud Data Quality - YouTube</a:t>
            </a:r>
            <a:endParaRPr lang="en-US" sz="2000" dirty="0">
              <a:effectLst/>
              <a:latin typeface="Calibri"/>
              <a:ea typeface="Calibri" panose="020F0502020204030204" pitchFamily="34" charset="0"/>
              <a:cs typeface="Times New Roman"/>
            </a:endParaRPr>
          </a:p>
          <a:p>
            <a:pPr marL="0" marR="0" indent="0">
              <a:lnSpc>
                <a:spcPct val="107000"/>
              </a:lnSpc>
              <a:spcBef>
                <a:spcPts val="0"/>
              </a:spcBef>
              <a:spcAft>
                <a:spcPts val="800"/>
              </a:spcAft>
              <a:buNone/>
            </a:pPr>
            <a:r>
              <a:rPr lang="en-US" sz="2000" u="sng" dirty="0">
                <a:solidFill>
                  <a:srgbClr val="0000FF"/>
                </a:solidFill>
                <a:effectLst/>
                <a:latin typeface="Calibri"/>
                <a:ea typeface="Calibri" panose="020F0502020204030204" pitchFamily="34" charset="0"/>
                <a:cs typeface="Times New Roman"/>
                <a:hlinkClick r:id="rId6"/>
              </a:rPr>
              <a:t>Overview of Dictionary Asset in CDQ - YouTube</a:t>
            </a:r>
            <a:endParaRPr lang="en-US" sz="2000" dirty="0">
              <a:effectLst/>
              <a:latin typeface="Calibri"/>
              <a:ea typeface="Calibri" panose="020F0502020204030204" pitchFamily="34" charset="0"/>
              <a:cs typeface="Times New Roman"/>
            </a:endParaRPr>
          </a:p>
          <a:p>
            <a:pPr marL="0" marR="0" indent="0">
              <a:lnSpc>
                <a:spcPct val="107000"/>
              </a:lnSpc>
              <a:spcBef>
                <a:spcPts val="0"/>
              </a:spcBef>
              <a:spcAft>
                <a:spcPts val="800"/>
              </a:spcAft>
              <a:buNone/>
            </a:pPr>
            <a:r>
              <a:rPr lang="en-US" sz="2000" u="sng" dirty="0">
                <a:solidFill>
                  <a:srgbClr val="0000FF"/>
                </a:solidFill>
                <a:effectLst/>
                <a:latin typeface="Calibri"/>
                <a:ea typeface="Calibri" panose="020F0502020204030204" pitchFamily="34" charset="0"/>
                <a:cs typeface="Times New Roman"/>
                <a:hlinkClick r:id="rId7"/>
              </a:rPr>
              <a:t>How to Create and Run Cloud Data Profiling Task in Cloud Data Quality - YouTube</a:t>
            </a:r>
            <a:endParaRPr lang="en-US" sz="2000" dirty="0">
              <a:effectLst/>
              <a:latin typeface="Calibri"/>
              <a:ea typeface="Calibri" panose="020F0502020204030204" pitchFamily="34" charset="0"/>
              <a:cs typeface="Times New Roman"/>
            </a:endParaRPr>
          </a:p>
          <a:p>
            <a:pPr marL="0" marR="0" indent="0">
              <a:lnSpc>
                <a:spcPct val="107000"/>
              </a:lnSpc>
              <a:spcBef>
                <a:spcPts val="0"/>
              </a:spcBef>
              <a:spcAft>
                <a:spcPts val="800"/>
              </a:spcAft>
              <a:buNone/>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41513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00E683B-A10B-2E8D-F829-53716D644A06}"/>
              </a:ext>
            </a:extLst>
          </p:cNvPr>
          <p:cNvSpPr>
            <a:spLocks noGrp="1"/>
          </p:cNvSpPr>
          <p:nvPr>
            <p:ph type="body" idx="1"/>
          </p:nvPr>
        </p:nvSpPr>
        <p:spPr>
          <a:xfrm>
            <a:off x="831850" y="1194619"/>
            <a:ext cx="10515600" cy="4895031"/>
          </a:xfrm>
        </p:spPr>
        <p:txBody>
          <a:bodyPr vert="horz" lIns="91440" tIns="45720" rIns="91440" bIns="45720" rtlCol="0" anchor="t">
            <a:normAutofit/>
          </a:bodyPr>
          <a:lstStyle/>
          <a:p>
            <a:pPr marL="0" marR="0">
              <a:lnSpc>
                <a:spcPct val="100000"/>
              </a:lnSpc>
              <a:spcBef>
                <a:spcPts val="0"/>
              </a:spcBef>
              <a:spcAft>
                <a:spcPts val="800"/>
              </a:spcAft>
            </a:pPr>
            <a:r>
              <a:rPr lang="en-US" sz="2000" b="1">
                <a:solidFill>
                  <a:schemeClr val="tx1"/>
                </a:solidFill>
                <a:effectLst/>
                <a:latin typeface="Calibri"/>
                <a:ea typeface="Calibri" panose="020F0502020204030204" pitchFamily="34" charset="0"/>
                <a:cs typeface="Times New Roman"/>
              </a:rPr>
              <a:t>3. Scorecards:</a:t>
            </a:r>
          </a:p>
          <a:p>
            <a:pPr marL="0" marR="0">
              <a:lnSpc>
                <a:spcPct val="100000"/>
              </a:lnSpc>
              <a:spcBef>
                <a:spcPts val="0"/>
              </a:spcBef>
              <a:spcAft>
                <a:spcPts val="800"/>
              </a:spcAft>
            </a:pPr>
            <a:endParaRPr lang="en-US" sz="2000" b="1">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800"/>
              </a:spcAft>
            </a:pPr>
            <a:r>
              <a:rPr lang="en-US" sz="2000" u="sng">
                <a:solidFill>
                  <a:srgbClr val="0000FF"/>
                </a:solidFill>
                <a:effectLst/>
                <a:latin typeface="Calibri"/>
                <a:ea typeface="Calibri" panose="020F0502020204030204" pitchFamily="34" charset="0"/>
                <a:cs typeface="Times New Roman"/>
                <a:hlinkClick r:id="rId2"/>
              </a:rPr>
              <a:t>Data Profiling: Modes of Run - YouTube</a:t>
            </a:r>
            <a:endParaRPr lang="en-US" sz="2000">
              <a:effectLst/>
              <a:latin typeface="Calibri"/>
              <a:ea typeface="Calibri" panose="020F0502020204030204" pitchFamily="34" charset="0"/>
              <a:cs typeface="Times New Roman"/>
            </a:endParaRPr>
          </a:p>
          <a:p>
            <a:pPr marL="0" marR="0">
              <a:lnSpc>
                <a:spcPct val="107000"/>
              </a:lnSpc>
              <a:spcBef>
                <a:spcPts val="0"/>
              </a:spcBef>
              <a:spcAft>
                <a:spcPts val="800"/>
              </a:spcAft>
            </a:pPr>
            <a:r>
              <a:rPr lang="en-US" sz="2000" u="sng">
                <a:solidFill>
                  <a:srgbClr val="0000FF"/>
                </a:solidFill>
                <a:effectLst/>
                <a:latin typeface="Calibri"/>
                <a:ea typeface="Calibri" panose="020F0502020204030204" pitchFamily="34" charset="0"/>
                <a:cs typeface="Times New Roman"/>
                <a:hlinkClick r:id="rId3"/>
              </a:rPr>
              <a:t>Data Quality Scorecards - YouTube</a:t>
            </a:r>
            <a:endParaRPr lang="en-US" sz="2000">
              <a:effectLst/>
              <a:latin typeface="Calibri"/>
              <a:ea typeface="Calibri" panose="020F0502020204030204" pitchFamily="34" charset="0"/>
              <a:cs typeface="Times New Roman"/>
            </a:endParaRPr>
          </a:p>
          <a:p>
            <a:pPr marL="0" marR="0">
              <a:lnSpc>
                <a:spcPct val="107000"/>
              </a:lnSpc>
              <a:spcBef>
                <a:spcPts val="0"/>
              </a:spcBef>
              <a:spcAft>
                <a:spcPts val="800"/>
              </a:spcAft>
            </a:pPr>
            <a:r>
              <a:rPr lang="en-US" sz="2000" u="sng">
                <a:solidFill>
                  <a:srgbClr val="0000FF"/>
                </a:solidFill>
                <a:effectLst/>
                <a:latin typeface="Calibri"/>
                <a:ea typeface="Calibri" panose="020F0502020204030204" pitchFamily="34" charset="0"/>
                <a:cs typeface="Times New Roman"/>
                <a:hlinkClick r:id="rId4"/>
              </a:rPr>
              <a:t>How to Create a Data Quality Scorecard with Informatica Cloud Data Quality - YouTube</a:t>
            </a:r>
            <a:endParaRPr lang="en-US" sz="2000">
              <a:effectLst/>
              <a:latin typeface="Calibri"/>
              <a:ea typeface="Calibri" panose="020F0502020204030204" pitchFamily="34" charset="0"/>
              <a:cs typeface="Times New Roman"/>
            </a:endParaRPr>
          </a:p>
          <a:p>
            <a:endParaRPr lang="en-US" sz="2000">
              <a:cs typeface="Calibri"/>
            </a:endParaRPr>
          </a:p>
        </p:txBody>
      </p:sp>
    </p:spTree>
    <p:extLst>
      <p:ext uri="{BB962C8B-B14F-4D97-AF65-F5344CB8AC3E}">
        <p14:creationId xmlns:p14="http://schemas.microsoft.com/office/powerpoint/2010/main" val="2591677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FDBDFA6F-A3BC-4B4A-6472-F03FDCA40171}"/>
              </a:ext>
            </a:extLst>
          </p:cNvPr>
          <p:cNvGraphicFramePr>
            <a:graphicFrameLocks noGrp="1"/>
          </p:cNvGraphicFramePr>
          <p:nvPr>
            <p:extLst>
              <p:ext uri="{D42A27DB-BD31-4B8C-83A1-F6EECF244321}">
                <p14:modId xmlns:p14="http://schemas.microsoft.com/office/powerpoint/2010/main" val="723286944"/>
              </p:ext>
            </p:extLst>
          </p:nvPr>
        </p:nvGraphicFramePr>
        <p:xfrm>
          <a:off x="-14377" y="-14378"/>
          <a:ext cx="12192000" cy="613986"/>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4124208698"/>
                    </a:ext>
                  </a:extLst>
                </a:gridCol>
              </a:tblGrid>
              <a:tr h="613986">
                <a:tc>
                  <a:txBody>
                    <a:bodyPr/>
                    <a:lstStyle/>
                    <a:p>
                      <a:r>
                        <a:rPr lang="en-US" sz="3200"/>
                        <a:t>CDQ Assignments</a:t>
                      </a:r>
                    </a:p>
                  </a:txBody>
                  <a:tcPr/>
                </a:tc>
                <a:extLst>
                  <a:ext uri="{0D108BD9-81ED-4DB2-BD59-A6C34878D82A}">
                    <a16:rowId xmlns:a16="http://schemas.microsoft.com/office/drawing/2014/main" val="2883823070"/>
                  </a:ext>
                </a:extLst>
              </a:tr>
            </a:tbl>
          </a:graphicData>
        </a:graphic>
      </p:graphicFrame>
      <p:sp>
        <p:nvSpPr>
          <p:cNvPr id="4" name="TextBox 3">
            <a:extLst>
              <a:ext uri="{FF2B5EF4-FFF2-40B4-BE49-F238E27FC236}">
                <a16:creationId xmlns:a16="http://schemas.microsoft.com/office/drawing/2014/main" id="{B1D45A6C-4D7C-911B-17AB-2F25FA118B2E}"/>
              </a:ext>
            </a:extLst>
          </p:cNvPr>
          <p:cNvSpPr txBox="1"/>
          <p:nvPr/>
        </p:nvSpPr>
        <p:spPr>
          <a:xfrm>
            <a:off x="436032" y="1110103"/>
            <a:ext cx="10926234" cy="4708981"/>
          </a:xfrm>
          <a:prstGeom prst="rect">
            <a:avLst/>
          </a:prstGeom>
          <a:noFill/>
        </p:spPr>
        <p:txBody>
          <a:bodyPr wrap="square" lIns="91440" tIns="45720" rIns="91440" bIns="45720" anchor="t">
            <a:spAutoFit/>
          </a:bodyPr>
          <a:lstStyle/>
          <a:p>
            <a:pPr algn="l"/>
            <a:r>
              <a:rPr lang="en-US" sz="2000" b="0" i="0">
                <a:solidFill>
                  <a:schemeClr val="accent1">
                    <a:lumMod val="50000"/>
                  </a:schemeClr>
                </a:solidFill>
                <a:effectLst/>
                <a:latin typeface="Calibri"/>
                <a:cs typeface="Calibri"/>
              </a:rPr>
              <a:t>Please find attached the assignment document. It includes the following tasks:</a:t>
            </a:r>
          </a:p>
          <a:p>
            <a:pPr algn="l"/>
            <a:endParaRPr lang="en-US" sz="2000" b="0" i="0">
              <a:solidFill>
                <a:schemeClr val="accent1">
                  <a:lumMod val="50000"/>
                </a:schemeClr>
              </a:solidFill>
              <a:effectLst/>
              <a:latin typeface="Calibri"/>
              <a:cs typeface="Calibri"/>
            </a:endParaRPr>
          </a:p>
          <a:p>
            <a:pPr marL="800100" lvl="1" indent="-342900">
              <a:buFont typeface="+mj-lt"/>
              <a:buAutoNum type="arabicPeriod"/>
            </a:pPr>
            <a:r>
              <a:rPr lang="en-US" sz="2000">
                <a:solidFill>
                  <a:schemeClr val="accent1">
                    <a:lumMod val="50000"/>
                  </a:schemeClr>
                </a:solidFill>
                <a:latin typeface="Calibri"/>
                <a:cs typeface="Calibri"/>
              </a:rPr>
              <a:t>Creation of Data profile</a:t>
            </a:r>
          </a:p>
          <a:p>
            <a:pPr marL="800100" lvl="1" indent="-342900">
              <a:buFont typeface="+mj-lt"/>
              <a:buAutoNum type="arabicPeriod"/>
            </a:pPr>
            <a:r>
              <a:rPr lang="en-US" sz="2000">
                <a:solidFill>
                  <a:schemeClr val="accent1">
                    <a:lumMod val="50000"/>
                  </a:schemeClr>
                </a:solidFill>
                <a:latin typeface="Calibri"/>
                <a:cs typeface="Calibri"/>
              </a:rPr>
              <a:t>Creation and implementation of validation rules using rule specification asset</a:t>
            </a:r>
          </a:p>
          <a:p>
            <a:pPr marL="800100" lvl="1" indent="-342900">
              <a:buFont typeface="+mj-lt"/>
              <a:buAutoNum type="arabicPeriod"/>
            </a:pPr>
            <a:r>
              <a:rPr lang="en-US" sz="2000">
                <a:solidFill>
                  <a:schemeClr val="accent1">
                    <a:lumMod val="50000"/>
                  </a:schemeClr>
                </a:solidFill>
                <a:latin typeface="Calibri"/>
                <a:cs typeface="Calibri"/>
              </a:rPr>
              <a:t>Creation and implementation of Dictionary using Data Dictionary asset</a:t>
            </a:r>
          </a:p>
          <a:p>
            <a:pPr marL="800100" lvl="1" indent="-342900">
              <a:buFont typeface="+mj-lt"/>
              <a:buAutoNum type="arabicPeriod"/>
            </a:pPr>
            <a:r>
              <a:rPr lang="en-US" sz="2000">
                <a:solidFill>
                  <a:schemeClr val="accent1">
                    <a:lumMod val="50000"/>
                  </a:schemeClr>
                </a:solidFill>
                <a:latin typeface="Calibri"/>
                <a:cs typeface="Calibri"/>
              </a:rPr>
              <a:t>Creation of Scorecards</a:t>
            </a:r>
          </a:p>
          <a:p>
            <a:pPr marL="800100" lvl="1" indent="-342900">
              <a:buFont typeface="+mj-lt"/>
              <a:buAutoNum type="arabicPeriod"/>
            </a:pPr>
            <a:r>
              <a:rPr lang="en-US" sz="2000">
                <a:solidFill>
                  <a:schemeClr val="accent1">
                    <a:lumMod val="50000"/>
                  </a:schemeClr>
                </a:solidFill>
                <a:latin typeface="Calibri"/>
                <a:cs typeface="Calibri"/>
              </a:rPr>
              <a:t>Creation and implementation of CDI mapping</a:t>
            </a:r>
          </a:p>
          <a:p>
            <a:pPr algn="l"/>
            <a:endParaRPr lang="en-US" sz="2000">
              <a:solidFill>
                <a:schemeClr val="accent1">
                  <a:lumMod val="50000"/>
                </a:schemeClr>
              </a:solidFill>
              <a:latin typeface="Calibri"/>
              <a:cs typeface="Calibri"/>
            </a:endParaRPr>
          </a:p>
          <a:p>
            <a:pPr algn="l"/>
            <a:endParaRPr lang="en-US" sz="2000">
              <a:solidFill>
                <a:schemeClr val="accent1">
                  <a:lumMod val="50000"/>
                </a:schemeClr>
              </a:solidFill>
              <a:latin typeface="Calibri"/>
              <a:cs typeface="Calibri"/>
            </a:endParaRPr>
          </a:p>
          <a:p>
            <a:pPr algn="l"/>
            <a:endParaRPr lang="en-US" sz="2000">
              <a:solidFill>
                <a:schemeClr val="accent1">
                  <a:lumMod val="50000"/>
                </a:schemeClr>
              </a:solidFill>
              <a:latin typeface="Calibri"/>
              <a:cs typeface="Calibri"/>
            </a:endParaRPr>
          </a:p>
          <a:p>
            <a:pPr marL="342900" indent="-342900" algn="l">
              <a:buAutoNum type="arabicParenR"/>
            </a:pPr>
            <a:endParaRPr lang="en-US" sz="2000">
              <a:solidFill>
                <a:schemeClr val="accent1">
                  <a:lumMod val="50000"/>
                </a:schemeClr>
              </a:solidFill>
              <a:latin typeface="Calibri"/>
              <a:cs typeface="Calibri"/>
            </a:endParaRPr>
          </a:p>
          <a:p>
            <a:pPr algn="l"/>
            <a:endParaRPr lang="en-US" sz="2000" b="0" i="0">
              <a:solidFill>
                <a:schemeClr val="accent1">
                  <a:lumMod val="50000"/>
                </a:schemeClr>
              </a:solidFill>
              <a:effectLst/>
              <a:latin typeface="Calibri"/>
              <a:cs typeface="Calibri"/>
            </a:endParaRPr>
          </a:p>
          <a:p>
            <a:pPr algn="l"/>
            <a:endParaRPr lang="en-US" sz="2000">
              <a:solidFill>
                <a:schemeClr val="accent1">
                  <a:lumMod val="50000"/>
                </a:schemeClr>
              </a:solidFill>
              <a:latin typeface="Calibri"/>
              <a:cs typeface="Calibri"/>
            </a:endParaRPr>
          </a:p>
          <a:p>
            <a:pPr algn="l"/>
            <a:endParaRPr lang="en-US" sz="2000" b="0" i="0">
              <a:solidFill>
                <a:schemeClr val="accent1">
                  <a:lumMod val="50000"/>
                </a:schemeClr>
              </a:solidFill>
              <a:effectLst/>
              <a:latin typeface="Calibri"/>
              <a:cs typeface="Calibri"/>
            </a:endParaRPr>
          </a:p>
          <a:p>
            <a:pPr algn="l"/>
            <a:r>
              <a:rPr lang="en-US" sz="2000" b="0" i="0">
                <a:solidFill>
                  <a:schemeClr val="accent1">
                    <a:lumMod val="50000"/>
                  </a:schemeClr>
                </a:solidFill>
                <a:effectLst/>
                <a:latin typeface="Calibri"/>
                <a:cs typeface="Calibri"/>
              </a:rPr>
              <a:t>Best of luck with the assignment!</a:t>
            </a:r>
          </a:p>
        </p:txBody>
      </p:sp>
      <p:graphicFrame>
        <p:nvGraphicFramePr>
          <p:cNvPr id="6" name="Object 5">
            <a:extLst>
              <a:ext uri="{FF2B5EF4-FFF2-40B4-BE49-F238E27FC236}">
                <a16:creationId xmlns:a16="http://schemas.microsoft.com/office/drawing/2014/main" id="{CD1114E0-05EF-7986-400A-07A0056E7DBB}"/>
              </a:ext>
            </a:extLst>
          </p:cNvPr>
          <p:cNvGraphicFramePr>
            <a:graphicFrameLocks noChangeAspect="1"/>
          </p:cNvGraphicFramePr>
          <p:nvPr>
            <p:extLst>
              <p:ext uri="{D42A27DB-BD31-4B8C-83A1-F6EECF244321}">
                <p14:modId xmlns:p14="http://schemas.microsoft.com/office/powerpoint/2010/main" val="358635076"/>
              </p:ext>
            </p:extLst>
          </p:nvPr>
        </p:nvGraphicFramePr>
        <p:xfrm>
          <a:off x="5112689" y="3295650"/>
          <a:ext cx="1572919" cy="1327150"/>
        </p:xfrm>
        <a:graphic>
          <a:graphicData uri="http://schemas.openxmlformats.org/presentationml/2006/ole">
            <mc:AlternateContent xmlns:mc="http://schemas.openxmlformats.org/markup-compatibility/2006">
              <mc:Choice xmlns:v="urn:schemas-microsoft-com:vml" Requires="v">
                <p:oleObj name="Document" showAsIcon="1" r:id="rId3" imgW="914570" imgH="771690" progId="Word.Document.12">
                  <p:embed/>
                </p:oleObj>
              </mc:Choice>
              <mc:Fallback>
                <p:oleObj name="Document" showAsIcon="1" r:id="rId3" imgW="914570" imgH="771690" progId="Word.Document.12">
                  <p:embed/>
                  <p:pic>
                    <p:nvPicPr>
                      <p:cNvPr id="6" name="Object 5">
                        <a:extLst>
                          <a:ext uri="{FF2B5EF4-FFF2-40B4-BE49-F238E27FC236}">
                            <a16:creationId xmlns:a16="http://schemas.microsoft.com/office/drawing/2014/main" id="{CD1114E0-05EF-7986-400A-07A0056E7DBB}"/>
                          </a:ext>
                        </a:extLst>
                      </p:cNvPr>
                      <p:cNvPicPr/>
                      <p:nvPr/>
                    </p:nvPicPr>
                    <p:blipFill>
                      <a:blip r:embed="rId4"/>
                      <a:stretch>
                        <a:fillRect/>
                      </a:stretch>
                    </p:blipFill>
                    <p:spPr>
                      <a:xfrm>
                        <a:off x="5112689" y="3295650"/>
                        <a:ext cx="1572919" cy="1327150"/>
                      </a:xfrm>
                      <a:prstGeom prst="rect">
                        <a:avLst/>
                      </a:prstGeom>
                    </p:spPr>
                  </p:pic>
                </p:oleObj>
              </mc:Fallback>
            </mc:AlternateContent>
          </a:graphicData>
        </a:graphic>
      </p:graphicFrame>
    </p:spTree>
    <p:extLst>
      <p:ext uri="{BB962C8B-B14F-4D97-AF65-F5344CB8AC3E}">
        <p14:creationId xmlns:p14="http://schemas.microsoft.com/office/powerpoint/2010/main" val="224942727"/>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11287" y="2775857"/>
            <a:ext cx="9369425" cy="1306286"/>
          </a:xfrm>
        </p:spPr>
        <p:txBody>
          <a:bodyPr>
            <a:normAutofit/>
          </a:bodyPr>
          <a:lstStyle/>
          <a:p>
            <a:pPr algn="ctr"/>
            <a:r>
              <a:rPr lang="en-US" sz="6000" b="1">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6367717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27512A0-5AC6-36B2-F3C8-27D9B9E0894B}"/>
              </a:ext>
            </a:extLst>
          </p:cNvPr>
          <p:cNvSpPr txBox="1">
            <a:spLocks/>
          </p:cNvSpPr>
          <p:nvPr/>
        </p:nvSpPr>
        <p:spPr>
          <a:xfrm>
            <a:off x="838200" y="643467"/>
            <a:ext cx="2951205" cy="55710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accent2"/>
                </a:solidFill>
              </a:rPr>
              <a:t>CLAIRE Engine</a:t>
            </a:r>
          </a:p>
        </p:txBody>
      </p:sp>
      <p:graphicFrame>
        <p:nvGraphicFramePr>
          <p:cNvPr id="10" name="Content Placeholder 5">
            <a:extLst>
              <a:ext uri="{FF2B5EF4-FFF2-40B4-BE49-F238E27FC236}">
                <a16:creationId xmlns:a16="http://schemas.microsoft.com/office/drawing/2014/main" id="{45C145B3-DBE4-0C1C-077D-091AFDD422EE}"/>
              </a:ext>
            </a:extLst>
          </p:cNvPr>
          <p:cNvGraphicFramePr>
            <a:graphicFrameLocks/>
          </p:cNvGraphicFramePr>
          <p:nvPr>
            <p:extLst>
              <p:ext uri="{D42A27DB-BD31-4B8C-83A1-F6EECF244321}">
                <p14:modId xmlns:p14="http://schemas.microsoft.com/office/powerpoint/2010/main" val="1672803359"/>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40579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1A011DD-A877-E55A-1167-040B1CA66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Freeform: Shape 2">
            <a:extLst>
              <a:ext uri="{FF2B5EF4-FFF2-40B4-BE49-F238E27FC236}">
                <a16:creationId xmlns:a16="http://schemas.microsoft.com/office/drawing/2014/main" id="{C79812A1-FC5E-A7ED-4B2C-13F9B938C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4" name="Rectangle 3">
            <a:extLst>
              <a:ext uri="{FF2B5EF4-FFF2-40B4-BE49-F238E27FC236}">
                <a16:creationId xmlns:a16="http://schemas.microsoft.com/office/drawing/2014/main" id="{60476089-FB6B-5CF5-7E1C-EEB1A866FB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text, businesscard, screenshot&#10;&#10;Description automatically generated">
            <a:extLst>
              <a:ext uri="{FF2B5EF4-FFF2-40B4-BE49-F238E27FC236}">
                <a16:creationId xmlns:a16="http://schemas.microsoft.com/office/drawing/2014/main" id="{A30D53A1-612D-2DBF-ED23-B014CC5694C7}"/>
              </a:ext>
            </a:extLst>
          </p:cNvPr>
          <p:cNvPicPr>
            <a:picLocks noChangeAspect="1"/>
          </p:cNvPicPr>
          <p:nvPr/>
        </p:nvPicPr>
        <p:blipFill>
          <a:blip r:embed="rId2"/>
          <a:stretch>
            <a:fillRect/>
          </a:stretch>
        </p:blipFill>
        <p:spPr>
          <a:xfrm>
            <a:off x="838199" y="727261"/>
            <a:ext cx="5440195" cy="5290589"/>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6" name="Arc 5">
            <a:extLst>
              <a:ext uri="{FF2B5EF4-FFF2-40B4-BE49-F238E27FC236}">
                <a16:creationId xmlns:a16="http://schemas.microsoft.com/office/drawing/2014/main" id="{57FF50E6-1E46-8D41-CC9A-425624F1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ACC5AB6-931A-1DB8-3B37-34D656443EB3}"/>
              </a:ext>
            </a:extLst>
          </p:cNvPr>
          <p:cNvSpPr txBox="1"/>
          <p:nvPr/>
        </p:nvSpPr>
        <p:spPr>
          <a:xfrm>
            <a:off x="6769570" y="1825625"/>
            <a:ext cx="4771178" cy="438890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i="0">
                <a:effectLst/>
              </a:rPr>
              <a:t>CLAIRE</a:t>
            </a:r>
            <a:r>
              <a:rPr lang="en-US" sz="2000" b="0" i="0">
                <a:effectLst/>
              </a:rPr>
              <a:t> </a:t>
            </a:r>
            <a:r>
              <a:rPr lang="en-US" sz="2000"/>
              <a:t>provides you with data observability, self-tuning, self-healing, smart scheduling, built-in orchestration and automated resource allocation.</a:t>
            </a:r>
          </a:p>
        </p:txBody>
      </p:sp>
    </p:spTree>
    <p:extLst>
      <p:ext uri="{BB962C8B-B14F-4D97-AF65-F5344CB8AC3E}">
        <p14:creationId xmlns:p14="http://schemas.microsoft.com/office/powerpoint/2010/main" val="236839749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ACED49-6C6A-4D6D-9D8F-21DF20573186}"/>
              </a:ext>
            </a:extLst>
          </p:cNvPr>
          <p:cNvSpPr txBox="1"/>
          <p:nvPr/>
        </p:nvSpPr>
        <p:spPr>
          <a:xfrm>
            <a:off x="943477" y="443567"/>
            <a:ext cx="9672810" cy="6370975"/>
          </a:xfrm>
          <a:prstGeom prst="rect">
            <a:avLst/>
          </a:prstGeom>
          <a:noFill/>
        </p:spPr>
        <p:txBody>
          <a:bodyPr wrap="square" lIns="91440" tIns="45720" rIns="91440" bIns="45720" rtlCol="0" anchor="t">
            <a:spAutoFit/>
          </a:bodyPr>
          <a:lstStyle/>
          <a:p>
            <a:r>
              <a:rPr kumimoji="1" lang="en-US" sz="3200" b="1">
                <a:latin typeface="Nissan Pro Bold"/>
                <a:ea typeface="Yu Gothic"/>
                <a:cs typeface="Calibri"/>
              </a:rPr>
              <a:t>Key differences between CDQ and IDQ</a:t>
            </a:r>
          </a:p>
          <a:p>
            <a:endParaRPr lang="en-US"/>
          </a:p>
          <a:p>
            <a:r>
              <a:rPr lang="en-US" sz="2000" b="1"/>
              <a:t>IDQ</a:t>
            </a:r>
            <a:endParaRPr lang="en-US" sz="2000" b="1">
              <a:cs typeface="Calibri"/>
            </a:endParaRPr>
          </a:p>
          <a:p>
            <a:pPr marL="285750" indent="-285750">
              <a:buFont typeface="Arial" panose="020B0604020202020204" pitchFamily="34" charset="0"/>
              <a:buChar char="•"/>
            </a:pPr>
            <a:r>
              <a:rPr lang="en-US" sz="2000"/>
              <a:t>On premise tool</a:t>
            </a:r>
            <a:endParaRPr lang="en-US" sz="2000">
              <a:cs typeface="Calibri"/>
            </a:endParaRPr>
          </a:p>
          <a:p>
            <a:pPr marL="285750" indent="-285750">
              <a:buFont typeface="Arial" panose="020B0604020202020204" pitchFamily="34" charset="0"/>
              <a:buChar char="•"/>
            </a:pPr>
            <a:r>
              <a:rPr lang="en-US" sz="2000"/>
              <a:t>IDQ has the IDQ Developer which has functions of data quality, data integration and profiling and Analyst tool which has the functions like </a:t>
            </a:r>
            <a:r>
              <a:rPr lang="en-US" sz="2000" err="1"/>
              <a:t>Scorecarding</a:t>
            </a:r>
            <a:endParaRPr lang="en-US" sz="2000">
              <a:cs typeface="Calibri"/>
            </a:endParaRPr>
          </a:p>
          <a:p>
            <a:pPr marL="285750" indent="-285750">
              <a:buFont typeface="Arial" panose="020B0604020202020204" pitchFamily="34" charset="0"/>
              <a:buChar char="•"/>
            </a:pPr>
            <a:r>
              <a:rPr lang="en-US" sz="2000"/>
              <a:t>Many features of IDQ are combined in CDQ - like match &amp; consolidate is combined as </a:t>
            </a:r>
            <a:r>
              <a:rPr lang="en-US" sz="2000" err="1"/>
              <a:t>Dedup</a:t>
            </a:r>
            <a:endParaRPr lang="en-US" sz="2000">
              <a:cs typeface="Calibri"/>
            </a:endParaRPr>
          </a:p>
          <a:p>
            <a:pPr marL="285750" indent="-285750">
              <a:buFont typeface="Arial" panose="020B0604020202020204" pitchFamily="34" charset="0"/>
              <a:buChar char="•"/>
            </a:pPr>
            <a:r>
              <a:rPr lang="en-US" sz="2000"/>
              <a:t>Much more features than cloud-based tool as the cloud version is comparatively new.</a:t>
            </a:r>
            <a:endParaRPr lang="en-US" sz="2000">
              <a:cs typeface="Calibri"/>
            </a:endParaRPr>
          </a:p>
          <a:p>
            <a:pPr marL="285750" indent="-285750">
              <a:buFont typeface="Arial" panose="020B0604020202020204" pitchFamily="34" charset="0"/>
              <a:buChar char="•"/>
            </a:pPr>
            <a:endParaRPr lang="en-US" sz="2000"/>
          </a:p>
          <a:p>
            <a:r>
              <a:rPr lang="en-US" sz="2000" b="1"/>
              <a:t>IICS – Informatica Intelligent Cloud services </a:t>
            </a:r>
            <a:endParaRPr lang="en-US" sz="2000" b="1">
              <a:cs typeface="Calibri"/>
            </a:endParaRPr>
          </a:p>
          <a:p>
            <a:pPr marL="285750" indent="-285750">
              <a:buFont typeface="Arial" panose="020B0604020202020204" pitchFamily="34" charset="0"/>
              <a:buChar char="•"/>
            </a:pPr>
            <a:r>
              <a:rPr lang="en-US" sz="2000"/>
              <a:t>Cloud based tool</a:t>
            </a:r>
            <a:endParaRPr lang="en-US" sz="2000">
              <a:cs typeface="Calibri"/>
            </a:endParaRPr>
          </a:p>
          <a:p>
            <a:pPr marL="285750" indent="-285750">
              <a:buFont typeface="Arial" panose="020B0604020202020204" pitchFamily="34" charset="0"/>
              <a:buChar char="•"/>
            </a:pPr>
            <a:r>
              <a:rPr lang="en-US" sz="2000"/>
              <a:t>Functions are separated to Data quality (CDQ), Data integration (CDI), Data Governance and Data Profiling</a:t>
            </a:r>
            <a:endParaRPr lang="en-US" sz="2000">
              <a:cs typeface="Calibri"/>
            </a:endParaRPr>
          </a:p>
          <a:p>
            <a:pPr marL="285750" indent="-285750">
              <a:buFont typeface="Arial" panose="020B0604020202020204" pitchFamily="34" charset="0"/>
              <a:buChar char="•"/>
            </a:pPr>
            <a:r>
              <a:rPr lang="en-US" sz="2000"/>
              <a:t>All features in IDQ are still not available in CDQ and CDI, many features are still getting upgraded</a:t>
            </a:r>
            <a:endParaRPr lang="en-US" sz="2000">
              <a:cs typeface="Calibri"/>
            </a:endParaRPr>
          </a:p>
          <a:p>
            <a:pPr marL="285750" indent="-285750">
              <a:buFont typeface="Arial" panose="020B0604020202020204" pitchFamily="34" charset="0"/>
              <a:buChar char="•"/>
            </a:pPr>
            <a:r>
              <a:rPr lang="en-US" sz="2000"/>
              <a:t>Easier to use than IDQ – features like smart map </a:t>
            </a:r>
            <a:endParaRPr lang="en-US" sz="2000">
              <a:cs typeface="Calibri"/>
            </a:endParaRPr>
          </a:p>
          <a:p>
            <a:pPr marL="285750" indent="-285750">
              <a:buFont typeface="Arial" panose="020B0604020202020204" pitchFamily="34" charset="0"/>
              <a:buChar char="•"/>
            </a:pPr>
            <a:r>
              <a:rPr lang="en-US" sz="2000"/>
              <a:t>Lower cost of upgradation, updating patches etc. </a:t>
            </a:r>
            <a:endParaRPr lang="en-US" sz="2000">
              <a:cs typeface="Calibri"/>
            </a:endParaRPr>
          </a:p>
          <a:p>
            <a:pPr marL="285750" indent="-285750">
              <a:buFont typeface="Arial" panose="020B0604020202020204" pitchFamily="34" charset="0"/>
              <a:buChar char="•"/>
            </a:pPr>
            <a:r>
              <a:rPr lang="en-US" sz="2000"/>
              <a:t>Higher levels of authentication and security </a:t>
            </a:r>
            <a:r>
              <a:rPr lang="en-US" sz="2000" err="1"/>
              <a:t>e.g</a:t>
            </a:r>
            <a:r>
              <a:rPr lang="en-US" sz="2000"/>
              <a:t> MFA</a:t>
            </a:r>
            <a:endParaRPr lang="en-US" sz="2000">
              <a:cs typeface="Calibri"/>
            </a:endParaRPr>
          </a:p>
          <a:p>
            <a:endParaRPr lang="en-US"/>
          </a:p>
        </p:txBody>
      </p:sp>
    </p:spTree>
    <p:extLst>
      <p:ext uri="{BB962C8B-B14F-4D97-AF65-F5344CB8AC3E}">
        <p14:creationId xmlns:p14="http://schemas.microsoft.com/office/powerpoint/2010/main" val="189158829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8F7ADF-E313-4C8F-9E5B-6A84C3F416AC}"/>
              </a:ext>
            </a:extLst>
          </p:cNvPr>
          <p:cNvSpPr txBox="1"/>
          <p:nvPr/>
        </p:nvSpPr>
        <p:spPr>
          <a:xfrm flipH="1">
            <a:off x="761999" y="502920"/>
            <a:ext cx="9692642" cy="3939540"/>
          </a:xfrm>
          <a:prstGeom prst="rect">
            <a:avLst/>
          </a:prstGeom>
          <a:noFill/>
        </p:spPr>
        <p:txBody>
          <a:bodyPr wrap="square" lIns="91440" tIns="45720" rIns="91440" bIns="45720" rtlCol="0" anchor="t">
            <a:spAutoFit/>
          </a:bodyPr>
          <a:lstStyle/>
          <a:p>
            <a:r>
              <a:rPr kumimoji="1" lang="en-US" sz="3200" b="1">
                <a:latin typeface="Nissan Pro Bold"/>
                <a:ea typeface="Yu Gothic"/>
                <a:cs typeface="Calibri"/>
              </a:rPr>
              <a:t>Why one should opt for CDQ over IDQ:</a:t>
            </a:r>
          </a:p>
          <a:p>
            <a:endParaRPr lang="en-US"/>
          </a:p>
          <a:p>
            <a:pPr marL="285750" indent="-285750">
              <a:buFont typeface="Arial" panose="020B0604020202020204" pitchFamily="34" charset="0"/>
              <a:buChar char="•"/>
            </a:pPr>
            <a:r>
              <a:rPr lang="en-US" sz="2000"/>
              <a:t>Cloud hosted</a:t>
            </a:r>
            <a:endParaRPr lang="en-US" sz="2000">
              <a:cs typeface="Calibri"/>
            </a:endParaRPr>
          </a:p>
          <a:p>
            <a:pPr marL="285750" indent="-285750">
              <a:buFont typeface="Arial" panose="020B0604020202020204" pitchFamily="34" charset="0"/>
              <a:buChar char="•"/>
            </a:pPr>
            <a:r>
              <a:rPr lang="en-US" sz="2000"/>
              <a:t>Easy connectivity with cloud systems/on premise systems</a:t>
            </a:r>
            <a:endParaRPr lang="en-US" sz="2000">
              <a:cs typeface="Calibri"/>
            </a:endParaRPr>
          </a:p>
          <a:p>
            <a:pPr marL="285750" indent="-285750">
              <a:buFont typeface="Arial" panose="020B0604020202020204" pitchFamily="34" charset="0"/>
              <a:buChar char="•"/>
            </a:pPr>
            <a:r>
              <a:rPr lang="en-US" sz="2000"/>
              <a:t>Licenses based on IPU </a:t>
            </a:r>
            <a:r>
              <a:rPr lang="en-US" sz="2000" err="1"/>
              <a:t>i.e</a:t>
            </a:r>
            <a:r>
              <a:rPr lang="en-US" sz="2000"/>
              <a:t> processing units used</a:t>
            </a:r>
            <a:endParaRPr lang="en-US" sz="2000">
              <a:cs typeface="Calibri"/>
            </a:endParaRPr>
          </a:p>
          <a:p>
            <a:pPr marL="285750" indent="-285750">
              <a:buFont typeface="Arial" panose="020B0604020202020204" pitchFamily="34" charset="0"/>
              <a:buChar char="•"/>
            </a:pPr>
            <a:r>
              <a:rPr lang="en-US" sz="2000"/>
              <a:t>Can be accessed anywhere over the weblink</a:t>
            </a:r>
            <a:endParaRPr lang="en-US" sz="2000">
              <a:cs typeface="Calibri"/>
            </a:endParaRPr>
          </a:p>
          <a:p>
            <a:pPr marL="285750" indent="-285750">
              <a:buFont typeface="Arial" panose="020B0604020202020204" pitchFamily="34" charset="0"/>
              <a:buChar char="•"/>
            </a:pPr>
            <a:r>
              <a:rPr lang="en-US" sz="2000"/>
              <a:t>Concept of elastic mappings available so mappings can adjust for data volume/data processing units.</a:t>
            </a:r>
            <a:endParaRPr lang="en-US" sz="2000">
              <a:cs typeface="Calibri"/>
            </a:endParaRPr>
          </a:p>
          <a:p>
            <a:pPr marL="285750" indent="-285750">
              <a:buFont typeface="Arial" panose="020B0604020202020204" pitchFamily="34" charset="0"/>
              <a:buChar char="•"/>
            </a:pPr>
            <a:r>
              <a:rPr lang="en-US" sz="2000"/>
              <a:t>Features like Mass data ingestion, Data synchronization tasks available that might be useful for implementing data quality for cloud data migration projects.</a:t>
            </a:r>
            <a:endParaRPr lang="en-US" sz="2000">
              <a:cs typeface="Calibri"/>
            </a:endParaRPr>
          </a:p>
          <a:p>
            <a:pPr marL="285750" indent="-285750">
              <a:buFont typeface="Arial" panose="020B0604020202020204" pitchFamily="34" charset="0"/>
              <a:buChar char="•"/>
            </a:pPr>
            <a:r>
              <a:rPr lang="en-US" sz="2000"/>
              <a:t>Data deduplication is simpler based on fuzzy match as have deduplication transform that not available in IDQ.</a:t>
            </a:r>
            <a:endParaRPr lang="en-US" sz="2000">
              <a:cs typeface="Calibri"/>
            </a:endParaRPr>
          </a:p>
        </p:txBody>
      </p:sp>
    </p:spTree>
    <p:extLst>
      <p:ext uri="{BB962C8B-B14F-4D97-AF65-F5344CB8AC3E}">
        <p14:creationId xmlns:p14="http://schemas.microsoft.com/office/powerpoint/2010/main" val="1591810272"/>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225bb7bc-4b47-4a25-81c6-389321cfb119">
      <Terms xmlns="http://schemas.microsoft.com/office/infopath/2007/PartnerControls"/>
    </lcf76f155ced4ddcb4097134ff3c332f>
    <SharedWithUsers xmlns="f41058e2-0fea-44fe-b131-0c5a62b91a79">
      <UserInfo>
        <DisplayName>Rushabh Aher</DisplayName>
        <AccountId>101</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468033BF97F42BDBB33A8B6CA4850" ma:contentTypeVersion="13" ma:contentTypeDescription="Create a new document." ma:contentTypeScope="" ma:versionID="885b5eac7382710f8ba7e3b6b5bbff05">
  <xsd:schema xmlns:xsd="http://www.w3.org/2001/XMLSchema" xmlns:xs="http://www.w3.org/2001/XMLSchema" xmlns:p="http://schemas.microsoft.com/office/2006/metadata/properties" xmlns:ns2="225bb7bc-4b47-4a25-81c6-389321cfb119" xmlns:ns3="f41058e2-0fea-44fe-b131-0c5a62b91a79" targetNamespace="http://schemas.microsoft.com/office/2006/metadata/properties" ma:root="true" ma:fieldsID="972d94dec9eb8ec27007e28856e7e2f2" ns2:_="" ns3:_="">
    <xsd:import namespace="225bb7bc-4b47-4a25-81c6-389321cfb119"/>
    <xsd:import namespace="f41058e2-0fea-44fe-b131-0c5a62b91a7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3:SharedWithUsers" minOccurs="0"/>
                <xsd:element ref="ns3:SharedWithDetails" minOccurs="0"/>
                <xsd:element ref="ns2:lcf76f155ced4ddcb4097134ff3c332f" minOccurs="0"/>
                <xsd:element ref="ns2:MediaServiceOCR"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5bb7bc-4b47-4a25-81c6-389321cfb1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7bd3049a-d92e-47f6-938a-5800ed4570ae"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41058e2-0fea-44fe-b131-0c5a62b91a7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1DC24A-DEF6-4A2C-A331-6481A605BBE4}">
  <ds:schemaRefs>
    <ds:schemaRef ds:uri="http://schemas.microsoft.com/sharepoint/v3/contenttype/forms"/>
  </ds:schemaRefs>
</ds:datastoreItem>
</file>

<file path=customXml/itemProps2.xml><?xml version="1.0" encoding="utf-8"?>
<ds:datastoreItem xmlns:ds="http://schemas.openxmlformats.org/officeDocument/2006/customXml" ds:itemID="{D595DFEC-1C06-4C53-9CA6-DA627316F8A3}">
  <ds:schemaRefs>
    <ds:schemaRef ds:uri="225bb7bc-4b47-4a25-81c6-389321cfb119"/>
    <ds:schemaRef ds:uri="f41058e2-0fea-44fe-b131-0c5a62b91a7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6C0692C-DAA2-4BAB-ACA0-3D0FF92BB2E6}">
  <ds:schemaRefs>
    <ds:schemaRef ds:uri="225bb7bc-4b47-4a25-81c6-389321cfb119"/>
    <ds:schemaRef ds:uri="f41058e2-0fea-44fe-b131-0c5a62b91a7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245</TotalTime>
  <Words>3415</Words>
  <Application>Microsoft Office PowerPoint</Application>
  <PresentationFormat>Widescreen</PresentationFormat>
  <Paragraphs>599</Paragraphs>
  <Slides>57</Slides>
  <Notes>16</Notes>
  <HiddenSlides>0</HiddenSlides>
  <MMClips>0</MMClips>
  <ScaleCrop>false</ScaleCrop>
  <HeadingPairs>
    <vt:vector size="10" baseType="variant">
      <vt:variant>
        <vt:lpstr>Fonts Used</vt:lpstr>
      </vt:variant>
      <vt:variant>
        <vt:i4>7</vt:i4>
      </vt:variant>
      <vt:variant>
        <vt:lpstr>Theme</vt:lpstr>
      </vt:variant>
      <vt:variant>
        <vt:i4>2</vt:i4>
      </vt:variant>
      <vt:variant>
        <vt:lpstr>Links</vt:lpstr>
      </vt:variant>
      <vt:variant>
        <vt:i4>1</vt:i4>
      </vt:variant>
      <vt:variant>
        <vt:lpstr>Embedded OLE Servers</vt:lpstr>
      </vt:variant>
      <vt:variant>
        <vt:i4>3</vt:i4>
      </vt:variant>
      <vt:variant>
        <vt:lpstr>Slide Titles</vt:lpstr>
      </vt:variant>
      <vt:variant>
        <vt:i4>57</vt:i4>
      </vt:variant>
    </vt:vector>
  </HeadingPairs>
  <TitlesOfParts>
    <vt:vector size="70" baseType="lpstr">
      <vt:lpstr>Arial</vt:lpstr>
      <vt:lpstr>Calibri</vt:lpstr>
      <vt:lpstr>Calibri Light</vt:lpstr>
      <vt:lpstr>Nissan Brand Light</vt:lpstr>
      <vt:lpstr>Nissan Pro Bold</vt:lpstr>
      <vt:lpstr>Roboto</vt:lpstr>
      <vt:lpstr>Wingdings</vt:lpstr>
      <vt:lpstr>Office Theme</vt:lpstr>
      <vt:lpstr>Office Theme</vt:lpstr>
      <vt:lpstr>C:\Users\aiswarya.nair03\Documents\Cloud_Data_Quality\Setting up IICS Lab instance-User Guide.docx</vt:lpstr>
      <vt:lpstr>think-cell Slide</vt:lpstr>
      <vt:lpstr>Microsoft Excel Worksheet</vt:lpstr>
      <vt:lpstr>Document</vt:lpstr>
      <vt:lpstr>Learning Informatica Cloud Data Quality (CDQ)</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Informatica CDQ Roles and Privileges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Cleanse</vt:lpstr>
      <vt:lpstr>PowerPoint Presentation</vt:lpstr>
      <vt:lpstr>PowerPoint Presentation</vt:lpstr>
      <vt:lpstr>PowerPoint Presentation</vt:lpstr>
      <vt:lpstr>Dictionary</vt:lpstr>
      <vt:lpstr>PowerPoint Presentation</vt:lpstr>
      <vt:lpstr>Verifier</vt:lpstr>
      <vt:lpstr>PowerPoint Presentation</vt:lpstr>
      <vt:lpstr>PowerPoint Presentation</vt:lpstr>
      <vt:lpstr>Deduplication</vt:lpstr>
      <vt:lpstr>PowerPoint Presentation</vt:lpstr>
      <vt:lpstr>PowerPoint Presentation</vt:lpstr>
      <vt:lpstr>Labeler</vt:lpstr>
      <vt:lpstr>PowerPoint Presentation</vt:lpstr>
      <vt:lpstr>PowerPoint Presentation</vt:lpstr>
      <vt:lpstr>Parser</vt:lpstr>
      <vt:lpstr>PowerPoint Presentation</vt:lpstr>
      <vt:lpstr>PowerPoint Presentation</vt:lpstr>
      <vt:lpstr>PowerPoint Presentation</vt:lpstr>
      <vt:lpstr>Setting Up IICS Lab Instance User Guide</vt:lpstr>
      <vt:lpstr>External Training Links and Learning Content: </vt:lpstr>
      <vt:lpstr>Continue…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Quality Improvement using Informatica CDQ (Cloud Data Quality)</dc:title>
  <dc:creator>Ruchi Khullar</dc:creator>
  <cp:lastModifiedBy>Mangala Inti</cp:lastModifiedBy>
  <cp:revision>22</cp:revision>
  <dcterms:created xsi:type="dcterms:W3CDTF">2023-05-30T05:48:02Z</dcterms:created>
  <dcterms:modified xsi:type="dcterms:W3CDTF">2025-04-02T18:11:44Z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2023-06-06T07:29:54Z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1e7be873-c001-4d56-bfbb-c5ceb710557f</vt:lpwstr>
  </property>
  <property fmtid="{D5CDD505-2E9C-101B-9397-08002B2CF9AE}" pid="8" name="MSIP_Label_a0819fa7-4367-4500-ba88-dd630d977609_ContentBits">
    <vt:lpwstr>0</vt:lpwstr>
  </property>
  <property fmtid="{D5CDD505-2E9C-101B-9397-08002B2CF9AE}" pid="9" name="ContentTypeId">
    <vt:lpwstr>0x0101000F1468033BF97F42BDBB33A8B6CA4850</vt:lpwstr>
  </property>
  <property fmtid="{D5CDD505-2E9C-101B-9397-08002B2CF9AE}" pid="10" name="MediaServiceImageTags">
    <vt:lpwstr/>
  </property>
</Properties>
</file>