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ebo"/>
      <p:regular r:id="rId22"/>
      <p:bold r:id="rId23"/>
    </p:embeddedFont>
    <p:embeddedFont>
      <p:font typeface="Crimson Pro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664F89-A3DD-4B79-98C9-4B0D58B63A27}">
  <a:tblStyle styleId="{F1664F89-A3DD-4B79-98C9-4B0D58B63A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eb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CrimsonProSemiBold-regular.fntdata"/><Relationship Id="rId23" Type="http://schemas.openxmlformats.org/officeDocument/2006/relationships/font" Target="fonts/Heeb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rimsonProSemiBold-italic.fntdata"/><Relationship Id="rId25" Type="http://schemas.openxmlformats.org/officeDocument/2006/relationships/font" Target="fonts/CrimsonProSemiBold-bold.fntdata"/><Relationship Id="rId27" Type="http://schemas.openxmlformats.org/officeDocument/2006/relationships/font" Target="fonts/CrimsonProSemiBold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979889c92_2_1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6979889c92_2_1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0" name="Google Shape;70;g36979889c92_2_1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979889c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979889c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79889c92_2_2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6979889c92_2_2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8" name="Google Shape;78;g36979889c92_2_2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979889c92_0_2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6979889c92_0_2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7" name="Google Shape;87;g36979889c92_0_2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79889c92_2_8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979889c92_2_8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9" name="Google Shape;99;g36979889c92_2_8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79889c92_2_99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6979889c92_2_99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" name="Google Shape;115;g36979889c92_2_99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979889c9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979889c9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79889c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79889c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79889c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979889c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79889c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979889c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/>
          <p:nvPr/>
        </p:nvSpPr>
        <p:spPr>
          <a:xfrm>
            <a:off x="4134872" y="1959950"/>
            <a:ext cx="24888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lang="en" sz="36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WhisprNet</a:t>
            </a:r>
            <a:endParaRPr b="0" i="0" sz="3600" u="none" cap="none" strike="noStrike"/>
          </a:p>
        </p:txBody>
      </p:sp>
      <p:pic>
        <p:nvPicPr>
          <p:cNvPr id="73" name="Google Shape;73;p20" title="ChatGPT Image Jun 17, 2025, 09_35_2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0" y="1324385"/>
            <a:ext cx="2157115" cy="215711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/>
          <p:nvPr/>
        </p:nvSpPr>
        <p:spPr>
          <a:xfrm>
            <a:off x="3791225" y="2500825"/>
            <a:ext cx="31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Privacy Friendly Chatting app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2939725" y="1848850"/>
            <a:ext cx="5221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Thank You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496128" y="543525"/>
            <a:ext cx="5491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i="0" lang="en" sz="28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Team &amp; Project Identity</a:t>
            </a:r>
            <a:endParaRPr b="0" i="0" sz="2800" u="none" cap="none" strike="noStrike"/>
          </a:p>
        </p:txBody>
      </p:sp>
      <p:sp>
        <p:nvSpPr>
          <p:cNvPr id="81" name="Google Shape;81;p21"/>
          <p:cNvSpPr/>
          <p:nvPr/>
        </p:nvSpPr>
        <p:spPr>
          <a:xfrm>
            <a:off x="313325" y="1270025"/>
            <a:ext cx="8619000" cy="443100"/>
          </a:xfrm>
          <a:prstGeom prst="roundRect">
            <a:avLst>
              <a:gd fmla="val 1884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/>
          <p:nvPr/>
        </p:nvSpPr>
        <p:spPr>
          <a:xfrm>
            <a:off x="496128" y="1380846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6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Team </a:t>
            </a:r>
            <a:r>
              <a:rPr b="1" lang="en" sz="16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Apk_Allies</a:t>
            </a:r>
            <a:endParaRPr b="0" i="0" sz="1600" u="none" cap="none" strike="noStrike"/>
          </a:p>
        </p:txBody>
      </p:sp>
      <p:graphicFrame>
        <p:nvGraphicFramePr>
          <p:cNvPr id="83" name="Google Shape;83;p21"/>
          <p:cNvGraphicFramePr/>
          <p:nvPr/>
        </p:nvGraphicFramePr>
        <p:xfrm>
          <a:off x="313325" y="199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{F1664F89-A3DD-4B79-98C9-4B0D58B63A27}</a:tableStyleId>
              </a:tblPr>
              <a:tblGrid>
                <a:gridCol w="1714500"/>
                <a:gridCol w="1158450"/>
                <a:gridCol w="1446775"/>
                <a:gridCol w="1426175"/>
                <a:gridCol w="633275"/>
                <a:gridCol w="2239675"/>
              </a:tblGrid>
              <a:tr h="40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Registration No.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Department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Contribution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9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Manglam Goutam Sinha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22BCB0046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SCOPE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3rd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Final development, developed the later versions of application, PPT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0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Subhranshu Sharma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23BAI10252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SCAI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6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Early development, developed first draft of the application, Demo Video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96119" y="531391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i="0" lang="en" sz="28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Problem Overview</a:t>
            </a:r>
            <a:endParaRPr b="0" i="0" sz="2800" u="none" cap="none" strike="noStrike"/>
          </a:p>
        </p:txBody>
      </p:sp>
      <p:sp>
        <p:nvSpPr>
          <p:cNvPr id="90" name="Google Shape;90;p22"/>
          <p:cNvSpPr/>
          <p:nvPr/>
        </p:nvSpPr>
        <p:spPr>
          <a:xfrm>
            <a:off x="435944" y="1239243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896641" y="1287909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Problem Identification</a:t>
            </a:r>
            <a:endParaRPr b="0" i="0" sz="1400" u="none" cap="none" strike="noStrike"/>
          </a:p>
        </p:txBody>
      </p:sp>
      <p:sp>
        <p:nvSpPr>
          <p:cNvPr id="92" name="Google Shape;92;p22"/>
          <p:cNvSpPr/>
          <p:nvPr/>
        </p:nvSpPr>
        <p:spPr>
          <a:xfrm>
            <a:off x="896641" y="1594421"/>
            <a:ext cx="3526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Privacy concerns in digital communication are at an all-time high. Current messaging platforms collect extensive user data, require permanent accounts, and store conversation histories indefinitely. Users need a way to communicate privately without leaving digital footprints, creating temporary conversations that disappear completely after use, and connecting without revealing personal information or creating permanent accounts.</a:t>
            </a:r>
            <a:endParaRPr b="0" i="0" sz="1100" u="none" cap="none" strike="noStrike"/>
          </a:p>
        </p:txBody>
      </p:sp>
      <p:sp>
        <p:nvSpPr>
          <p:cNvPr id="93" name="Google Shape;93;p22"/>
          <p:cNvSpPr/>
          <p:nvPr/>
        </p:nvSpPr>
        <p:spPr>
          <a:xfrm>
            <a:off x="4630594" y="1239256"/>
            <a:ext cx="318900" cy="318900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5091291" y="128792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Market Gap Analysis</a:t>
            </a:r>
            <a:endParaRPr b="0" i="0" sz="1400" u="none" cap="none" strike="noStrike"/>
          </a:p>
        </p:txBody>
      </p:sp>
      <p:sp>
        <p:nvSpPr>
          <p:cNvPr id="95" name="Google Shape;95;p22"/>
          <p:cNvSpPr/>
          <p:nvPr/>
        </p:nvSpPr>
        <p:spPr>
          <a:xfrm>
            <a:off x="5091291" y="1594434"/>
            <a:ext cx="3526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messaging solutions fail to address true privacy needs. Existing platforms like WhatsApp, Telegram, and Signal still require: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Phone number registration creating traceable identities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Permanent message storage on servers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 creation with personal information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encryption setup that average users find difficult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opportunity exists for a truly anonymous, temporary messaging solution that requires no registration and leaves no trace.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60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t/>
            </a:r>
            <a:endParaRPr sz="1100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496125" y="761701"/>
            <a:ext cx="8151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i="0" lang="en" sz="28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Solution Overview </a:t>
            </a:r>
            <a:endParaRPr b="0" i="0" sz="2800" u="none" cap="none" strike="noStrike"/>
          </a:p>
        </p:txBody>
      </p:sp>
      <p:pic>
        <p:nvPicPr>
          <p:cNvPr descr="preencoded.png"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644" y="1468019"/>
            <a:ext cx="2717229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/>
          <p:nvPr/>
        </p:nvSpPr>
        <p:spPr>
          <a:xfrm>
            <a:off x="503403" y="217681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Core Innovation</a:t>
            </a:r>
            <a:endParaRPr b="0" i="0" sz="1400" u="none" cap="none" strike="noStrike"/>
          </a:p>
        </p:txBody>
      </p:sp>
      <p:sp>
        <p:nvSpPr>
          <p:cNvPr id="104" name="Google Shape;104;p23"/>
          <p:cNvSpPr/>
          <p:nvPr/>
        </p:nvSpPr>
        <p:spPr>
          <a:xfrm>
            <a:off x="503403" y="2483324"/>
            <a:ext cx="24336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Zero-trace messaging platform that enables anonymous communication through temporary chat rooms. No sign-ups, no data storage, no digital footprints - just secure conversations that vanish when participants leave.</a:t>
            </a:r>
            <a:endParaRPr b="0" i="0" sz="1100" u="none" cap="none" strike="noStrike"/>
          </a:p>
        </p:txBody>
      </p:sp>
      <p:pic>
        <p:nvPicPr>
          <p:cNvPr descr="preencoded.png" id="105" name="Google Shape;1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873" y="1468019"/>
            <a:ext cx="2717229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/>
          <p:nvPr/>
        </p:nvSpPr>
        <p:spPr>
          <a:xfrm>
            <a:off x="3220632" y="217681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Key Benefits</a:t>
            </a:r>
            <a:endParaRPr b="0" i="0" sz="1400" u="none" cap="none" strike="noStrike"/>
          </a:p>
        </p:txBody>
      </p:sp>
      <p:sp>
        <p:nvSpPr>
          <p:cNvPr id="107" name="Google Shape;107;p23"/>
          <p:cNvSpPr/>
          <p:nvPr/>
        </p:nvSpPr>
        <p:spPr>
          <a:xfrm>
            <a:off x="3220632" y="2483324"/>
            <a:ext cx="24336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 privacy protection with instant room creation, real-time messaging, and automatic data destruction. Users share only a secret room code to connect, ensuring conversations remain truly private and temporary.</a:t>
            </a:r>
            <a:endParaRPr b="0" i="0" sz="1100" u="none" cap="none" strike="noStrike"/>
          </a:p>
        </p:txBody>
      </p:sp>
      <p:pic>
        <p:nvPicPr>
          <p:cNvPr descr="preencoded.png" id="108" name="Google Shape;10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6102" y="1468019"/>
            <a:ext cx="2717229" cy="56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/>
          <p:nvPr/>
        </p:nvSpPr>
        <p:spPr>
          <a:xfrm>
            <a:off x="5937861" y="2176813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Technical Edge</a:t>
            </a:r>
            <a:endParaRPr b="0" i="0" sz="1400" u="none" cap="none" strike="noStrike"/>
          </a:p>
        </p:txBody>
      </p:sp>
      <p:sp>
        <p:nvSpPr>
          <p:cNvPr id="110" name="Google Shape;110;p23"/>
          <p:cNvSpPr/>
          <p:nvPr/>
        </p:nvSpPr>
        <p:spPr>
          <a:xfrm>
            <a:off x="5937861" y="2483324"/>
            <a:ext cx="24336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Realtime Firebase Databse -powered real-time architecture with Kotlin-based Android development, ensuring reliable message delivery, seamless user experience, and robust performance across all Android devices.</a:t>
            </a:r>
            <a:endParaRPr b="0" i="0" sz="1100" u="none" cap="none" strike="noStrike"/>
          </a:p>
        </p:txBody>
      </p:sp>
      <p:sp>
        <p:nvSpPr>
          <p:cNvPr id="111" name="Google Shape;111;p23"/>
          <p:cNvSpPr/>
          <p:nvPr/>
        </p:nvSpPr>
        <p:spPr>
          <a:xfrm>
            <a:off x="361544" y="4689894"/>
            <a:ext cx="8151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WhisprNet revolutionizes private communication by making anonymity simple, secure, and accessible to everyone.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424440" y="334200"/>
            <a:ext cx="7301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400"/>
              <a:buFont typeface="Crimson Pro SemiBold"/>
              <a:buNone/>
            </a:pPr>
            <a:r>
              <a:rPr b="1" i="0" lang="en" sz="24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Technical </a:t>
            </a:r>
            <a:r>
              <a:rPr b="1" lang="en" sz="24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Implementation</a:t>
            </a:r>
            <a:endParaRPr b="0" i="0" sz="2400" u="none" cap="none" strike="noStrike"/>
          </a:p>
        </p:txBody>
      </p:sp>
      <p:pic>
        <p:nvPicPr>
          <p:cNvPr descr="preencoded.png"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83" y="1095475"/>
            <a:ext cx="303163" cy="30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/>
          <p:nvPr/>
        </p:nvSpPr>
        <p:spPr>
          <a:xfrm>
            <a:off x="779527" y="1167433"/>
            <a:ext cx="15159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Layouts</a:t>
            </a:r>
            <a:endParaRPr b="0" i="0" sz="1200" u="none" cap="none" strike="noStrike"/>
          </a:p>
        </p:txBody>
      </p:sp>
      <p:sp>
        <p:nvSpPr>
          <p:cNvPr id="120" name="Google Shape;120;p24"/>
          <p:cNvSpPr/>
          <p:nvPr/>
        </p:nvSpPr>
        <p:spPr>
          <a:xfrm>
            <a:off x="779527" y="1429594"/>
            <a:ext cx="7840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XML-based UI design with LinearLayout, RecyclerView and custom adapters for responsive chat interfaces, message bubbles</a:t>
            </a:r>
            <a:endParaRPr b="0" i="0" sz="900" u="none" cap="none" strike="noStrike"/>
          </a:p>
        </p:txBody>
      </p:sp>
      <p:pic>
        <p:nvPicPr>
          <p:cNvPr descr="preencoded.png" id="121" name="Google Shape;1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783" y="2158054"/>
            <a:ext cx="303163" cy="30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/>
          <p:nvPr/>
        </p:nvSpPr>
        <p:spPr>
          <a:xfrm>
            <a:off x="869177" y="2230012"/>
            <a:ext cx="15159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Data Binding</a:t>
            </a:r>
            <a:endParaRPr b="0" i="0" sz="1200" u="none" cap="none" strike="noStrike"/>
          </a:p>
        </p:txBody>
      </p:sp>
      <p:sp>
        <p:nvSpPr>
          <p:cNvPr id="123" name="Google Shape;123;p24"/>
          <p:cNvSpPr/>
          <p:nvPr/>
        </p:nvSpPr>
        <p:spPr>
          <a:xfrm>
            <a:off x="869177" y="2492173"/>
            <a:ext cx="7840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Kotlin data classes and Firebase integration for seamless message handling</a:t>
            </a:r>
            <a:endParaRPr b="0" i="0" sz="900" u="none" cap="none" strike="noStrike"/>
          </a:p>
        </p:txBody>
      </p:sp>
      <p:pic>
        <p:nvPicPr>
          <p:cNvPr descr="preencoded.png" id="124" name="Google Shape;12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433" y="2989407"/>
            <a:ext cx="303163" cy="30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869177" y="3061366"/>
            <a:ext cx="15159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Networking</a:t>
            </a:r>
            <a:endParaRPr b="0" i="0" sz="1200" u="none" cap="none" strike="noStrike"/>
          </a:p>
        </p:txBody>
      </p:sp>
      <p:sp>
        <p:nvSpPr>
          <p:cNvPr id="126" name="Google Shape;126;p24"/>
          <p:cNvSpPr/>
          <p:nvPr/>
        </p:nvSpPr>
        <p:spPr>
          <a:xfrm>
            <a:off x="869177" y="3323527"/>
            <a:ext cx="7840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Firebase Realtime Database for instant message delivery</a:t>
            </a:r>
            <a:endParaRPr b="0" i="0" sz="900" u="none" cap="none" strike="noStrike"/>
          </a:p>
        </p:txBody>
      </p:sp>
      <p:pic>
        <p:nvPicPr>
          <p:cNvPr descr="preencoded.png" id="127" name="Google Shape;127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433" y="3820761"/>
            <a:ext cx="303163" cy="303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869177" y="3892720"/>
            <a:ext cx="15159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Storage</a:t>
            </a:r>
            <a:endParaRPr b="0" i="0" sz="1200" u="none" cap="none" strike="noStrike"/>
          </a:p>
        </p:txBody>
      </p:sp>
      <p:sp>
        <p:nvSpPr>
          <p:cNvPr id="129" name="Google Shape;129;p24"/>
          <p:cNvSpPr/>
          <p:nvPr/>
        </p:nvSpPr>
        <p:spPr>
          <a:xfrm>
            <a:off x="869177" y="4154881"/>
            <a:ext cx="7840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Zero persistent storage - Messages exist only in memory during active sessions.</a:t>
            </a:r>
            <a:endParaRPr b="0" i="0" sz="9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184425" y="2027550"/>
            <a:ext cx="3775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Now let’s see the Demo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075" y="152400"/>
            <a:ext cx="2496550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750" y="152400"/>
            <a:ext cx="25396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443175" y="84622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450" y="152400"/>
            <a:ext cx="245642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4">
            <a:alphaModFix/>
          </a:blip>
          <a:srcRect b="5674" l="0" r="0" t="2942"/>
          <a:stretch/>
        </p:blipFill>
        <p:spPr>
          <a:xfrm>
            <a:off x="6169600" y="152400"/>
            <a:ext cx="238284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53200" y="836200"/>
            <a:ext cx="14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Screen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5885" l="0" r="0" t="3567"/>
          <a:stretch/>
        </p:blipFill>
        <p:spPr>
          <a:xfrm>
            <a:off x="1526025" y="174450"/>
            <a:ext cx="2177425" cy="43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1255300" y="4626150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the Room Code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/>
          </a:blip>
          <a:srcRect b="5706" l="0" r="0" t="2994"/>
          <a:stretch/>
        </p:blipFill>
        <p:spPr>
          <a:xfrm>
            <a:off x="4454600" y="174450"/>
            <a:ext cx="2238903" cy="438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4834700" y="4626150"/>
            <a:ext cx="45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 Room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