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4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28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6566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1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1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19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5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2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BACKUP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0" y="1993900"/>
            <a:ext cx="9601200" cy="3581400"/>
          </a:xfrm>
        </p:spPr>
        <p:txBody>
          <a:bodyPr>
            <a:normAutofit/>
          </a:bodyPr>
          <a:lstStyle/>
          <a:p>
            <a:r>
              <a:rPr lang="en-IN" sz="3600" dirty="0"/>
              <a:t>Data loss</a:t>
            </a:r>
          </a:p>
          <a:p>
            <a:pPr lvl="1"/>
            <a:r>
              <a:rPr lang="en-IN" sz="3600" dirty="0"/>
              <a:t>User errors</a:t>
            </a:r>
          </a:p>
          <a:p>
            <a:pPr lvl="1"/>
            <a:r>
              <a:rPr lang="en-IN" sz="3600" dirty="0"/>
              <a:t>System fault</a:t>
            </a:r>
          </a:p>
          <a:p>
            <a:pPr lvl="2"/>
            <a:r>
              <a:rPr lang="en-IN" sz="3600" dirty="0"/>
              <a:t>Power or disk failure</a:t>
            </a:r>
          </a:p>
          <a:p>
            <a:r>
              <a:rPr lang="en-IN" sz="3600" dirty="0"/>
              <a:t>Keep an extra copy of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535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3581400"/>
          </a:xfrm>
        </p:spPr>
        <p:txBody>
          <a:bodyPr>
            <a:noAutofit/>
          </a:bodyPr>
          <a:lstStyle/>
          <a:p>
            <a:r>
              <a:rPr lang="en-IN" sz="2800" dirty="0"/>
              <a:t>Archiving with tar</a:t>
            </a:r>
          </a:p>
          <a:p>
            <a:pPr lvl="1"/>
            <a:r>
              <a:rPr lang="en-IN" sz="2800" dirty="0"/>
              <a:t>Options:</a:t>
            </a:r>
          </a:p>
          <a:p>
            <a:pPr lvl="2"/>
            <a:r>
              <a:rPr lang="en-IN" sz="2800" dirty="0"/>
              <a:t>-v : verbose</a:t>
            </a:r>
          </a:p>
          <a:p>
            <a:pPr lvl="2"/>
            <a:r>
              <a:rPr lang="en-IN" sz="2800" dirty="0"/>
              <a:t>-t : shows content of </a:t>
            </a:r>
            <a:r>
              <a:rPr lang="en-IN" sz="2800" dirty="0" err="1"/>
              <a:t>tarball</a:t>
            </a:r>
            <a:endParaRPr lang="en-IN" sz="2800" dirty="0"/>
          </a:p>
          <a:p>
            <a:pPr lvl="2"/>
            <a:r>
              <a:rPr lang="en-IN" sz="2800" dirty="0"/>
              <a:t>-x : extract </a:t>
            </a:r>
          </a:p>
          <a:p>
            <a:pPr lvl="2"/>
            <a:r>
              <a:rPr lang="en-IN" sz="2800" dirty="0"/>
              <a:t>-c : create</a:t>
            </a:r>
          </a:p>
          <a:p>
            <a:pPr lvl="2"/>
            <a:r>
              <a:rPr lang="en-IN" sz="2800" dirty="0"/>
              <a:t>-f </a:t>
            </a:r>
            <a:r>
              <a:rPr lang="en-IN" sz="2800" dirty="0" err="1"/>
              <a:t>archivedevice</a:t>
            </a:r>
            <a:r>
              <a:rPr lang="en-IN" sz="2800" dirty="0"/>
              <a:t> : use </a:t>
            </a:r>
            <a:r>
              <a:rPr lang="en-IN" sz="2800" dirty="0" err="1"/>
              <a:t>archivedevice</a:t>
            </a:r>
            <a:r>
              <a:rPr lang="en-IN" sz="2800" dirty="0"/>
              <a:t> as source/destination</a:t>
            </a:r>
          </a:p>
          <a:p>
            <a:pPr lvl="1"/>
            <a:r>
              <a:rPr lang="en-IN" sz="2800" dirty="0"/>
              <a:t>Use GNU tar for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4008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Preparing 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7200"/>
            <a:ext cx="9601200" cy="4445000"/>
          </a:xfrm>
        </p:spPr>
        <p:txBody>
          <a:bodyPr>
            <a:noAutofit/>
          </a:bodyPr>
          <a:lstStyle/>
          <a:p>
            <a:r>
              <a:rPr lang="en-IN" sz="2800" dirty="0"/>
              <a:t>Creating and Unpacking Archive</a:t>
            </a:r>
            <a:endParaRPr lang="en-IN" sz="2800" b="1" dirty="0"/>
          </a:p>
          <a:p>
            <a:pPr lvl="1"/>
            <a:r>
              <a:rPr lang="en-IN" sz="2800" b="1" dirty="0"/>
              <a:t>tar </a:t>
            </a:r>
            <a:r>
              <a:rPr lang="en-IN" sz="2800" b="1" dirty="0" err="1"/>
              <a:t>cvf</a:t>
            </a:r>
            <a:r>
              <a:rPr lang="en-IN" sz="2800" b="1" dirty="0"/>
              <a:t> images.tar images/</a:t>
            </a:r>
          </a:p>
          <a:p>
            <a:pPr lvl="1"/>
            <a:r>
              <a:rPr lang="en-IN" sz="2800" b="1" dirty="0"/>
              <a:t>tar </a:t>
            </a:r>
            <a:r>
              <a:rPr lang="en-IN" sz="2800" b="1" dirty="0" err="1"/>
              <a:t>xvf</a:t>
            </a:r>
            <a:r>
              <a:rPr lang="en-IN" sz="2800" b="1" dirty="0"/>
              <a:t> images.tar </a:t>
            </a:r>
          </a:p>
          <a:p>
            <a:pPr lvl="1"/>
            <a:r>
              <a:rPr lang="en-IN" sz="2800" b="1" dirty="0"/>
              <a:t>tar </a:t>
            </a:r>
            <a:r>
              <a:rPr lang="en-IN" sz="2800" b="1" dirty="0" err="1"/>
              <a:t>cvf</a:t>
            </a:r>
            <a:r>
              <a:rPr lang="en-IN" sz="2800" b="1" dirty="0"/>
              <a:t> /dev/tape mail/</a:t>
            </a:r>
          </a:p>
          <a:p>
            <a:r>
              <a:rPr lang="en-IN" sz="2800" dirty="0"/>
              <a:t>Incremental Backups with tar</a:t>
            </a:r>
          </a:p>
          <a:p>
            <a:pPr lvl="1"/>
            <a:r>
              <a:rPr lang="en-IN" sz="2800" b="1" dirty="0"/>
              <a:t>tar -N images.tar  -</a:t>
            </a:r>
            <a:r>
              <a:rPr lang="en-IN" sz="2800" b="1" dirty="0" err="1"/>
              <a:t>cvp</a:t>
            </a:r>
            <a:r>
              <a:rPr lang="en-IN" sz="2800" b="1" dirty="0"/>
              <a:t> incremental1-images.tar images/</a:t>
            </a:r>
          </a:p>
          <a:p>
            <a:pPr marL="530352" lvl="1" indent="0">
              <a:buNone/>
            </a:pPr>
            <a:r>
              <a:rPr lang="en-IN" sz="2800" dirty="0"/>
              <a:t>	Problem when downloading old files</a:t>
            </a:r>
          </a:p>
          <a:p>
            <a:pPr lvl="1"/>
            <a:r>
              <a:rPr lang="en-IN" sz="2800" b="1" dirty="0"/>
              <a:t>-g </a:t>
            </a:r>
            <a:r>
              <a:rPr lang="en-IN" sz="2800" dirty="0"/>
              <a:t>option</a:t>
            </a:r>
          </a:p>
          <a:p>
            <a:pPr marL="530352" lvl="1" indent="0">
              <a:buNone/>
            </a:pPr>
            <a:endParaRPr lang="en-IN" sz="2800" b="1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51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7800"/>
            <a:ext cx="9601200" cy="1485900"/>
          </a:xfrm>
        </p:spPr>
        <p:txBody>
          <a:bodyPr>
            <a:noAutofit/>
          </a:bodyPr>
          <a:lstStyle/>
          <a:p>
            <a:r>
              <a:rPr lang="en-IN" dirty="0"/>
              <a:t>Preparing Data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22350"/>
            <a:ext cx="11176001" cy="5429250"/>
          </a:xfrm>
        </p:spPr>
        <p:txBody>
          <a:bodyPr>
            <a:noAutofit/>
          </a:bodyPr>
          <a:lstStyle/>
          <a:p>
            <a:r>
              <a:rPr lang="en-IN" sz="2400" dirty="0"/>
              <a:t>Compressing and Unpacking with </a:t>
            </a:r>
            <a:r>
              <a:rPr lang="en-IN" sz="2400" dirty="0" err="1"/>
              <a:t>gzip</a:t>
            </a:r>
            <a:r>
              <a:rPr lang="en-IN" sz="2400" dirty="0"/>
              <a:t> or bzip2</a:t>
            </a:r>
          </a:p>
          <a:p>
            <a:pPr lvl="1"/>
            <a:r>
              <a:rPr lang="en-IN" sz="2400" b="1" dirty="0" err="1"/>
              <a:t>gzip</a:t>
            </a:r>
            <a:r>
              <a:rPr lang="en-IN" sz="2400" b="1" dirty="0"/>
              <a:t> images.tar</a:t>
            </a:r>
          </a:p>
          <a:p>
            <a:pPr lvl="1"/>
            <a:r>
              <a:rPr lang="en-IN" sz="2400" dirty="0" err="1"/>
              <a:t>Uncompress</a:t>
            </a:r>
            <a:r>
              <a:rPr lang="en-IN" sz="2400" dirty="0"/>
              <a:t> using</a:t>
            </a:r>
            <a:r>
              <a:rPr lang="en-IN" sz="2400" b="1" dirty="0"/>
              <a:t> –d </a:t>
            </a:r>
            <a:r>
              <a:rPr lang="en-IN" sz="2400" dirty="0"/>
              <a:t>option</a:t>
            </a:r>
          </a:p>
          <a:p>
            <a:pPr lvl="1"/>
            <a:r>
              <a:rPr lang="en-IN" sz="2400" b="1" dirty="0"/>
              <a:t>Bzip2 </a:t>
            </a:r>
            <a:r>
              <a:rPr lang="en-IN" sz="2400" dirty="0"/>
              <a:t>uses an improved compression algorithm</a:t>
            </a:r>
          </a:p>
          <a:p>
            <a:pPr lvl="1"/>
            <a:r>
              <a:rPr lang="en-IN" sz="2400" b="1" dirty="0"/>
              <a:t>tar </a:t>
            </a:r>
            <a:r>
              <a:rPr lang="en-IN" sz="2400" b="1" dirty="0" err="1"/>
              <a:t>zxvf</a:t>
            </a:r>
            <a:r>
              <a:rPr lang="en-IN" sz="2400" b="1" dirty="0"/>
              <a:t> file.tar.gz </a:t>
            </a:r>
            <a:r>
              <a:rPr lang="en-IN" sz="2400" dirty="0"/>
              <a:t>for unzipping and </a:t>
            </a:r>
            <a:r>
              <a:rPr lang="en-IN" sz="2400" dirty="0" err="1"/>
              <a:t>untarring</a:t>
            </a:r>
            <a:r>
              <a:rPr lang="en-IN" sz="2400" dirty="0"/>
              <a:t> .tar.gz or .</a:t>
            </a:r>
            <a:r>
              <a:rPr lang="en-IN" sz="2400" dirty="0" err="1"/>
              <a:t>tgz</a:t>
            </a:r>
            <a:r>
              <a:rPr lang="en-IN" sz="2400" dirty="0"/>
              <a:t> files. </a:t>
            </a:r>
          </a:p>
          <a:p>
            <a:pPr lvl="1"/>
            <a:r>
              <a:rPr lang="en-IN" sz="2400" b="1" dirty="0"/>
              <a:t>tar </a:t>
            </a:r>
            <a:r>
              <a:rPr lang="en-IN" sz="2400" b="1" dirty="0" err="1"/>
              <a:t>jxvf</a:t>
            </a:r>
            <a:r>
              <a:rPr lang="en-IN" sz="2400" b="1" dirty="0"/>
              <a:t> file.tar.bz2</a:t>
            </a:r>
            <a:r>
              <a:rPr lang="en-IN" sz="2400" dirty="0"/>
              <a:t> for unpacking tar archives that were compressed with bzip2.</a:t>
            </a:r>
          </a:p>
          <a:p>
            <a:r>
              <a:rPr lang="en-IN" sz="2400" dirty="0"/>
              <a:t>Java archives</a:t>
            </a:r>
          </a:p>
          <a:p>
            <a:pPr lvl="1"/>
            <a:r>
              <a:rPr lang="en-IN" sz="2400" b="1" dirty="0"/>
              <a:t>jar </a:t>
            </a:r>
            <a:r>
              <a:rPr lang="en-IN" sz="2400" dirty="0"/>
              <a:t>was designed to facilitate the packing of Java code, applets and applications.</a:t>
            </a:r>
          </a:p>
          <a:p>
            <a:pPr lvl="1"/>
            <a:r>
              <a:rPr lang="en-IN" sz="2400" dirty="0"/>
              <a:t>Compresses by default</a:t>
            </a:r>
          </a:p>
          <a:p>
            <a:pPr lvl="1"/>
            <a:r>
              <a:rPr lang="en-IN" sz="2400" dirty="0"/>
              <a:t>Independent from other tools</a:t>
            </a:r>
          </a:p>
          <a:p>
            <a:pPr lvl="1"/>
            <a:r>
              <a:rPr lang="en-IN" sz="2400" dirty="0"/>
              <a:t>Java version of zip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733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Data to a Backup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200"/>
            <a:ext cx="9601200" cy="3581400"/>
          </a:xfrm>
        </p:spPr>
        <p:txBody>
          <a:bodyPr>
            <a:noAutofit/>
          </a:bodyPr>
          <a:lstStyle/>
          <a:p>
            <a:r>
              <a:rPr lang="en-IN" sz="2800" dirty="0"/>
              <a:t>Making a copy on a floppy disk</a:t>
            </a:r>
          </a:p>
          <a:p>
            <a:pPr lvl="1"/>
            <a:r>
              <a:rPr lang="en-IN" sz="2800" dirty="0"/>
              <a:t>Formatting the floppy</a:t>
            </a:r>
          </a:p>
          <a:p>
            <a:pPr lvl="2"/>
            <a:r>
              <a:rPr lang="en-IN" sz="2800" b="1" dirty="0"/>
              <a:t>/dev/fd0 </a:t>
            </a:r>
            <a:r>
              <a:rPr lang="en-IN" sz="2800" dirty="0"/>
              <a:t>(the auto-detecting floppy device) or </a:t>
            </a:r>
            <a:r>
              <a:rPr lang="en-IN" sz="2800" b="1" dirty="0"/>
              <a:t>/dev/fd0H1440 </a:t>
            </a:r>
            <a:r>
              <a:rPr lang="en-IN" sz="2800" dirty="0"/>
              <a:t>(set for 1,44MB floppies).</a:t>
            </a:r>
          </a:p>
          <a:p>
            <a:pPr lvl="2"/>
            <a:r>
              <a:rPr lang="en-IN" sz="2800" b="1" dirty="0" err="1"/>
              <a:t>fdformat</a:t>
            </a:r>
            <a:r>
              <a:rPr lang="en-IN" sz="2800" b="1" dirty="0"/>
              <a:t> /dev/fd0H1440</a:t>
            </a:r>
          </a:p>
          <a:p>
            <a:pPr lvl="2"/>
            <a:r>
              <a:rPr lang="en-IN" sz="2800" dirty="0"/>
              <a:t>Graphical tools</a:t>
            </a:r>
          </a:p>
          <a:p>
            <a:pPr lvl="1"/>
            <a:r>
              <a:rPr lang="en-IN" sz="2800" dirty="0"/>
              <a:t>Using the </a:t>
            </a:r>
            <a:r>
              <a:rPr lang="en-IN" sz="2800" dirty="0" err="1"/>
              <a:t>dd</a:t>
            </a:r>
            <a:r>
              <a:rPr lang="en-IN" sz="2800" dirty="0"/>
              <a:t> command to dump data</a:t>
            </a:r>
          </a:p>
          <a:p>
            <a:pPr lvl="2"/>
            <a:r>
              <a:rPr lang="en-IN" sz="2800" b="1" dirty="0"/>
              <a:t> </a:t>
            </a:r>
            <a:r>
              <a:rPr lang="en-IN" sz="2800" b="1" dirty="0" err="1"/>
              <a:t>dd</a:t>
            </a:r>
            <a:r>
              <a:rPr lang="en-IN" sz="2800" b="1" dirty="0"/>
              <a:t> if=images-without-dir.tar.gz of=/dev/fd0H1440</a:t>
            </a:r>
          </a:p>
          <a:p>
            <a:pPr lvl="2"/>
            <a:r>
              <a:rPr lang="en-IN" sz="2800" b="1" dirty="0" err="1"/>
              <a:t>dd</a:t>
            </a:r>
            <a:r>
              <a:rPr lang="en-IN" sz="2800" b="1" dirty="0"/>
              <a:t> if=/dev/fd0H1440 of=/</a:t>
            </a:r>
            <a:r>
              <a:rPr lang="en-IN" sz="2800" b="1" dirty="0" err="1"/>
              <a:t>var</a:t>
            </a:r>
            <a:r>
              <a:rPr lang="en-IN" sz="2800" b="1" dirty="0"/>
              <a:t>/</a:t>
            </a:r>
            <a:r>
              <a:rPr lang="en-IN" sz="2800" b="1" dirty="0" err="1"/>
              <a:t>tmp</a:t>
            </a:r>
            <a:r>
              <a:rPr lang="en-IN" sz="2800" b="1" dirty="0"/>
              <a:t>/images.tar.gz</a:t>
            </a:r>
          </a:p>
        </p:txBody>
      </p:sp>
    </p:spTree>
    <p:extLst>
      <p:ext uri="{BB962C8B-B14F-4D97-AF65-F5344CB8AC3E}">
        <p14:creationId xmlns:p14="http://schemas.microsoft.com/office/powerpoint/2010/main" val="373716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56636"/>
            <a:ext cx="9601200" cy="1485900"/>
          </a:xfrm>
        </p:spPr>
        <p:txBody>
          <a:bodyPr/>
          <a:lstStyle/>
          <a:p>
            <a:r>
              <a:rPr lang="en-IN" dirty="0"/>
              <a:t>Moving Data to a Backup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700" y="1310736"/>
            <a:ext cx="9601200" cy="4537494"/>
          </a:xfrm>
        </p:spPr>
        <p:txBody>
          <a:bodyPr>
            <a:noAutofit/>
          </a:bodyPr>
          <a:lstStyle/>
          <a:p>
            <a:r>
              <a:rPr lang="en-IN" sz="2400" dirty="0"/>
              <a:t>Making a copy with a CD-writer</a:t>
            </a:r>
          </a:p>
          <a:p>
            <a:pPr lvl="1"/>
            <a:r>
              <a:rPr lang="en-IN" sz="2400" b="1" dirty="0" err="1"/>
              <a:t>df</a:t>
            </a:r>
            <a:r>
              <a:rPr lang="en-IN" sz="2400" b="1" dirty="0"/>
              <a:t> -h .</a:t>
            </a:r>
          </a:p>
          <a:p>
            <a:pPr lvl="1"/>
            <a:r>
              <a:rPr lang="en-IN" sz="2400" b="1" dirty="0"/>
              <a:t>du -h -s .</a:t>
            </a:r>
          </a:p>
          <a:p>
            <a:pPr lvl="1"/>
            <a:r>
              <a:rPr lang="pt-BR" sz="2400" b="1" dirty="0"/>
              <a:t>mkisofs -J -r -o cd.iso .</a:t>
            </a:r>
          </a:p>
          <a:p>
            <a:pPr lvl="1"/>
            <a:r>
              <a:rPr lang="en-IN" sz="2400" b="1" dirty="0" err="1"/>
              <a:t>cdrecord</a:t>
            </a:r>
            <a:r>
              <a:rPr lang="en-IN" sz="2400" b="1" dirty="0"/>
              <a:t> -dev 0,0,0 -speed=8 </a:t>
            </a:r>
            <a:r>
              <a:rPr lang="en-IN" sz="2400" b="1" dirty="0" err="1"/>
              <a:t>cd.iso</a:t>
            </a:r>
            <a:endParaRPr lang="en-IN" sz="2400" b="1" dirty="0"/>
          </a:p>
          <a:p>
            <a:pPr lvl="1"/>
            <a:r>
              <a:rPr lang="en-IN" sz="2400" b="1" dirty="0" err="1"/>
              <a:t>xcdroast</a:t>
            </a:r>
            <a:r>
              <a:rPr lang="en-IN" sz="2400" b="1" dirty="0"/>
              <a:t> </a:t>
            </a:r>
            <a:r>
              <a:rPr lang="en-IN" sz="2400" dirty="0"/>
              <a:t>graphical tool</a:t>
            </a:r>
            <a:endParaRPr lang="en-IN" sz="2400" b="1" dirty="0"/>
          </a:p>
          <a:p>
            <a:r>
              <a:rPr lang="en-IN" sz="2400" dirty="0"/>
              <a:t>Backups on/from jazz drives, USB devices and other </a:t>
            </a:r>
            <a:r>
              <a:rPr lang="en-IN" sz="2400" dirty="0" err="1"/>
              <a:t>removables</a:t>
            </a:r>
            <a:endParaRPr lang="en-IN" sz="2400" dirty="0"/>
          </a:p>
          <a:p>
            <a:pPr lvl="1"/>
            <a:r>
              <a:rPr lang="en-IN" sz="2400" b="1" i="0" dirty="0" err="1"/>
              <a:t>dmesg</a:t>
            </a:r>
            <a:r>
              <a:rPr lang="en-IN" sz="2400" i="0" dirty="0"/>
              <a:t> </a:t>
            </a:r>
          </a:p>
          <a:p>
            <a:pPr lvl="1"/>
            <a:r>
              <a:rPr lang="en-IN" sz="2400" b="1" dirty="0"/>
              <a:t>mount /</a:t>
            </a:r>
            <a:r>
              <a:rPr lang="en-IN" sz="2400" b="1" dirty="0" err="1"/>
              <a:t>mnt</a:t>
            </a:r>
            <a:r>
              <a:rPr lang="en-IN" sz="2400" b="1" dirty="0"/>
              <a:t>/camera</a:t>
            </a:r>
          </a:p>
          <a:p>
            <a:pPr lvl="1"/>
            <a:r>
              <a:rPr lang="pt-BR" sz="2400" b="1" dirty="0"/>
              <a:t>cp -R /mnt/camera/* images/</a:t>
            </a:r>
          </a:p>
          <a:p>
            <a:pPr lvl="1"/>
            <a:r>
              <a:rPr lang="pt-BR" sz="2400" b="1" dirty="0"/>
              <a:t>umount /mnt/camera</a:t>
            </a:r>
          </a:p>
          <a:p>
            <a:pPr lvl="1"/>
            <a:r>
              <a:rPr lang="pt-BR" sz="2400" dirty="0"/>
              <a:t>jazz drive may be mounted on </a:t>
            </a:r>
            <a:r>
              <a:rPr lang="pt-BR" sz="2400" b="1" dirty="0"/>
              <a:t>/mnt/jazz</a:t>
            </a:r>
          </a:p>
          <a:p>
            <a:pPr lvl="1"/>
            <a:endParaRPr lang="pt-BR" sz="2400" b="1" dirty="0"/>
          </a:p>
          <a:p>
            <a:pPr lvl="1"/>
            <a:endParaRPr lang="pt-BR" sz="2400" b="1" dirty="0"/>
          </a:p>
          <a:p>
            <a:pPr lvl="1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7296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rsync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Remote backup</a:t>
            </a:r>
          </a:p>
          <a:p>
            <a:r>
              <a:rPr lang="en-IN" sz="2800" dirty="0"/>
              <a:t>May be USB storage device or another partition on hard disk</a:t>
            </a:r>
          </a:p>
          <a:p>
            <a:r>
              <a:rPr lang="en-IN" sz="2800" b="1" dirty="0" err="1"/>
              <a:t>mkdir</a:t>
            </a:r>
            <a:r>
              <a:rPr lang="en-IN" sz="2800" b="1" dirty="0"/>
              <a:t> /</a:t>
            </a:r>
            <a:r>
              <a:rPr lang="en-IN" sz="2800" b="1" dirty="0" err="1"/>
              <a:t>mnt</a:t>
            </a:r>
            <a:r>
              <a:rPr lang="en-IN" sz="2800" b="1" dirty="0"/>
              <a:t>/</a:t>
            </a:r>
            <a:r>
              <a:rPr lang="en-IN" sz="2800" b="1" dirty="0" err="1"/>
              <a:t>usbstore</a:t>
            </a:r>
            <a:endParaRPr lang="en-IN" sz="2800" b="1" dirty="0"/>
          </a:p>
          <a:p>
            <a:r>
              <a:rPr lang="en-IN" sz="2800" b="1" dirty="0"/>
              <a:t>mount -t </a:t>
            </a:r>
            <a:r>
              <a:rPr lang="en-IN" sz="2800" b="1" dirty="0" err="1"/>
              <a:t>vfat</a:t>
            </a:r>
            <a:r>
              <a:rPr lang="en-IN" sz="2800" b="1" dirty="0"/>
              <a:t> /dev/sda1 /</a:t>
            </a:r>
            <a:r>
              <a:rPr lang="en-IN" sz="2800" b="1" dirty="0" err="1"/>
              <a:t>mnt</a:t>
            </a:r>
            <a:r>
              <a:rPr lang="en-IN" sz="2800" b="1" dirty="0"/>
              <a:t>/</a:t>
            </a:r>
            <a:r>
              <a:rPr lang="en-IN" sz="2800" b="1" dirty="0" err="1"/>
              <a:t>usbstore</a:t>
            </a:r>
            <a:endParaRPr lang="en-IN" sz="2800" b="1" dirty="0"/>
          </a:p>
          <a:p>
            <a:r>
              <a:rPr lang="en-IN" sz="2800" b="1" dirty="0" err="1"/>
              <a:t>rsync</a:t>
            </a:r>
            <a:r>
              <a:rPr lang="en-IN" sz="2800" b="1" dirty="0"/>
              <a:t> -</a:t>
            </a:r>
            <a:r>
              <a:rPr lang="en-IN" sz="2800" b="1" dirty="0" err="1"/>
              <a:t>avz</a:t>
            </a:r>
            <a:r>
              <a:rPr lang="en-IN" sz="2800" b="1" dirty="0"/>
              <a:t> /home/images/ /</a:t>
            </a:r>
            <a:r>
              <a:rPr lang="en-IN" sz="2800" b="1" dirty="0" err="1"/>
              <a:t>mnt</a:t>
            </a:r>
            <a:r>
              <a:rPr lang="en-IN" sz="2800" b="1" dirty="0"/>
              <a:t>/</a:t>
            </a:r>
            <a:r>
              <a:rPr lang="en-IN" sz="2800" b="1" dirty="0" err="1"/>
              <a:t>usbstore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5823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9900"/>
            <a:ext cx="9601200" cy="3581400"/>
          </a:xfrm>
        </p:spPr>
        <p:txBody>
          <a:bodyPr>
            <a:noAutofit/>
          </a:bodyPr>
          <a:lstStyle/>
          <a:p>
            <a:r>
              <a:rPr lang="en-IN" sz="2800" dirty="0"/>
              <a:t>Generate private and public key pair</a:t>
            </a:r>
          </a:p>
          <a:p>
            <a:pPr lvl="1"/>
            <a:r>
              <a:rPr lang="en-IN" sz="2800" dirty="0"/>
              <a:t>Private key is protected with a password</a:t>
            </a:r>
          </a:p>
          <a:p>
            <a:pPr lvl="1"/>
            <a:r>
              <a:rPr lang="en-IN" sz="2800" b="1" dirty="0" err="1"/>
              <a:t>gpg</a:t>
            </a:r>
            <a:r>
              <a:rPr lang="en-IN" sz="2800" b="1" dirty="0"/>
              <a:t> --key-gen</a:t>
            </a:r>
          </a:p>
          <a:p>
            <a:pPr lvl="1"/>
            <a:r>
              <a:rPr lang="en-IN" sz="2800" dirty="0" err="1"/>
              <a:t>Keysize</a:t>
            </a:r>
            <a:r>
              <a:rPr lang="en-IN" sz="2800" dirty="0"/>
              <a:t>, valid duration, user id, password.</a:t>
            </a:r>
          </a:p>
          <a:p>
            <a:pPr lvl="1"/>
            <a:r>
              <a:rPr lang="en-IN" sz="2800" b="1" dirty="0" err="1"/>
              <a:t>gpg</a:t>
            </a:r>
            <a:r>
              <a:rPr lang="en-IN" sz="2800" b="1" dirty="0"/>
              <a:t> --list-keys</a:t>
            </a:r>
          </a:p>
          <a:p>
            <a:r>
              <a:rPr lang="en-IN" sz="2800" dirty="0"/>
              <a:t>Encryption</a:t>
            </a:r>
            <a:r>
              <a:rPr lang="en-IN" sz="2800" b="1" dirty="0"/>
              <a:t> </a:t>
            </a:r>
            <a:br>
              <a:rPr lang="en-IN" sz="2800" b="1" dirty="0"/>
            </a:br>
            <a:r>
              <a:rPr lang="en-IN" sz="2800" b="1" dirty="0" err="1"/>
              <a:t>gpg</a:t>
            </a:r>
            <a:r>
              <a:rPr lang="en-IN" sz="2800" b="1" dirty="0"/>
              <a:t> -e -r (part of) </a:t>
            </a:r>
            <a:r>
              <a:rPr lang="en-IN" sz="2800" b="1" dirty="0" err="1"/>
              <a:t>uid</a:t>
            </a:r>
            <a:r>
              <a:rPr lang="en-IN" sz="2800" b="1" dirty="0"/>
              <a:t> archive</a:t>
            </a:r>
          </a:p>
          <a:p>
            <a:r>
              <a:rPr lang="en-IN" sz="2800" dirty="0"/>
              <a:t>Decryption</a:t>
            </a:r>
            <a:br>
              <a:rPr lang="en-IN" sz="2800" dirty="0"/>
            </a:br>
            <a:r>
              <a:rPr lang="en-IN" sz="2800" b="1" dirty="0" err="1"/>
              <a:t>gpg</a:t>
            </a:r>
            <a:r>
              <a:rPr lang="en-IN" sz="2800" b="1" dirty="0"/>
              <a:t> -d -o images-decrypt.tar </a:t>
            </a:r>
            <a:r>
              <a:rPr lang="en-IN" sz="2800" b="1" dirty="0" err="1"/>
              <a:t>images.tar.gpg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668603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261</TotalTime>
  <Words>410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BACKUP TECHNIQUES</vt:lpstr>
      <vt:lpstr>Introduction</vt:lpstr>
      <vt:lpstr>Preparing Data</vt:lpstr>
      <vt:lpstr>Preparing Data </vt:lpstr>
      <vt:lpstr>Preparing Data  </vt:lpstr>
      <vt:lpstr>Moving Data to a Backup Device</vt:lpstr>
      <vt:lpstr>Moving Data to a Backup Device</vt:lpstr>
      <vt:lpstr>Using rsync</vt:lpstr>
      <vt:lpstr>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TECHNIQUES</dc:title>
  <dc:creator>Mangalashri R</dc:creator>
  <cp:lastModifiedBy>Mangalashri R</cp:lastModifiedBy>
  <cp:revision>24</cp:revision>
  <dcterms:created xsi:type="dcterms:W3CDTF">2017-02-09T08:37:14Z</dcterms:created>
  <dcterms:modified xsi:type="dcterms:W3CDTF">2017-02-17T03:25:48Z</dcterms:modified>
</cp:coreProperties>
</file>