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15DF82-4CA9-41F2-9F08-AA9E021F0071}">
  <a:tblStyle styleId="{4A15DF82-4CA9-41F2-9F08-AA9E021F00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c660af2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c660af2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caf2db08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caf2db08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c660af2c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c660af2c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c660af2c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c660af2c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c660af2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c660af2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c660af2c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c660af2c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caf2db08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caf2db08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caf2db0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caf2db0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cf40104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cf40104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c660af2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c660af2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b.en" TargetMode="External"/><Relationship Id="rId4" Type="http://schemas.openxmlformats.org/officeDocument/2006/relationships/hyperlink" Target="http://cb.en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7883" y="57930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>
                <a:latin typeface="Times New Roman"/>
                <a:ea typeface="Times New Roman"/>
                <a:cs typeface="Times New Roman"/>
                <a:sym typeface="Times New Roman"/>
              </a:rPr>
              <a:t>Sarcasm and Ambiguity-Aware Financial News Classification for Stock Market Impact Prediction</a:t>
            </a:r>
            <a:endParaRPr sz="26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05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19CSE453 - Natural Language Processing Case Study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Mangalasridharan Sankar Eswaran - 		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CB.EN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.U4CCE22034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Vishal Thangakumar                        - 	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CB.EN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.U4CCE22053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9398" y="113950"/>
            <a:ext cx="2119078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27500" y="988550"/>
            <a:ext cx="84048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F1-score (overall).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for error analysis.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news directly affects stock prices, but it's hard to forecast its impact.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sentiment analysis models (positive/negative/neutral) usually misjudge financial text since they neglect context.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Ambiguity and hedging words ("may", "expected", "despite", "uncertain") render impact uncertain and lower model trustworthiness.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Misclassification of such news can lead to incorrect predictions of stock movements, which mislead investors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Novelty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82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Unlike other works, we formally tackle linguistic ambiguity (semantic, syntactic) of financial text, not only sentiment classification.</a:t>
            </a:r>
            <a:endParaRPr sz="12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introduce an ambiguity handler module based on contextual embeddings + attention/SRL to enhance interpretation of ambiguous news.</a:t>
            </a:r>
            <a:endParaRPr sz="12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24242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conduct a comparative study of FinBERT and Distilled Transformer with ambiguity Handle rto check improvement in ambiguous cases.</a:t>
            </a:r>
            <a:endParaRPr sz="1200">
              <a:solidFill>
                <a:srgbClr val="24242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categorize financial news articles into Positive, Neutral, and Negative sentiment for stock price movement.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ambiguity-aware NLP pipeline that addresses semantic and syntactic ambiguities prior to sentiment classification.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compare performance of FinBERT baseline and ambiguity-enhanced model on Financial PhraseBank and FNSPID datasets..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63400" y="87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{4A15DF82-4CA9-41F2-9F08-AA9E021F0071}</a:tableStyleId>
              </a:tblPr>
              <a:tblGrid>
                <a:gridCol w="440775"/>
                <a:gridCol w="1114900"/>
                <a:gridCol w="842950"/>
                <a:gridCol w="1962400"/>
                <a:gridCol w="1955900"/>
                <a:gridCol w="1828450"/>
              </a:tblGrid>
              <a:tr h="5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Title/Year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58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FinBERT:Financial Sentiment Analysis with Pre-trained Language Models - 2019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arXiv.org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Domain-specific pretraining on financial corpora → better financial text understanding.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Outperforms traditional sentiment analysis methods in finance tasks.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Doesn’t explicitly resolve ambiguity types (lexical, syntactic, semantic).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by small fine-tuning datasets (Financial PhraseBank, FiQA).</a:t>
                      </a:r>
                      <a:endParaRPr b="1"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FinBERT is our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baseline model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financial sentiment classification.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Its limitation in handling ambiguity motivates our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ambiguity-aware model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7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FNSPID: A Comprehensive Financial News Dataset in Time Series-2024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Transactions on Affective Computing.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Large-scale dataset linking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financial news with stock market impact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(Positive,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eutral, Negative).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is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noisy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(real news headlines often ambiguous, informal, or context-dependent).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closer to real-world financial news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provides sufficient scale for training/testing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ambiguity and noise - need of our work.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563400" y="87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{4A15DF82-4CA9-41F2-9F08-AA9E021F0071}</a:tableStyleId>
              </a:tblPr>
              <a:tblGrid>
                <a:gridCol w="440775"/>
                <a:gridCol w="978725"/>
                <a:gridCol w="979125"/>
                <a:gridCol w="2055100"/>
                <a:gridCol w="1863200"/>
                <a:gridCol w="1951975"/>
              </a:tblGrid>
              <a:tr h="5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Title/Year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66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Comprehensive Review on Resolving Ambiguities in NLP-2021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 Open -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Sciencedirect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broad survey of ambiguity types (lexical, syntactic, semantic, pragmatic)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approaches (rule-based, statistical, hybrid, controlled natural languages, ontology-based, transfer learning with BERT, etc.).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particular for finance domain 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a comparative evaluation across domains (tools and methods aren’t tested systematically for all ambiguity types).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Will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 using the best techniques to address the ambiguities in our work.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71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Sense Disambiguation for Indic Language using Bi-LSTM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Advances in Intelligent Systems and Computing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Springer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combining Word2Vec/FastText embeddings with a Bi-LSTM is well-suited for context-aware classification.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explicit sarcasm handling.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contextual embeddings + Bi-LSTM form a strong baseline for handling ambiguity in financial news classification.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563400" y="8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{4A15DF82-4CA9-41F2-9F08-AA9E021F0071}</a:tableStyleId>
              </a:tblPr>
              <a:tblGrid>
                <a:gridCol w="440775"/>
                <a:gridCol w="1245600"/>
                <a:gridCol w="1039775"/>
                <a:gridCol w="1666925"/>
                <a:gridCol w="2457625"/>
                <a:gridCol w="1418200"/>
              </a:tblGrid>
              <a:tr h="5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Title/Year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75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Word Senses and Beyond: Inducing Concepts with Contextualized Language Models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Published in EMNLP 2024 main conference proceedings.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Extends beyond simple word senses to broader concepts; provides interpretable clustering; achieves performance comparable to large models while using less annotated data.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 only for nouns; global clustering is restricted to merging clusters without splitting; relies heavily on the SemCor dataset.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Introduces Concept Induction (bi-level clustering: local sense induction + global concept clustering) using contextual embeddings.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8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of Attention Mechanisms: The Case of Word Sense Disambiguation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Gate -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Proceedings Conference on Machine Translation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Attention tends to focus on the ambiguous noun itself rather than on its surrounding context.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Attention may not reliably disambiguate ambiguity or nuanced sentiment in financial texts.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 transformer encoder + attention for base model.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563400" y="81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{4A15DF82-4CA9-41F2-9F08-AA9E021F0071}</a:tableStyleId>
              </a:tblPr>
              <a:tblGrid>
                <a:gridCol w="440775"/>
                <a:gridCol w="1245600"/>
                <a:gridCol w="1039775"/>
                <a:gridCol w="1666925"/>
                <a:gridCol w="2457625"/>
                <a:gridCol w="1418200"/>
              </a:tblGrid>
              <a:tr h="57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Title/Year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0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Stock Price Trend Prediction using Emotion Analysis of Financial Headlines with Distilled LLM Model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Procedia Computer Science - ACM digital Library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distilled transformer models (DistilRoBERTa) → lighter, faster, and still effective.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Demonstrates that financial headlines alone carry strong predictive signals via emotional analysis.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Focused only on emotion classification, not ambiguity (semantic/syntactic issues remain unaddressed).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Evaluated on a narrow scope (32 mega-cap companies) → limited generalization.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headline-level transformer models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fectively capture financial signals.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DistilBERT/DistilRoBERTa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 efficiency in our project.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Expert Systems With Applications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Elsevier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Reduces noise by 30% in event detection via WSD, improving stock prediction precision by filtering ambiguous high-impact events.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computational cost from graph-based WSD,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Relies on WordNet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 WSD as preprocessing for BERT to handle semantic ambiguities in news classification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725" y="230475"/>
            <a:ext cx="2500499" cy="4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