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44AEA-1208-4E78-8B47-3059FA899292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17770F-B4D0-4098-ADA1-508F4BD0B774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Group no 8 </a:t>
          </a:r>
        </a:p>
        <a:p>
          <a:r>
            <a:rPr lang="en-IN" dirty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Himanshu Gupta (23PGAI0087)</a:t>
          </a:r>
        </a:p>
        <a:p>
          <a:r>
            <a:rPr lang="en-IN" dirty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Himanshu Singh (23PGAI0098)</a:t>
          </a:r>
        </a:p>
        <a:p>
          <a:r>
            <a:rPr lang="en-IN" dirty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Mangaleswara </a:t>
          </a:r>
          <a:r>
            <a:rPr lang="en-IN" dirty="0" err="1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Muthukrishnan</a:t>
          </a:r>
          <a:endParaRPr lang="en-IN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  <a:p>
          <a:r>
            <a:rPr lang="en-IN" dirty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(23PGAI0027)</a:t>
          </a:r>
        </a:p>
        <a:p>
          <a:r>
            <a:rPr lang="en-IN" dirty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Nanda Kishore (23PGAI0111)</a:t>
          </a:r>
          <a:endParaRPr lang="en-IN" dirty="0"/>
        </a:p>
      </dgm:t>
    </dgm:pt>
    <dgm:pt modelId="{661227C5-7066-419F-AC61-D7DCD0BD8740}" type="parTrans" cxnId="{5A55E696-F7A9-4045-BC0D-0C285AAB4F8B}">
      <dgm:prSet/>
      <dgm:spPr/>
      <dgm:t>
        <a:bodyPr/>
        <a:lstStyle/>
        <a:p>
          <a:endParaRPr lang="en-IN"/>
        </a:p>
      </dgm:t>
    </dgm:pt>
    <dgm:pt modelId="{C6D6EE35-1DA9-4471-876D-18F0FA27CF0F}" type="sibTrans" cxnId="{5A55E696-F7A9-4045-BC0D-0C285AAB4F8B}">
      <dgm:prSet/>
      <dgm:spPr/>
      <dgm:t>
        <a:bodyPr/>
        <a:lstStyle/>
        <a:p>
          <a:endParaRPr lang="en-IN"/>
        </a:p>
      </dgm:t>
    </dgm:pt>
    <dgm:pt modelId="{63910067-6010-41B4-BEA4-4D2903287096}" type="pres">
      <dgm:prSet presAssocID="{AB544AEA-1208-4E78-8B47-3059FA899292}" presName="Name0" presStyleCnt="0">
        <dgm:presLayoutVars>
          <dgm:chMax/>
          <dgm:chPref/>
          <dgm:dir/>
        </dgm:presLayoutVars>
      </dgm:prSet>
      <dgm:spPr/>
    </dgm:pt>
    <dgm:pt modelId="{BA8C6D6E-D5B9-454C-9A58-9637DC6F85C9}" type="pres">
      <dgm:prSet presAssocID="{0E17770F-B4D0-4098-ADA1-508F4BD0B774}" presName="composite" presStyleCnt="0">
        <dgm:presLayoutVars>
          <dgm:chMax/>
          <dgm:chPref/>
        </dgm:presLayoutVars>
      </dgm:prSet>
      <dgm:spPr/>
    </dgm:pt>
    <dgm:pt modelId="{E4A6835B-5D90-4C30-BE58-DBE517E29A8B}" type="pres">
      <dgm:prSet presAssocID="{0E17770F-B4D0-4098-ADA1-508F4BD0B774}" presName="Image" presStyleLbl="bgImgPlace1" presStyleIdx="0" presStyleCnt="1" custScaleX="283642" custScaleY="223922" custLinFactNeighborX="-97767" custLinFactNeighborY="580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0" b="-50000"/>
          </a:stretch>
        </a:blipFill>
      </dgm:spPr>
    </dgm:pt>
    <dgm:pt modelId="{A4DF0DB5-5471-4D13-B5D1-5C75C8D59483}" type="pres">
      <dgm:prSet presAssocID="{0E17770F-B4D0-4098-ADA1-508F4BD0B774}" presName="ParentText" presStyleLbl="revTx" presStyleIdx="0" presStyleCnt="1" custScaleX="151986" custScaleY="165619" custLinFactNeighborX="43273" custLinFactNeighborY="-7784">
        <dgm:presLayoutVars>
          <dgm:chMax val="0"/>
          <dgm:chPref val="0"/>
          <dgm:bulletEnabled val="1"/>
        </dgm:presLayoutVars>
      </dgm:prSet>
      <dgm:spPr/>
    </dgm:pt>
    <dgm:pt modelId="{22720C0C-4044-4DFA-AE5B-F876A08FAFD4}" type="pres">
      <dgm:prSet presAssocID="{0E17770F-B4D0-4098-ADA1-508F4BD0B774}" presName="tlFrame" presStyleLbl="node1" presStyleIdx="0" presStyleCnt="4" custLinFactY="-11250" custLinFactNeighborX="90509" custLinFactNeighborY="-100000"/>
      <dgm:spPr/>
    </dgm:pt>
    <dgm:pt modelId="{AA79BF3D-32D2-4BB5-BFC5-F13887892604}" type="pres">
      <dgm:prSet presAssocID="{0E17770F-B4D0-4098-ADA1-508F4BD0B774}" presName="trFrame" presStyleLbl="node1" presStyleIdx="1" presStyleCnt="4" custLinFactX="100000" custLinFactNeighborX="159707" custLinFactNeighborY="-93156"/>
      <dgm:spPr/>
    </dgm:pt>
    <dgm:pt modelId="{12DC46CF-CEB5-47C6-B73B-9EC2F28A8ECE}" type="pres">
      <dgm:prSet presAssocID="{0E17770F-B4D0-4098-ADA1-508F4BD0B774}" presName="blFrame" presStyleLbl="node1" presStyleIdx="2" presStyleCnt="4" custLinFactNeighborX="94694" custLinFactNeighborY="38280"/>
      <dgm:spPr/>
    </dgm:pt>
    <dgm:pt modelId="{12420D50-58F4-4165-9EF1-4AD84A9C8A0B}" type="pres">
      <dgm:prSet presAssocID="{0E17770F-B4D0-4098-ADA1-508F4BD0B774}" presName="brFrame" presStyleLbl="node1" presStyleIdx="3" presStyleCnt="4" custLinFactX="100000" custLinFactNeighborX="172659" custLinFactNeighborY="38280"/>
      <dgm:spPr/>
    </dgm:pt>
  </dgm:ptLst>
  <dgm:cxnLst>
    <dgm:cxn modelId="{A0CFB90A-81A0-4E28-8242-9B88C1B4044D}" type="presOf" srcId="{AB544AEA-1208-4E78-8B47-3059FA899292}" destId="{63910067-6010-41B4-BEA4-4D2903287096}" srcOrd="0" destOrd="0" presId="urn:microsoft.com/office/officeart/2009/3/layout/FramedTextPicture"/>
    <dgm:cxn modelId="{3396D536-735D-4EA8-99EB-A5BFBFD8E5FE}" type="presOf" srcId="{0E17770F-B4D0-4098-ADA1-508F4BD0B774}" destId="{A4DF0DB5-5471-4D13-B5D1-5C75C8D59483}" srcOrd="0" destOrd="0" presId="urn:microsoft.com/office/officeart/2009/3/layout/FramedTextPicture"/>
    <dgm:cxn modelId="{5A55E696-F7A9-4045-BC0D-0C285AAB4F8B}" srcId="{AB544AEA-1208-4E78-8B47-3059FA899292}" destId="{0E17770F-B4D0-4098-ADA1-508F4BD0B774}" srcOrd="0" destOrd="0" parTransId="{661227C5-7066-419F-AC61-D7DCD0BD8740}" sibTransId="{C6D6EE35-1DA9-4471-876D-18F0FA27CF0F}"/>
    <dgm:cxn modelId="{03F404E0-180B-4F17-9731-8ADDB04A1FD0}" type="presParOf" srcId="{63910067-6010-41B4-BEA4-4D2903287096}" destId="{BA8C6D6E-D5B9-454C-9A58-9637DC6F85C9}" srcOrd="0" destOrd="0" presId="urn:microsoft.com/office/officeart/2009/3/layout/FramedTextPicture"/>
    <dgm:cxn modelId="{15F7ADE4-638E-4E91-AEE5-8C3BEA371927}" type="presParOf" srcId="{BA8C6D6E-D5B9-454C-9A58-9637DC6F85C9}" destId="{E4A6835B-5D90-4C30-BE58-DBE517E29A8B}" srcOrd="0" destOrd="0" presId="urn:microsoft.com/office/officeart/2009/3/layout/FramedTextPicture"/>
    <dgm:cxn modelId="{D7E04998-A404-4CFE-AE22-E63BE4E3537B}" type="presParOf" srcId="{BA8C6D6E-D5B9-454C-9A58-9637DC6F85C9}" destId="{A4DF0DB5-5471-4D13-B5D1-5C75C8D59483}" srcOrd="1" destOrd="0" presId="urn:microsoft.com/office/officeart/2009/3/layout/FramedTextPicture"/>
    <dgm:cxn modelId="{7AA11C03-8730-42B7-936F-775F857955FD}" type="presParOf" srcId="{BA8C6D6E-D5B9-454C-9A58-9637DC6F85C9}" destId="{22720C0C-4044-4DFA-AE5B-F876A08FAFD4}" srcOrd="2" destOrd="0" presId="urn:microsoft.com/office/officeart/2009/3/layout/FramedTextPicture"/>
    <dgm:cxn modelId="{C805C2EC-6CB1-454F-B2BA-EC33C970E51B}" type="presParOf" srcId="{BA8C6D6E-D5B9-454C-9A58-9637DC6F85C9}" destId="{AA79BF3D-32D2-4BB5-BFC5-F13887892604}" srcOrd="3" destOrd="0" presId="urn:microsoft.com/office/officeart/2009/3/layout/FramedTextPicture"/>
    <dgm:cxn modelId="{D4A377F0-F0D2-4CF6-B13F-91FB7868D2C9}" type="presParOf" srcId="{BA8C6D6E-D5B9-454C-9A58-9637DC6F85C9}" destId="{12DC46CF-CEB5-47C6-B73B-9EC2F28A8ECE}" srcOrd="4" destOrd="0" presId="urn:microsoft.com/office/officeart/2009/3/layout/FramedTextPicture"/>
    <dgm:cxn modelId="{42FF3D36-DF24-4573-9940-4650668C11F4}" type="presParOf" srcId="{BA8C6D6E-D5B9-454C-9A58-9637DC6F85C9}" destId="{12420D50-58F4-4165-9EF1-4AD84A9C8A0B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B100F1-D8FC-4A16-8178-F491E36FD45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787A7460-E037-4AFF-B9A3-59074D52A1E4}">
      <dgm:prSet phldrT="[Text]" custT="1"/>
      <dgm:spPr/>
      <dgm:t>
        <a:bodyPr/>
        <a:lstStyle/>
        <a:p>
          <a:r>
            <a:rPr lang="en-IN" sz="2000" dirty="0"/>
            <a:t>Pre processing</a:t>
          </a:r>
        </a:p>
      </dgm:t>
    </dgm:pt>
    <dgm:pt modelId="{0E8BF41F-64A0-44A0-96A8-8E234CA8BB56}" type="parTrans" cxnId="{BECDA294-23A1-421B-8A9D-E216F5D47B82}">
      <dgm:prSet/>
      <dgm:spPr/>
      <dgm:t>
        <a:bodyPr/>
        <a:lstStyle/>
        <a:p>
          <a:endParaRPr lang="en-IN"/>
        </a:p>
      </dgm:t>
    </dgm:pt>
    <dgm:pt modelId="{8BD5A4CC-16AD-44B6-AF6D-B43EA920978D}" type="sibTrans" cxnId="{BECDA294-23A1-421B-8A9D-E216F5D47B82}">
      <dgm:prSet/>
      <dgm:spPr/>
      <dgm:t>
        <a:bodyPr/>
        <a:lstStyle/>
        <a:p>
          <a:endParaRPr lang="en-IN"/>
        </a:p>
      </dgm:t>
    </dgm:pt>
    <dgm:pt modelId="{A9F565EB-8257-4D69-98CC-BCEB03ECED7E}">
      <dgm:prSet phldrT="[Text]" custT="1"/>
      <dgm:spPr/>
      <dgm:t>
        <a:bodyPr/>
        <a:lstStyle/>
        <a:p>
          <a:r>
            <a:rPr lang="en-IN" sz="2000" dirty="0"/>
            <a:t>Techniques</a:t>
          </a:r>
        </a:p>
        <a:p>
          <a:r>
            <a:rPr lang="en-IN" sz="1600" dirty="0"/>
            <a:t>NLTK</a:t>
          </a:r>
        </a:p>
      </dgm:t>
    </dgm:pt>
    <dgm:pt modelId="{11EF2AC6-CA5E-4619-BAA0-4E609C7126CF}" type="parTrans" cxnId="{2AEE80A3-F3A1-4A41-96CD-0D8088797C68}">
      <dgm:prSet/>
      <dgm:spPr/>
      <dgm:t>
        <a:bodyPr/>
        <a:lstStyle/>
        <a:p>
          <a:endParaRPr lang="en-IN"/>
        </a:p>
      </dgm:t>
    </dgm:pt>
    <dgm:pt modelId="{CD781388-DC1F-4BDB-8415-BD4BC46E8D22}" type="sibTrans" cxnId="{2AEE80A3-F3A1-4A41-96CD-0D8088797C68}">
      <dgm:prSet/>
      <dgm:spPr/>
      <dgm:t>
        <a:bodyPr/>
        <a:lstStyle/>
        <a:p>
          <a:endParaRPr lang="en-IN"/>
        </a:p>
      </dgm:t>
    </dgm:pt>
    <dgm:pt modelId="{7FB2AD23-DBF6-48CB-B92E-37203939D91F}">
      <dgm:prSet phldrT="[Text]" custT="1"/>
      <dgm:spPr/>
      <dgm:t>
        <a:bodyPr/>
        <a:lstStyle/>
        <a:p>
          <a:r>
            <a:rPr lang="en-IN" sz="2000" dirty="0"/>
            <a:t>Result Adaptation</a:t>
          </a:r>
        </a:p>
      </dgm:t>
    </dgm:pt>
    <dgm:pt modelId="{D133D90A-BAE5-4FDB-898A-D855072B1E87}" type="parTrans" cxnId="{5861D7A1-AEAE-4DCA-8D3C-38FD07FADEFA}">
      <dgm:prSet/>
      <dgm:spPr/>
      <dgm:t>
        <a:bodyPr/>
        <a:lstStyle/>
        <a:p>
          <a:endParaRPr lang="en-IN"/>
        </a:p>
      </dgm:t>
    </dgm:pt>
    <dgm:pt modelId="{33D04A1F-EB1F-4F8B-96FA-C71BF3A6E23A}" type="sibTrans" cxnId="{5861D7A1-AEAE-4DCA-8D3C-38FD07FADEFA}">
      <dgm:prSet/>
      <dgm:spPr/>
      <dgm:t>
        <a:bodyPr/>
        <a:lstStyle/>
        <a:p>
          <a:endParaRPr lang="en-IN"/>
        </a:p>
      </dgm:t>
    </dgm:pt>
    <dgm:pt modelId="{6DC650CC-4521-450F-83FD-8C12AFD255F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bg1"/>
              </a:solidFill>
            </a:rPr>
            <a:t>Converted text to lowercase </a:t>
          </a:r>
          <a:endParaRPr lang="en-IN" sz="2400" kern="1200" dirty="0">
            <a:solidFill>
              <a:schemeClr val="bg1"/>
            </a:solidFill>
          </a:endParaRPr>
        </a:p>
      </dgm:t>
    </dgm:pt>
    <dgm:pt modelId="{7F940B25-338B-4880-AFF1-B74FBF911710}" type="parTrans" cxnId="{1FCC383A-8F99-465A-977A-67A5BC7F3E00}">
      <dgm:prSet/>
      <dgm:spPr/>
      <dgm:t>
        <a:bodyPr/>
        <a:lstStyle/>
        <a:p>
          <a:endParaRPr lang="en-IN"/>
        </a:p>
      </dgm:t>
    </dgm:pt>
    <dgm:pt modelId="{E6ECEDFC-3788-4900-A53F-32400D2460D7}" type="sibTrans" cxnId="{1FCC383A-8F99-465A-977A-67A5BC7F3E00}">
      <dgm:prSet/>
      <dgm:spPr/>
      <dgm:t>
        <a:bodyPr/>
        <a:lstStyle/>
        <a:p>
          <a:endParaRPr lang="en-IN"/>
        </a:p>
      </dgm:t>
    </dgm:pt>
    <dgm:pt modelId="{0233812B-4BE9-4167-9B5E-EA9DF9F75A7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800" kern="1200" dirty="0">
            <a:solidFill>
              <a:schemeClr val="bg1"/>
            </a:solidFill>
          </a:endParaRPr>
        </a:p>
        <a:p>
          <a:pPr>
            <a:buFont typeface="Arial" panose="020B0604020202020204" pitchFamily="34" charset="0"/>
            <a:buChar char="•"/>
          </a:pPr>
          <a:endParaRPr lang="en-IN" sz="2400" kern="1200" dirty="0">
            <a:solidFill>
              <a:schemeClr val="bg1"/>
            </a:solidFill>
          </a:endParaRPr>
        </a:p>
      </dgm:t>
    </dgm:pt>
    <dgm:pt modelId="{C1F51235-5B6D-4649-ABDA-1920E7CC150F}" type="parTrans" cxnId="{D0F89C78-2787-4D3D-B4BD-DB65FD159BCB}">
      <dgm:prSet/>
      <dgm:spPr/>
      <dgm:t>
        <a:bodyPr/>
        <a:lstStyle/>
        <a:p>
          <a:endParaRPr lang="en-IN"/>
        </a:p>
      </dgm:t>
    </dgm:pt>
    <dgm:pt modelId="{CE016B48-9FDD-4C4A-B642-1A731C6C0B31}" type="sibTrans" cxnId="{D0F89C78-2787-4D3D-B4BD-DB65FD159BCB}">
      <dgm:prSet/>
      <dgm:spPr/>
      <dgm:t>
        <a:bodyPr/>
        <a:lstStyle/>
        <a:p>
          <a:endParaRPr lang="en-IN"/>
        </a:p>
      </dgm:t>
    </dgm:pt>
    <dgm:pt modelId="{A8022791-36A5-417C-9CBA-7061AE2B671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2400" kern="1200" dirty="0">
            <a:solidFill>
              <a:schemeClr val="bg1"/>
            </a:solidFill>
          </a:endParaRPr>
        </a:p>
      </dgm:t>
    </dgm:pt>
    <dgm:pt modelId="{24395C87-44B4-4B33-9827-DE5AFAEF3D7D}" type="parTrans" cxnId="{DCF68AB6-0DAB-4BA8-9E4E-72FFA17A3A67}">
      <dgm:prSet/>
      <dgm:spPr/>
      <dgm:t>
        <a:bodyPr/>
        <a:lstStyle/>
        <a:p>
          <a:endParaRPr lang="en-IN"/>
        </a:p>
      </dgm:t>
    </dgm:pt>
    <dgm:pt modelId="{AFA5DB1F-CD59-4B3A-8EB3-01B8B712B15A}" type="sibTrans" cxnId="{DCF68AB6-0DAB-4BA8-9E4E-72FFA17A3A67}">
      <dgm:prSet/>
      <dgm:spPr/>
      <dgm:t>
        <a:bodyPr/>
        <a:lstStyle/>
        <a:p>
          <a:endParaRPr lang="en-IN"/>
        </a:p>
      </dgm:t>
    </dgm:pt>
    <dgm:pt modelId="{10D5B621-C1EF-4D1A-AC20-33FC71C2072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2400" kern="1200" dirty="0">
            <a:solidFill>
              <a:schemeClr val="bg1"/>
            </a:solidFill>
          </a:endParaRPr>
        </a:p>
      </dgm:t>
    </dgm:pt>
    <dgm:pt modelId="{2DB0F49D-0B81-4DBA-9284-E97A8EA14E71}" type="parTrans" cxnId="{86D19D48-B619-4DA6-9705-44CFFD1897E1}">
      <dgm:prSet/>
      <dgm:spPr/>
      <dgm:t>
        <a:bodyPr/>
        <a:lstStyle/>
        <a:p>
          <a:endParaRPr lang="en-IN"/>
        </a:p>
      </dgm:t>
    </dgm:pt>
    <dgm:pt modelId="{4A23EB1A-9EB1-46F9-8F7B-C77C95D35D83}" type="sibTrans" cxnId="{86D19D48-B619-4DA6-9705-44CFFD1897E1}">
      <dgm:prSet/>
      <dgm:spPr/>
      <dgm:t>
        <a:bodyPr/>
        <a:lstStyle/>
        <a:p>
          <a:endParaRPr lang="en-IN"/>
        </a:p>
      </dgm:t>
    </dgm:pt>
    <dgm:pt modelId="{9093AC92-A552-4EB9-86BA-421D7CA722AC}">
      <dgm:prSet custT="1"/>
      <dgm:spPr/>
      <dgm:t>
        <a:bodyPr/>
        <a:lstStyle/>
        <a:p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Regular Expressions</a:t>
          </a:r>
        </a:p>
      </dgm:t>
    </dgm:pt>
    <dgm:pt modelId="{C2D73767-C66E-41C7-90D7-F1A07C8D0218}" type="parTrans" cxnId="{945DEC09-2899-41F6-8445-F9A1F07740BB}">
      <dgm:prSet/>
      <dgm:spPr/>
      <dgm:t>
        <a:bodyPr/>
        <a:lstStyle/>
        <a:p>
          <a:endParaRPr lang="en-IN"/>
        </a:p>
      </dgm:t>
    </dgm:pt>
    <dgm:pt modelId="{75D58BAA-5FC0-457B-9231-A42F9C199F06}" type="sibTrans" cxnId="{945DEC09-2899-41F6-8445-F9A1F07740BB}">
      <dgm:prSet/>
      <dgm:spPr/>
      <dgm:t>
        <a:bodyPr/>
        <a:lstStyle/>
        <a:p>
          <a:endParaRPr lang="en-IN"/>
        </a:p>
      </dgm:t>
    </dgm:pt>
    <dgm:pt modelId="{51299AE0-8ADD-4BA4-9E01-9ACDBF4775B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bg1"/>
              </a:solidFill>
            </a:rPr>
            <a:t>Removed punctuations, stop words, Common words</a:t>
          </a:r>
          <a:endParaRPr lang="en-IN" sz="2400" kern="1200" dirty="0">
            <a:solidFill>
              <a:schemeClr val="bg1"/>
            </a:solidFill>
          </a:endParaRPr>
        </a:p>
      </dgm:t>
    </dgm:pt>
    <dgm:pt modelId="{B0EA3BD7-3DCC-4608-A96C-311D1000C88A}" type="parTrans" cxnId="{A3F97CE2-63DD-44C1-9B27-FB1778BAFC80}">
      <dgm:prSet/>
      <dgm:spPr/>
      <dgm:t>
        <a:bodyPr/>
        <a:lstStyle/>
        <a:p>
          <a:endParaRPr lang="en-IN"/>
        </a:p>
      </dgm:t>
    </dgm:pt>
    <dgm:pt modelId="{C34350D7-9AAB-498A-B00C-86889CF8316B}" type="sibTrans" cxnId="{A3F97CE2-63DD-44C1-9B27-FB1778BAFC80}">
      <dgm:prSet/>
      <dgm:spPr/>
      <dgm:t>
        <a:bodyPr/>
        <a:lstStyle/>
        <a:p>
          <a:endParaRPr lang="en-IN"/>
        </a:p>
      </dgm:t>
    </dgm:pt>
    <dgm:pt modelId="{BAA77CF5-F1F2-46F7-98B9-423A78816DF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Web Scraping (</a:t>
          </a:r>
          <a:r>
            <a:rPr lang="en-IN" sz="18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beautifulsoup</a:t>
          </a: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, requests)</a:t>
          </a:r>
        </a:p>
      </dgm:t>
    </dgm:pt>
    <dgm:pt modelId="{495B8674-DCBA-4E34-93F4-0BAD41C9EA0D}" type="parTrans" cxnId="{3AFAD4E2-F321-46AD-A51B-CADAF590D84D}">
      <dgm:prSet/>
      <dgm:spPr/>
      <dgm:t>
        <a:bodyPr/>
        <a:lstStyle/>
        <a:p>
          <a:endParaRPr lang="en-IN"/>
        </a:p>
      </dgm:t>
    </dgm:pt>
    <dgm:pt modelId="{1BF91BB4-85BA-4CA9-9CE4-F88AA9715912}" type="sibTrans" cxnId="{3AFAD4E2-F321-46AD-A51B-CADAF590D84D}">
      <dgm:prSet/>
      <dgm:spPr/>
      <dgm:t>
        <a:bodyPr/>
        <a:lstStyle/>
        <a:p>
          <a:endParaRPr lang="en-IN"/>
        </a:p>
      </dgm:t>
    </dgm:pt>
    <dgm:pt modelId="{BDC3186B-095F-458F-8F61-4D0998BF69F8}">
      <dgm:prSet custT="1"/>
      <dgm:spPr/>
      <dgm:t>
        <a:bodyPr/>
        <a:lstStyle/>
        <a:p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POS tagging</a:t>
          </a:r>
        </a:p>
      </dgm:t>
    </dgm:pt>
    <dgm:pt modelId="{7EAE87B8-574E-4224-BFA2-7F6FB83398CC}" type="parTrans" cxnId="{C5C30E5E-5EF3-47EA-B334-9FB78EDDCD31}">
      <dgm:prSet/>
      <dgm:spPr/>
      <dgm:t>
        <a:bodyPr/>
        <a:lstStyle/>
        <a:p>
          <a:endParaRPr lang="en-IN"/>
        </a:p>
      </dgm:t>
    </dgm:pt>
    <dgm:pt modelId="{071D31A3-893C-471F-B3CD-6D56C0F4B57B}" type="sibTrans" cxnId="{C5C30E5E-5EF3-47EA-B334-9FB78EDDCD31}">
      <dgm:prSet/>
      <dgm:spPr/>
      <dgm:t>
        <a:bodyPr/>
        <a:lstStyle/>
        <a:p>
          <a:endParaRPr lang="en-IN"/>
        </a:p>
      </dgm:t>
    </dgm:pt>
    <dgm:pt modelId="{77B1E591-3877-48C7-BBA7-0DE18586789E}">
      <dgm:prSet custT="1"/>
      <dgm:spPr/>
      <dgm:t>
        <a:bodyPr/>
        <a:lstStyle/>
        <a:p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Bigrams and Key words matching</a:t>
          </a:r>
        </a:p>
      </dgm:t>
    </dgm:pt>
    <dgm:pt modelId="{DD0A9759-A3D2-4CC2-9EA1-304260A13180}" type="parTrans" cxnId="{0FD4B152-7C04-470D-B0C4-140C4B275D96}">
      <dgm:prSet/>
      <dgm:spPr/>
      <dgm:t>
        <a:bodyPr/>
        <a:lstStyle/>
        <a:p>
          <a:endParaRPr lang="en-IN"/>
        </a:p>
      </dgm:t>
    </dgm:pt>
    <dgm:pt modelId="{7F18387B-D109-4966-95AD-CCBE605F02EC}" type="sibTrans" cxnId="{0FD4B152-7C04-470D-B0C4-140C4B275D96}">
      <dgm:prSet/>
      <dgm:spPr/>
      <dgm:t>
        <a:bodyPr/>
        <a:lstStyle/>
        <a:p>
          <a:endParaRPr lang="en-IN"/>
        </a:p>
      </dgm:t>
    </dgm:pt>
    <dgm:pt modelId="{FF90F36C-0D23-4615-9451-89CBE0D7BA13}">
      <dgm:prSet custT="1"/>
      <dgm:spPr/>
      <dgm:t>
        <a:bodyPr/>
        <a:lstStyle/>
        <a:p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Corpus (our own)</a:t>
          </a:r>
        </a:p>
      </dgm:t>
    </dgm:pt>
    <dgm:pt modelId="{4EC22EAD-4B92-4C8C-B495-9835C68002C1}" type="parTrans" cxnId="{C06FDA0E-5FBC-4365-90B2-36D2811B5884}">
      <dgm:prSet/>
      <dgm:spPr/>
      <dgm:t>
        <a:bodyPr/>
        <a:lstStyle/>
        <a:p>
          <a:endParaRPr lang="en-IN"/>
        </a:p>
      </dgm:t>
    </dgm:pt>
    <dgm:pt modelId="{76A90517-1F00-4233-B972-ED7D944E8F6B}" type="sibTrans" cxnId="{C06FDA0E-5FBC-4365-90B2-36D2811B5884}">
      <dgm:prSet/>
      <dgm:spPr/>
      <dgm:t>
        <a:bodyPr/>
        <a:lstStyle/>
        <a:p>
          <a:endParaRPr lang="en-IN"/>
        </a:p>
      </dgm:t>
    </dgm:pt>
    <dgm:pt modelId="{59A1359B-BB3A-46A9-A9C8-0CCCD1E91B6E}">
      <dgm:prSet custT="1"/>
      <dgm:spPr/>
      <dgm:t>
        <a:bodyPr/>
        <a:lstStyle/>
        <a:p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JSON file</a:t>
          </a:r>
          <a:endParaRPr lang="en-IN" sz="2300" kern="1200" dirty="0"/>
        </a:p>
      </dgm:t>
    </dgm:pt>
    <dgm:pt modelId="{34324473-72F4-4F62-B7B3-BF69D9C61C09}" type="parTrans" cxnId="{295BD891-25A7-4C2F-8919-D8253EA6FAA5}">
      <dgm:prSet/>
      <dgm:spPr/>
      <dgm:t>
        <a:bodyPr/>
        <a:lstStyle/>
        <a:p>
          <a:endParaRPr lang="en-IN"/>
        </a:p>
      </dgm:t>
    </dgm:pt>
    <dgm:pt modelId="{B5FEBA37-5E74-4425-B102-F513079D1140}" type="sibTrans" cxnId="{295BD891-25A7-4C2F-8919-D8253EA6FAA5}">
      <dgm:prSet/>
      <dgm:spPr/>
      <dgm:t>
        <a:bodyPr/>
        <a:lstStyle/>
        <a:p>
          <a:endParaRPr lang="en-IN"/>
        </a:p>
      </dgm:t>
    </dgm:pt>
    <dgm:pt modelId="{77A12D5B-8233-46D9-9BA7-E7000C2A417F}">
      <dgm:prSet custT="1"/>
      <dgm:spPr/>
      <dgm:t>
        <a:bodyPr/>
        <a:lstStyle/>
        <a:p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GUI (</a:t>
          </a:r>
          <a:r>
            <a:rPr lang="en-IN" sz="18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tkinter</a:t>
          </a: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6CA0CFD1-CFA7-4522-A2BC-9AA6C2702231}" type="parTrans" cxnId="{F0914066-AE77-4A30-9E9F-A5574AA15705}">
      <dgm:prSet/>
      <dgm:spPr/>
      <dgm:t>
        <a:bodyPr/>
        <a:lstStyle/>
        <a:p>
          <a:endParaRPr lang="en-IN"/>
        </a:p>
      </dgm:t>
    </dgm:pt>
    <dgm:pt modelId="{4C4C3319-D065-40B8-82B2-EDC99ECD9112}" type="sibTrans" cxnId="{F0914066-AE77-4A30-9E9F-A5574AA15705}">
      <dgm:prSet/>
      <dgm:spPr/>
      <dgm:t>
        <a:bodyPr/>
        <a:lstStyle/>
        <a:p>
          <a:endParaRPr lang="en-IN"/>
        </a:p>
      </dgm:t>
    </dgm:pt>
    <dgm:pt modelId="{6829D8F6-3A45-42AF-969F-124B3711A22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Lemmatization (NLTK)</a:t>
          </a:r>
        </a:p>
      </dgm:t>
    </dgm:pt>
    <dgm:pt modelId="{8050AA7C-0579-4CE2-B16E-3BD6BCFDF6F9}" type="parTrans" cxnId="{7C260F33-FF96-41C0-89EC-593307B49B38}">
      <dgm:prSet/>
      <dgm:spPr/>
      <dgm:t>
        <a:bodyPr/>
        <a:lstStyle/>
        <a:p>
          <a:endParaRPr lang="en-IN"/>
        </a:p>
      </dgm:t>
    </dgm:pt>
    <dgm:pt modelId="{3E4A4BBD-71E5-48C4-993B-E52A773E2209}" type="sibTrans" cxnId="{7C260F33-FF96-41C0-89EC-593307B49B38}">
      <dgm:prSet/>
      <dgm:spPr/>
      <dgm:t>
        <a:bodyPr/>
        <a:lstStyle/>
        <a:p>
          <a:endParaRPr lang="en-IN"/>
        </a:p>
      </dgm:t>
    </dgm:pt>
    <dgm:pt modelId="{7F5F2E1E-62B6-490C-8C64-DA2ED7E30D84}" type="pres">
      <dgm:prSet presAssocID="{6BB100F1-D8FC-4A16-8178-F491E36FD45E}" presName="linearFlow" presStyleCnt="0">
        <dgm:presLayoutVars>
          <dgm:dir/>
          <dgm:animLvl val="lvl"/>
          <dgm:resizeHandles val="exact"/>
        </dgm:presLayoutVars>
      </dgm:prSet>
      <dgm:spPr/>
    </dgm:pt>
    <dgm:pt modelId="{0A32538B-04E8-4392-B315-0F435FF02717}" type="pres">
      <dgm:prSet presAssocID="{787A7460-E037-4AFF-B9A3-59074D52A1E4}" presName="composite" presStyleCnt="0"/>
      <dgm:spPr/>
    </dgm:pt>
    <dgm:pt modelId="{C2BC6471-0ED1-4CAE-8074-B570B45962C9}" type="pres">
      <dgm:prSet presAssocID="{787A7460-E037-4AFF-B9A3-59074D52A1E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5157B68-776E-4B45-A224-B42665D4CC74}" type="pres">
      <dgm:prSet presAssocID="{787A7460-E037-4AFF-B9A3-59074D52A1E4}" presName="descendantText" presStyleLbl="alignAcc1" presStyleIdx="0" presStyleCnt="3" custLinFactNeighborX="6583" custLinFactNeighborY="868">
        <dgm:presLayoutVars>
          <dgm:bulletEnabled val="1"/>
        </dgm:presLayoutVars>
      </dgm:prSet>
      <dgm:spPr/>
    </dgm:pt>
    <dgm:pt modelId="{9BDAAE0E-6DCD-4C9E-BD21-A7067B9408CA}" type="pres">
      <dgm:prSet presAssocID="{8BD5A4CC-16AD-44B6-AF6D-B43EA920978D}" presName="sp" presStyleCnt="0"/>
      <dgm:spPr/>
    </dgm:pt>
    <dgm:pt modelId="{6C7AB083-A2BF-45EA-B919-4271119793B1}" type="pres">
      <dgm:prSet presAssocID="{A9F565EB-8257-4D69-98CC-BCEB03ECED7E}" presName="composite" presStyleCnt="0"/>
      <dgm:spPr/>
    </dgm:pt>
    <dgm:pt modelId="{F13D1D24-F77B-4084-81D1-3034F444DBD6}" type="pres">
      <dgm:prSet presAssocID="{A9F565EB-8257-4D69-98CC-BCEB03ECED7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54719CE-CDF5-4B04-8F60-63E263541170}" type="pres">
      <dgm:prSet presAssocID="{A9F565EB-8257-4D69-98CC-BCEB03ECED7E}" presName="descendantText" presStyleLbl="alignAcc1" presStyleIdx="1" presStyleCnt="3">
        <dgm:presLayoutVars>
          <dgm:bulletEnabled val="1"/>
        </dgm:presLayoutVars>
      </dgm:prSet>
      <dgm:spPr/>
    </dgm:pt>
    <dgm:pt modelId="{C0343B9B-8E3E-4AF9-8818-3E352FD3F761}" type="pres">
      <dgm:prSet presAssocID="{CD781388-DC1F-4BDB-8415-BD4BC46E8D22}" presName="sp" presStyleCnt="0"/>
      <dgm:spPr/>
    </dgm:pt>
    <dgm:pt modelId="{DF8AFF6B-5A59-4050-ADBA-53BF45416D84}" type="pres">
      <dgm:prSet presAssocID="{7FB2AD23-DBF6-48CB-B92E-37203939D91F}" presName="composite" presStyleCnt="0"/>
      <dgm:spPr/>
    </dgm:pt>
    <dgm:pt modelId="{E63946AD-39F0-47B4-9A1C-AE339E98BACD}" type="pres">
      <dgm:prSet presAssocID="{7FB2AD23-DBF6-48CB-B92E-37203939D91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AD70780-DB9F-44AE-9C85-EF7133F6B748}" type="pres">
      <dgm:prSet presAssocID="{7FB2AD23-DBF6-48CB-B92E-37203939D91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45DEC09-2899-41F6-8445-F9A1F07740BB}" srcId="{A9F565EB-8257-4D69-98CC-BCEB03ECED7E}" destId="{9093AC92-A552-4EB9-86BA-421D7CA722AC}" srcOrd="0" destOrd="0" parTransId="{C2D73767-C66E-41C7-90D7-F1A07C8D0218}" sibTransId="{75D58BAA-5FC0-457B-9231-A42F9C199F06}"/>
    <dgm:cxn modelId="{C06FDA0E-5FBC-4365-90B2-36D2811B5884}" srcId="{A9F565EB-8257-4D69-98CC-BCEB03ECED7E}" destId="{FF90F36C-0D23-4615-9451-89CBE0D7BA13}" srcOrd="3" destOrd="0" parTransId="{4EC22EAD-4B92-4C8C-B495-9835C68002C1}" sibTransId="{76A90517-1F00-4233-B972-ED7D944E8F6B}"/>
    <dgm:cxn modelId="{FF42EC18-E91B-4928-99E6-8D1B99E6F1D6}" type="presOf" srcId="{6829D8F6-3A45-42AF-969F-124B3711A225}" destId="{B5157B68-776E-4B45-A224-B42665D4CC74}" srcOrd="0" destOrd="5" presId="urn:microsoft.com/office/officeart/2005/8/layout/chevron2"/>
    <dgm:cxn modelId="{CF1B1D1E-05E5-4AF2-81ED-7A93A64AA739}" type="presOf" srcId="{A9F565EB-8257-4D69-98CC-BCEB03ECED7E}" destId="{F13D1D24-F77B-4084-81D1-3034F444DBD6}" srcOrd="0" destOrd="0" presId="urn:microsoft.com/office/officeart/2005/8/layout/chevron2"/>
    <dgm:cxn modelId="{34F71432-82DB-45ED-882E-8329CD8948BB}" type="presOf" srcId="{6BB100F1-D8FC-4A16-8178-F491E36FD45E}" destId="{7F5F2E1E-62B6-490C-8C64-DA2ED7E30D84}" srcOrd="0" destOrd="0" presId="urn:microsoft.com/office/officeart/2005/8/layout/chevron2"/>
    <dgm:cxn modelId="{000D5D32-E5A6-4914-B957-7F1B729EB07D}" type="presOf" srcId="{0233812B-4BE9-4167-9B5E-EA9DF9F75A7C}" destId="{B5157B68-776E-4B45-A224-B42665D4CC74}" srcOrd="0" destOrd="6" presId="urn:microsoft.com/office/officeart/2005/8/layout/chevron2"/>
    <dgm:cxn modelId="{7C260F33-FF96-41C0-89EC-593307B49B38}" srcId="{787A7460-E037-4AFF-B9A3-59074D52A1E4}" destId="{6829D8F6-3A45-42AF-969F-124B3711A225}" srcOrd="5" destOrd="0" parTransId="{8050AA7C-0579-4CE2-B16E-3BD6BCFDF6F9}" sibTransId="{3E4A4BBD-71E5-48C4-993B-E52A773E2209}"/>
    <dgm:cxn modelId="{1FCC383A-8F99-465A-977A-67A5BC7F3E00}" srcId="{787A7460-E037-4AFF-B9A3-59074D52A1E4}" destId="{6DC650CC-4521-450F-83FD-8C12AFD255FD}" srcOrd="2" destOrd="0" parTransId="{7F940B25-338B-4880-AFF1-B74FBF911710}" sibTransId="{E6ECEDFC-3788-4900-A53F-32400D2460D7}"/>
    <dgm:cxn modelId="{4680633D-32FF-4321-935D-3F8B9D9E9FA0}" type="presOf" srcId="{77A12D5B-8233-46D9-9BA7-E7000C2A417F}" destId="{AAD70780-DB9F-44AE-9C85-EF7133F6B748}" srcOrd="0" destOrd="1" presId="urn:microsoft.com/office/officeart/2005/8/layout/chevron2"/>
    <dgm:cxn modelId="{7DADDB40-99E6-42F8-86F7-5E9F16435260}" type="presOf" srcId="{BDC3186B-095F-458F-8F61-4D0998BF69F8}" destId="{C54719CE-CDF5-4B04-8F60-63E263541170}" srcOrd="0" destOrd="1" presId="urn:microsoft.com/office/officeart/2005/8/layout/chevron2"/>
    <dgm:cxn modelId="{C5C30E5E-5EF3-47EA-B334-9FB78EDDCD31}" srcId="{A9F565EB-8257-4D69-98CC-BCEB03ECED7E}" destId="{BDC3186B-095F-458F-8F61-4D0998BF69F8}" srcOrd="1" destOrd="0" parTransId="{7EAE87B8-574E-4224-BFA2-7F6FB83398CC}" sibTransId="{071D31A3-893C-471F-B3CD-6D56C0F4B57B}"/>
    <dgm:cxn modelId="{F0914066-AE77-4A30-9E9F-A5574AA15705}" srcId="{7FB2AD23-DBF6-48CB-B92E-37203939D91F}" destId="{77A12D5B-8233-46D9-9BA7-E7000C2A417F}" srcOrd="1" destOrd="0" parTransId="{6CA0CFD1-CFA7-4522-A2BC-9AA6C2702231}" sibTransId="{4C4C3319-D065-40B8-82B2-EDC99ECD9112}"/>
    <dgm:cxn modelId="{86D19D48-B619-4DA6-9705-44CFFD1897E1}" srcId="{787A7460-E037-4AFF-B9A3-59074D52A1E4}" destId="{10D5B621-C1EF-4D1A-AC20-33FC71C2072B}" srcOrd="1" destOrd="0" parTransId="{2DB0F49D-0B81-4DBA-9284-E97A8EA14E71}" sibTransId="{4A23EB1A-9EB1-46F9-8F7B-C77C95D35D83}"/>
    <dgm:cxn modelId="{366F4469-5B01-4108-BC7E-84DB8FC7FD0C}" type="presOf" srcId="{787A7460-E037-4AFF-B9A3-59074D52A1E4}" destId="{C2BC6471-0ED1-4CAE-8074-B570B45962C9}" srcOrd="0" destOrd="0" presId="urn:microsoft.com/office/officeart/2005/8/layout/chevron2"/>
    <dgm:cxn modelId="{0FD4B152-7C04-470D-B0C4-140C4B275D96}" srcId="{A9F565EB-8257-4D69-98CC-BCEB03ECED7E}" destId="{77B1E591-3877-48C7-BBA7-0DE18586789E}" srcOrd="2" destOrd="0" parTransId="{DD0A9759-A3D2-4CC2-9EA1-304260A13180}" sibTransId="{7F18387B-D109-4966-95AD-CCBE605F02EC}"/>
    <dgm:cxn modelId="{005AB675-F8FA-4F34-BC55-8DC5B664D45D}" type="presOf" srcId="{BAA77CF5-F1F2-46F7-98B9-423A78816DF5}" destId="{B5157B68-776E-4B45-A224-B42665D4CC74}" srcOrd="0" destOrd="4" presId="urn:microsoft.com/office/officeart/2005/8/layout/chevron2"/>
    <dgm:cxn modelId="{0AC84258-D9D7-4321-84C5-AE0A116F0DD8}" type="presOf" srcId="{FF90F36C-0D23-4615-9451-89CBE0D7BA13}" destId="{C54719CE-CDF5-4B04-8F60-63E263541170}" srcOrd="0" destOrd="3" presId="urn:microsoft.com/office/officeart/2005/8/layout/chevron2"/>
    <dgm:cxn modelId="{D0F89C78-2787-4D3D-B4BD-DB65FD159BCB}" srcId="{787A7460-E037-4AFF-B9A3-59074D52A1E4}" destId="{0233812B-4BE9-4167-9B5E-EA9DF9F75A7C}" srcOrd="6" destOrd="0" parTransId="{C1F51235-5B6D-4649-ABDA-1920E7CC150F}" sibTransId="{CE016B48-9FDD-4C4A-B642-1A731C6C0B31}"/>
    <dgm:cxn modelId="{295BD891-25A7-4C2F-8919-D8253EA6FAA5}" srcId="{7FB2AD23-DBF6-48CB-B92E-37203939D91F}" destId="{59A1359B-BB3A-46A9-A9C8-0CCCD1E91B6E}" srcOrd="0" destOrd="0" parTransId="{34324473-72F4-4F62-B7B3-BF69D9C61C09}" sibTransId="{B5FEBA37-5E74-4425-B102-F513079D1140}"/>
    <dgm:cxn modelId="{BECDA294-23A1-421B-8A9D-E216F5D47B82}" srcId="{6BB100F1-D8FC-4A16-8178-F491E36FD45E}" destId="{787A7460-E037-4AFF-B9A3-59074D52A1E4}" srcOrd="0" destOrd="0" parTransId="{0E8BF41F-64A0-44A0-96A8-8E234CA8BB56}" sibTransId="{8BD5A4CC-16AD-44B6-AF6D-B43EA920978D}"/>
    <dgm:cxn modelId="{5861D7A1-AEAE-4DCA-8D3C-38FD07FADEFA}" srcId="{6BB100F1-D8FC-4A16-8178-F491E36FD45E}" destId="{7FB2AD23-DBF6-48CB-B92E-37203939D91F}" srcOrd="2" destOrd="0" parTransId="{D133D90A-BAE5-4FDB-898A-D855072B1E87}" sibTransId="{33D04A1F-EB1F-4F8B-96FA-C71BF3A6E23A}"/>
    <dgm:cxn modelId="{2AEE80A3-F3A1-4A41-96CD-0D8088797C68}" srcId="{6BB100F1-D8FC-4A16-8178-F491E36FD45E}" destId="{A9F565EB-8257-4D69-98CC-BCEB03ECED7E}" srcOrd="1" destOrd="0" parTransId="{11EF2AC6-CA5E-4619-BAA0-4E609C7126CF}" sibTransId="{CD781388-DC1F-4BDB-8415-BD4BC46E8D22}"/>
    <dgm:cxn modelId="{F9D64EA7-D592-4097-B302-945042CAF528}" type="presOf" srcId="{77B1E591-3877-48C7-BBA7-0DE18586789E}" destId="{C54719CE-CDF5-4B04-8F60-63E263541170}" srcOrd="0" destOrd="2" presId="urn:microsoft.com/office/officeart/2005/8/layout/chevron2"/>
    <dgm:cxn modelId="{DCF68AB6-0DAB-4BA8-9E4E-72FFA17A3A67}" srcId="{787A7460-E037-4AFF-B9A3-59074D52A1E4}" destId="{A8022791-36A5-417C-9CBA-7061AE2B671B}" srcOrd="0" destOrd="0" parTransId="{24395C87-44B4-4B33-9827-DE5AFAEF3D7D}" sibTransId="{AFA5DB1F-CD59-4B3A-8EB3-01B8B712B15A}"/>
    <dgm:cxn modelId="{94A88BC2-7330-4B74-9025-7EE46888221C}" type="presOf" srcId="{6DC650CC-4521-450F-83FD-8C12AFD255FD}" destId="{B5157B68-776E-4B45-A224-B42665D4CC74}" srcOrd="0" destOrd="2" presId="urn:microsoft.com/office/officeart/2005/8/layout/chevron2"/>
    <dgm:cxn modelId="{3E3ADBC6-0E68-4E7F-8078-49C51F7C0A17}" type="presOf" srcId="{10D5B621-C1EF-4D1A-AC20-33FC71C2072B}" destId="{B5157B68-776E-4B45-A224-B42665D4CC74}" srcOrd="0" destOrd="1" presId="urn:microsoft.com/office/officeart/2005/8/layout/chevron2"/>
    <dgm:cxn modelId="{0D0150CD-9C1B-4896-9DBC-96DE01C6CD61}" type="presOf" srcId="{59A1359B-BB3A-46A9-A9C8-0CCCD1E91B6E}" destId="{AAD70780-DB9F-44AE-9C85-EF7133F6B748}" srcOrd="0" destOrd="0" presId="urn:microsoft.com/office/officeart/2005/8/layout/chevron2"/>
    <dgm:cxn modelId="{613555D8-64FC-4D58-AF47-2B4FEDD4C6A5}" type="presOf" srcId="{9093AC92-A552-4EB9-86BA-421D7CA722AC}" destId="{C54719CE-CDF5-4B04-8F60-63E263541170}" srcOrd="0" destOrd="0" presId="urn:microsoft.com/office/officeart/2005/8/layout/chevron2"/>
    <dgm:cxn modelId="{A3F97CE2-63DD-44C1-9B27-FB1778BAFC80}" srcId="{787A7460-E037-4AFF-B9A3-59074D52A1E4}" destId="{51299AE0-8ADD-4BA4-9E01-9ACDBF4775B4}" srcOrd="3" destOrd="0" parTransId="{B0EA3BD7-3DCC-4608-A96C-311D1000C88A}" sibTransId="{C34350D7-9AAB-498A-B00C-86889CF8316B}"/>
    <dgm:cxn modelId="{3AFAD4E2-F321-46AD-A51B-CADAF590D84D}" srcId="{787A7460-E037-4AFF-B9A3-59074D52A1E4}" destId="{BAA77CF5-F1F2-46F7-98B9-423A78816DF5}" srcOrd="4" destOrd="0" parTransId="{495B8674-DCBA-4E34-93F4-0BAD41C9EA0D}" sibTransId="{1BF91BB4-85BA-4CA9-9CE4-F88AA9715912}"/>
    <dgm:cxn modelId="{532FBEED-FF44-4AF7-AEA5-43F5E5828736}" type="presOf" srcId="{7FB2AD23-DBF6-48CB-B92E-37203939D91F}" destId="{E63946AD-39F0-47B4-9A1C-AE339E98BACD}" srcOrd="0" destOrd="0" presId="urn:microsoft.com/office/officeart/2005/8/layout/chevron2"/>
    <dgm:cxn modelId="{EA37BFF2-BCD4-43A4-B8B3-23FE79A29D1E}" type="presOf" srcId="{A8022791-36A5-417C-9CBA-7061AE2B671B}" destId="{B5157B68-776E-4B45-A224-B42665D4CC74}" srcOrd="0" destOrd="0" presId="urn:microsoft.com/office/officeart/2005/8/layout/chevron2"/>
    <dgm:cxn modelId="{6F137CF8-080C-47C4-B357-590586F3893A}" type="presOf" srcId="{51299AE0-8ADD-4BA4-9E01-9ACDBF4775B4}" destId="{B5157B68-776E-4B45-A224-B42665D4CC74}" srcOrd="0" destOrd="3" presId="urn:microsoft.com/office/officeart/2005/8/layout/chevron2"/>
    <dgm:cxn modelId="{76DBFCA0-6B93-402B-8B0F-138F87FF8436}" type="presParOf" srcId="{7F5F2E1E-62B6-490C-8C64-DA2ED7E30D84}" destId="{0A32538B-04E8-4392-B315-0F435FF02717}" srcOrd="0" destOrd="0" presId="urn:microsoft.com/office/officeart/2005/8/layout/chevron2"/>
    <dgm:cxn modelId="{BF457E58-0C1B-427E-9840-AF1857C1D5D5}" type="presParOf" srcId="{0A32538B-04E8-4392-B315-0F435FF02717}" destId="{C2BC6471-0ED1-4CAE-8074-B570B45962C9}" srcOrd="0" destOrd="0" presId="urn:microsoft.com/office/officeart/2005/8/layout/chevron2"/>
    <dgm:cxn modelId="{49E10DF6-BD00-4569-ADD6-89043993E007}" type="presParOf" srcId="{0A32538B-04E8-4392-B315-0F435FF02717}" destId="{B5157B68-776E-4B45-A224-B42665D4CC74}" srcOrd="1" destOrd="0" presId="urn:microsoft.com/office/officeart/2005/8/layout/chevron2"/>
    <dgm:cxn modelId="{23476CE5-4171-4669-9E36-4530782A2D21}" type="presParOf" srcId="{7F5F2E1E-62B6-490C-8C64-DA2ED7E30D84}" destId="{9BDAAE0E-6DCD-4C9E-BD21-A7067B9408CA}" srcOrd="1" destOrd="0" presId="urn:microsoft.com/office/officeart/2005/8/layout/chevron2"/>
    <dgm:cxn modelId="{5B2EB6FD-DA53-48BE-9827-3D4481A8A497}" type="presParOf" srcId="{7F5F2E1E-62B6-490C-8C64-DA2ED7E30D84}" destId="{6C7AB083-A2BF-45EA-B919-4271119793B1}" srcOrd="2" destOrd="0" presId="urn:microsoft.com/office/officeart/2005/8/layout/chevron2"/>
    <dgm:cxn modelId="{D29C6007-F035-46E6-BB53-8CE96878459D}" type="presParOf" srcId="{6C7AB083-A2BF-45EA-B919-4271119793B1}" destId="{F13D1D24-F77B-4084-81D1-3034F444DBD6}" srcOrd="0" destOrd="0" presId="urn:microsoft.com/office/officeart/2005/8/layout/chevron2"/>
    <dgm:cxn modelId="{4EA91799-82AA-4FBC-A84A-4E9380AAFD07}" type="presParOf" srcId="{6C7AB083-A2BF-45EA-B919-4271119793B1}" destId="{C54719CE-CDF5-4B04-8F60-63E263541170}" srcOrd="1" destOrd="0" presId="urn:microsoft.com/office/officeart/2005/8/layout/chevron2"/>
    <dgm:cxn modelId="{45CD2250-1E7A-44A6-8F38-D2A0EC44BAFF}" type="presParOf" srcId="{7F5F2E1E-62B6-490C-8C64-DA2ED7E30D84}" destId="{C0343B9B-8E3E-4AF9-8818-3E352FD3F761}" srcOrd="3" destOrd="0" presId="urn:microsoft.com/office/officeart/2005/8/layout/chevron2"/>
    <dgm:cxn modelId="{7754B3FF-3667-43B2-B9A9-353213EF5CCE}" type="presParOf" srcId="{7F5F2E1E-62B6-490C-8C64-DA2ED7E30D84}" destId="{DF8AFF6B-5A59-4050-ADBA-53BF45416D84}" srcOrd="4" destOrd="0" presId="urn:microsoft.com/office/officeart/2005/8/layout/chevron2"/>
    <dgm:cxn modelId="{E47A2823-BFF4-4E46-8992-A469F3652ADB}" type="presParOf" srcId="{DF8AFF6B-5A59-4050-ADBA-53BF45416D84}" destId="{E63946AD-39F0-47B4-9A1C-AE339E98BACD}" srcOrd="0" destOrd="0" presId="urn:microsoft.com/office/officeart/2005/8/layout/chevron2"/>
    <dgm:cxn modelId="{BB4F521F-4291-4450-940D-4ED244A9E624}" type="presParOf" srcId="{DF8AFF6B-5A59-4050-ADBA-53BF45416D84}" destId="{AAD70780-DB9F-44AE-9C85-EF7133F6B7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6835B-5D90-4C30-BE58-DBE517E29A8B}">
      <dsp:nvSpPr>
        <dsp:cNvPr id="0" name=""/>
        <dsp:cNvSpPr/>
      </dsp:nvSpPr>
      <dsp:spPr>
        <a:xfrm>
          <a:off x="317536" y="68641"/>
          <a:ext cx="5013952" cy="263884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0" b="-5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F0DB5-5471-4D13-B5D1-5C75C8D59483}">
      <dsp:nvSpPr>
        <dsp:cNvPr id="0" name=""/>
        <dsp:cNvSpPr/>
      </dsp:nvSpPr>
      <dsp:spPr>
        <a:xfrm>
          <a:off x="5943164" y="1354685"/>
          <a:ext cx="3806338" cy="25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Group no 8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Himanshu Gupta (23PGAI0087)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Himanshu Singh (23PGAI0098)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Mangaleswara </a:t>
          </a:r>
          <a:r>
            <a:rPr lang="en-IN" sz="2000" kern="1200" dirty="0" err="1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Muthukrishnan</a:t>
          </a:r>
          <a:endParaRPr lang="en-IN" sz="2000" kern="1200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(23PGAI0027)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Nanda Kishore (23PGAI0111)</a:t>
          </a:r>
          <a:endParaRPr lang="en-IN" sz="2000" kern="1200" dirty="0"/>
        </a:p>
      </dsp:txBody>
      <dsp:txXfrm>
        <a:off x="5943164" y="1354685"/>
        <a:ext cx="3806338" cy="2562000"/>
      </dsp:txXfrm>
    </dsp:sp>
    <dsp:sp modelId="{22720C0C-4044-4DFA-AE5B-F876A08FAFD4}">
      <dsp:nvSpPr>
        <dsp:cNvPr id="0" name=""/>
        <dsp:cNvSpPr/>
      </dsp:nvSpPr>
      <dsp:spPr>
        <a:xfrm>
          <a:off x="5833815" y="1092566"/>
          <a:ext cx="601459" cy="60161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9BF3D-32D2-4BB5-BFC5-F13887892604}">
      <dsp:nvSpPr>
        <dsp:cNvPr id="0" name=""/>
        <dsp:cNvSpPr/>
      </dsp:nvSpPr>
      <dsp:spPr>
        <a:xfrm rot="5400000">
          <a:off x="9213683" y="1201500"/>
          <a:ext cx="601615" cy="60145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C46CF-CEB5-47C6-B73B-9EC2F28A8ECE}">
      <dsp:nvSpPr>
        <dsp:cNvPr id="0" name=""/>
        <dsp:cNvSpPr/>
      </dsp:nvSpPr>
      <dsp:spPr>
        <a:xfrm rot="16200000">
          <a:off x="5858909" y="3379397"/>
          <a:ext cx="601615" cy="60145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20D50-58F4-4165-9EF1-4AD84A9C8A0B}">
      <dsp:nvSpPr>
        <dsp:cNvPr id="0" name=""/>
        <dsp:cNvSpPr/>
      </dsp:nvSpPr>
      <dsp:spPr>
        <a:xfrm rot="10800000">
          <a:off x="9291662" y="3379319"/>
          <a:ext cx="601459" cy="60161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C6471-0ED1-4CAE-8074-B570B45962C9}">
      <dsp:nvSpPr>
        <dsp:cNvPr id="0" name=""/>
        <dsp:cNvSpPr/>
      </dsp:nvSpPr>
      <dsp:spPr>
        <a:xfrm rot="5400000">
          <a:off x="-289435" y="295165"/>
          <a:ext cx="1929572" cy="135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Pre processing</a:t>
          </a:r>
        </a:p>
      </dsp:txBody>
      <dsp:txXfrm rot="-5400000">
        <a:off x="1" y="681079"/>
        <a:ext cx="1350700" cy="578872"/>
      </dsp:txXfrm>
    </dsp:sp>
    <dsp:sp modelId="{B5157B68-776E-4B45-A224-B42665D4CC74}">
      <dsp:nvSpPr>
        <dsp:cNvPr id="0" name=""/>
        <dsp:cNvSpPr/>
      </dsp:nvSpPr>
      <dsp:spPr>
        <a:xfrm rot="5400000">
          <a:off x="4785009" y="-3417686"/>
          <a:ext cx="1254881" cy="812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2400" kern="1200" dirty="0">
            <a:solidFill>
              <a:schemeClr val="bg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24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bg1"/>
              </a:solidFill>
            </a:rPr>
            <a:t>Converted text to lowercase </a:t>
          </a:r>
          <a:endParaRPr lang="en-IN" sz="24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bg1"/>
              </a:solidFill>
            </a:rPr>
            <a:t>Removed punctuations, stop words, Common words</a:t>
          </a:r>
          <a:endParaRPr lang="en-IN" sz="24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Web Scraping (</a:t>
          </a:r>
          <a:r>
            <a:rPr lang="en-IN" sz="18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beautifulsoup</a:t>
          </a: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, requests)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Lemmatization (NLTK)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2400" kern="1200" dirty="0">
            <a:solidFill>
              <a:schemeClr val="bg1"/>
            </a:solidFill>
          </a:endParaRPr>
        </a:p>
      </dsp:txBody>
      <dsp:txXfrm rot="-5400000">
        <a:off x="1350701" y="77880"/>
        <a:ext cx="8062240" cy="1132365"/>
      </dsp:txXfrm>
    </dsp:sp>
    <dsp:sp modelId="{F13D1D24-F77B-4084-81D1-3034F444DBD6}">
      <dsp:nvSpPr>
        <dsp:cNvPr id="0" name=""/>
        <dsp:cNvSpPr/>
      </dsp:nvSpPr>
      <dsp:spPr>
        <a:xfrm rot="5400000">
          <a:off x="-289435" y="2033983"/>
          <a:ext cx="1929572" cy="135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Techniques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NLTK</a:t>
          </a:r>
        </a:p>
      </dsp:txBody>
      <dsp:txXfrm rot="-5400000">
        <a:off x="1" y="2419897"/>
        <a:ext cx="1350700" cy="578872"/>
      </dsp:txXfrm>
    </dsp:sp>
    <dsp:sp modelId="{C54719CE-CDF5-4B04-8F60-63E263541170}">
      <dsp:nvSpPr>
        <dsp:cNvPr id="0" name=""/>
        <dsp:cNvSpPr/>
      </dsp:nvSpPr>
      <dsp:spPr>
        <a:xfrm rot="5400000">
          <a:off x="4785338" y="-1690090"/>
          <a:ext cx="1254221" cy="812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Regular Expressions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POS tagging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Bigrams and Key words matching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Corpus (our own)</a:t>
          </a:r>
        </a:p>
      </dsp:txBody>
      <dsp:txXfrm rot="-5400000">
        <a:off x="1350700" y="1805774"/>
        <a:ext cx="8062272" cy="1131769"/>
      </dsp:txXfrm>
    </dsp:sp>
    <dsp:sp modelId="{E63946AD-39F0-47B4-9A1C-AE339E98BACD}">
      <dsp:nvSpPr>
        <dsp:cNvPr id="0" name=""/>
        <dsp:cNvSpPr/>
      </dsp:nvSpPr>
      <dsp:spPr>
        <a:xfrm rot="5400000">
          <a:off x="-289435" y="3772801"/>
          <a:ext cx="1929572" cy="135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Result Adaptation</a:t>
          </a:r>
        </a:p>
      </dsp:txBody>
      <dsp:txXfrm rot="-5400000">
        <a:off x="1" y="4158715"/>
        <a:ext cx="1350700" cy="578872"/>
      </dsp:txXfrm>
    </dsp:sp>
    <dsp:sp modelId="{AAD70780-DB9F-44AE-9C85-EF7133F6B748}">
      <dsp:nvSpPr>
        <dsp:cNvPr id="0" name=""/>
        <dsp:cNvSpPr/>
      </dsp:nvSpPr>
      <dsp:spPr>
        <a:xfrm rot="5400000">
          <a:off x="4785338" y="48727"/>
          <a:ext cx="1254221" cy="812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JSON file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GUI (</a:t>
          </a:r>
          <a:r>
            <a:rPr lang="en-IN" sz="18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tkinter</a:t>
          </a:r>
          <a:r>
            <a: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 rot="-5400000">
        <a:off x="1350700" y="3544591"/>
        <a:ext cx="8062272" cy="1131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08653-9E75-44D1-860A-182B5582C4A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35349-8865-4831-8D08-1A40D7BF8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3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65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46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5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3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58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2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43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7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3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7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12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71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09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D26CD8-BBB1-4674-A06B-5CF2D29A460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CE8419-2632-4090-A2E2-DACE1BF1C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84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DFB9-5886-1F2F-F7F9-6D1393BB0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471" y="265529"/>
            <a:ext cx="11615058" cy="140902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Natural Language processing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Final Assignment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59E7A3D-CD2C-34D9-BF14-171A4058F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541107"/>
              </p:ext>
            </p:extLst>
          </p:nvPr>
        </p:nvGraphicFramePr>
        <p:xfrm>
          <a:off x="914401" y="1926772"/>
          <a:ext cx="10711542" cy="403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91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68DF161-B692-951C-7E71-3C8932079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816639"/>
              </p:ext>
            </p:extLst>
          </p:nvPr>
        </p:nvGraphicFramePr>
        <p:xfrm>
          <a:off x="1259114" y="1198638"/>
          <a:ext cx="94741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05BB1F-B0AE-80CB-EC23-4C5D9DFCB12F}"/>
              </a:ext>
            </a:extLst>
          </p:cNvPr>
          <p:cNvSpPr txBox="1"/>
          <p:nvPr/>
        </p:nvSpPr>
        <p:spPr>
          <a:xfrm>
            <a:off x="235131" y="240695"/>
            <a:ext cx="2884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50159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EC984-E964-D418-2231-6B74CA96D970}"/>
              </a:ext>
            </a:extLst>
          </p:cNvPr>
          <p:cNvSpPr txBox="1"/>
          <p:nvPr/>
        </p:nvSpPr>
        <p:spPr>
          <a:xfrm>
            <a:off x="219166" y="252735"/>
            <a:ext cx="1458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6B496-0D87-AEA6-21BC-AE3FF6C83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62"/>
          <a:stretch/>
        </p:blipFill>
        <p:spPr>
          <a:xfrm>
            <a:off x="725843" y="1284513"/>
            <a:ext cx="10740313" cy="1315963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E584861-8F10-0B8D-EB4B-222605FEE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955430"/>
              </p:ext>
            </p:extLst>
          </p:nvPr>
        </p:nvGraphicFramePr>
        <p:xfrm>
          <a:off x="4477527" y="1838474"/>
          <a:ext cx="1937657" cy="91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14597" imgH="806406" progId="Package">
                  <p:embed/>
                </p:oleObj>
              </mc:Choice>
              <mc:Fallback>
                <p:oleObj name="Packager Shell Object" showAsIcon="1" r:id="rId3" imgW="914597" imgH="806406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E584861-8F10-0B8D-EB4B-222605FEE9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7527" y="1838474"/>
                        <a:ext cx="1937657" cy="914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F726580-4983-C7F7-1BC8-DF29D8696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3" y="3154437"/>
            <a:ext cx="10740312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8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0C889-4D25-3E40-96C8-FD15DCF5B624}"/>
              </a:ext>
            </a:extLst>
          </p:cNvPr>
          <p:cNvSpPr txBox="1"/>
          <p:nvPr/>
        </p:nvSpPr>
        <p:spPr>
          <a:xfrm>
            <a:off x="240211" y="92649"/>
            <a:ext cx="2006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35DDA-8BD9-38F0-78E7-3D159FEC0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9" y="814254"/>
            <a:ext cx="7283824" cy="219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0B32C-51AF-F77A-0552-DB34A29A5E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07" b="15935"/>
          <a:stretch/>
        </p:blipFill>
        <p:spPr>
          <a:xfrm>
            <a:off x="7980231" y="814253"/>
            <a:ext cx="3860800" cy="2197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386E6-BA31-3C91-73DD-D1B0A2AC2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31" y="3610551"/>
            <a:ext cx="3860800" cy="219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7EF7F-AEA3-FAC3-07B6-5B4151012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0" y="3626764"/>
            <a:ext cx="7283824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8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78DA83-C95E-9B5F-0BF4-3C4FC5C0B4A5}"/>
              </a:ext>
            </a:extLst>
          </p:cNvPr>
          <p:cNvSpPr txBox="1"/>
          <p:nvPr/>
        </p:nvSpPr>
        <p:spPr>
          <a:xfrm>
            <a:off x="731520" y="579120"/>
            <a:ext cx="44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Error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B5891-458D-9B9F-1D96-69EB90FAA671}"/>
              </a:ext>
            </a:extLst>
          </p:cNvPr>
          <p:cNvSpPr txBox="1"/>
          <p:nvPr/>
        </p:nvSpPr>
        <p:spPr>
          <a:xfrm>
            <a:off x="965200" y="1463040"/>
            <a:ext cx="6156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Voice controlled chat bot could have been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Better front end using HTML, </a:t>
            </a:r>
            <a:r>
              <a:rPr lang="en-IN" dirty="0" err="1"/>
              <a:t>Javascript</a:t>
            </a:r>
            <a:r>
              <a:rPr lang="en-IN" dirty="0"/>
              <a:t> for front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 questions can handle dynamic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questions like for different servings and recipe transformations could have been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Handling multiple questions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635421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419</TotalTime>
  <Words>126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Packager Shell Object</vt:lpstr>
      <vt:lpstr>Natural Language processing Final Assignment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VisualizationFinal Assignment</dc:title>
  <dc:creator>Mangaleswara Siddarth</dc:creator>
  <cp:lastModifiedBy>Mangaleswara Siddarth</cp:lastModifiedBy>
  <cp:revision>37</cp:revision>
  <dcterms:created xsi:type="dcterms:W3CDTF">2022-12-06T13:22:53Z</dcterms:created>
  <dcterms:modified xsi:type="dcterms:W3CDTF">2023-02-16T18:20:28Z</dcterms:modified>
</cp:coreProperties>
</file>