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EB301-A5B9-4BB6-A4FF-F61666F3FF78}" type="doc">
      <dgm:prSet loTypeId="urn:microsoft.com/office/officeart/2005/8/layout/cycle1" loCatId="cycle" qsTypeId="urn:microsoft.com/office/officeart/2005/8/quickstyle/simple1" qsCatId="simple" csTypeId="urn:microsoft.com/office/officeart/2005/8/colors/accent0_3" csCatId="mainScheme" phldr="1"/>
      <dgm:spPr/>
      <dgm:t>
        <a:bodyPr/>
        <a:lstStyle/>
        <a:p>
          <a:endParaRPr lang="en-IN"/>
        </a:p>
      </dgm:t>
    </dgm:pt>
    <dgm:pt modelId="{DD138E78-209E-4E6F-A38A-346B0E00613F}">
      <dgm:prSet phldrT="[Text]" custT="1"/>
      <dgm:spPr/>
      <dgm:t>
        <a:bodyPr/>
        <a:lstStyle/>
        <a:p>
          <a:r>
            <a:rPr lang="en-IN" sz="1600" dirty="0"/>
            <a:t>Pre</a:t>
          </a:r>
        </a:p>
        <a:p>
          <a:r>
            <a:rPr lang="en-IN" sz="1600" dirty="0"/>
            <a:t>processing</a:t>
          </a:r>
        </a:p>
      </dgm:t>
    </dgm:pt>
    <dgm:pt modelId="{C20A2735-84CA-4B36-90FC-7DF5A7AF7231}" type="parTrans" cxnId="{E1483D68-53F2-4C8E-A737-0A6495A29FAA}">
      <dgm:prSet/>
      <dgm:spPr/>
      <dgm:t>
        <a:bodyPr/>
        <a:lstStyle/>
        <a:p>
          <a:endParaRPr lang="en-IN" sz="1400"/>
        </a:p>
      </dgm:t>
    </dgm:pt>
    <dgm:pt modelId="{0E9CB928-CEA9-456D-B606-A60619304EEF}" type="sibTrans" cxnId="{E1483D68-53F2-4C8E-A737-0A6495A29FAA}">
      <dgm:prSet/>
      <dgm:spPr/>
      <dgm:t>
        <a:bodyPr/>
        <a:lstStyle/>
        <a:p>
          <a:endParaRPr lang="en-IN" sz="1600"/>
        </a:p>
      </dgm:t>
    </dgm:pt>
    <dgm:pt modelId="{541913AA-A0CE-4B0B-A294-95DB3DB4C039}">
      <dgm:prSet phldrT="[Text]" custT="1"/>
      <dgm:spPr/>
      <dgm:t>
        <a:bodyPr/>
        <a:lstStyle/>
        <a:p>
          <a:r>
            <a:rPr lang="en-IN" sz="1600" dirty="0"/>
            <a:t>Feature</a:t>
          </a:r>
        </a:p>
        <a:p>
          <a:r>
            <a:rPr lang="en-IN" sz="1600" dirty="0"/>
            <a:t>Engineering</a:t>
          </a:r>
        </a:p>
      </dgm:t>
    </dgm:pt>
    <dgm:pt modelId="{D07276C9-7E5A-4E82-8514-3DF817152D7E}" type="parTrans" cxnId="{89D7B0FB-7AFF-4577-A171-BE6E60C4B337}">
      <dgm:prSet/>
      <dgm:spPr/>
      <dgm:t>
        <a:bodyPr/>
        <a:lstStyle/>
        <a:p>
          <a:endParaRPr lang="en-IN" sz="1400"/>
        </a:p>
      </dgm:t>
    </dgm:pt>
    <dgm:pt modelId="{35257A90-F6AA-48D4-AFA8-CA0AA937F3B3}" type="sibTrans" cxnId="{89D7B0FB-7AFF-4577-A171-BE6E60C4B337}">
      <dgm:prSet/>
      <dgm:spPr/>
      <dgm:t>
        <a:bodyPr/>
        <a:lstStyle/>
        <a:p>
          <a:endParaRPr lang="en-IN" sz="1600"/>
        </a:p>
      </dgm:t>
    </dgm:pt>
    <dgm:pt modelId="{2CBA8435-8B60-4869-A29F-EB651C770A2D}">
      <dgm:prSet phldrT="[Text]" custT="1"/>
      <dgm:spPr/>
      <dgm:t>
        <a:bodyPr/>
        <a:lstStyle/>
        <a:p>
          <a:r>
            <a:rPr lang="en-IN" sz="1600" dirty="0"/>
            <a:t>Model</a:t>
          </a:r>
        </a:p>
        <a:p>
          <a:r>
            <a:rPr lang="en-IN" sz="1600" dirty="0"/>
            <a:t>Fitting</a:t>
          </a:r>
        </a:p>
      </dgm:t>
    </dgm:pt>
    <dgm:pt modelId="{0F51E6D6-A5AC-44F1-97B2-B462AC18B731}" type="parTrans" cxnId="{140F3713-9D8A-4793-A4C0-C56889E6640A}">
      <dgm:prSet/>
      <dgm:spPr/>
      <dgm:t>
        <a:bodyPr/>
        <a:lstStyle/>
        <a:p>
          <a:endParaRPr lang="en-IN" sz="1400"/>
        </a:p>
      </dgm:t>
    </dgm:pt>
    <dgm:pt modelId="{BD4F79E7-9B98-4A98-9F47-03F90654866B}" type="sibTrans" cxnId="{140F3713-9D8A-4793-A4C0-C56889E6640A}">
      <dgm:prSet/>
      <dgm:spPr/>
      <dgm:t>
        <a:bodyPr/>
        <a:lstStyle/>
        <a:p>
          <a:endParaRPr lang="en-IN" sz="1600"/>
        </a:p>
      </dgm:t>
    </dgm:pt>
    <dgm:pt modelId="{D3CE5DF8-7601-4A0E-B337-30B63C81836E}">
      <dgm:prSet phldrT="[Text]" custT="1"/>
      <dgm:spPr/>
      <dgm:t>
        <a:bodyPr/>
        <a:lstStyle/>
        <a:p>
          <a:r>
            <a:rPr lang="en-IN" sz="1600" dirty="0"/>
            <a:t>Hyper</a:t>
          </a:r>
        </a:p>
        <a:p>
          <a:r>
            <a:rPr lang="en-IN" sz="1600" dirty="0"/>
            <a:t>parameter</a:t>
          </a:r>
        </a:p>
        <a:p>
          <a:r>
            <a:rPr lang="en-IN" sz="1600" dirty="0"/>
            <a:t>Tuning</a:t>
          </a:r>
        </a:p>
      </dgm:t>
    </dgm:pt>
    <dgm:pt modelId="{E26857FC-993E-42FF-81E8-57BF714C9AAF}" type="parTrans" cxnId="{BF26B296-20FA-417A-9623-D60707DD40F8}">
      <dgm:prSet/>
      <dgm:spPr/>
      <dgm:t>
        <a:bodyPr/>
        <a:lstStyle/>
        <a:p>
          <a:endParaRPr lang="en-IN" sz="1400"/>
        </a:p>
      </dgm:t>
    </dgm:pt>
    <dgm:pt modelId="{054CBB6F-8C13-46DC-8401-463B387DCB16}" type="sibTrans" cxnId="{BF26B296-20FA-417A-9623-D60707DD40F8}">
      <dgm:prSet/>
      <dgm:spPr/>
      <dgm:t>
        <a:bodyPr/>
        <a:lstStyle/>
        <a:p>
          <a:endParaRPr lang="en-IN" sz="1600"/>
        </a:p>
      </dgm:t>
    </dgm:pt>
    <dgm:pt modelId="{487B0CC8-C554-420E-86E1-5A57F7670DE0}">
      <dgm:prSet phldrT="[Text]" custT="1"/>
      <dgm:spPr/>
      <dgm:t>
        <a:bodyPr/>
        <a:lstStyle/>
        <a:p>
          <a:r>
            <a:rPr lang="en-IN" sz="1600" dirty="0"/>
            <a:t>Data Insights</a:t>
          </a:r>
        </a:p>
      </dgm:t>
    </dgm:pt>
    <dgm:pt modelId="{4F093C55-CE0E-48FA-B684-FB0778FB4FCB}" type="parTrans" cxnId="{5DAC0633-588C-43EE-BF84-D9D4E6BBB0FC}">
      <dgm:prSet/>
      <dgm:spPr/>
      <dgm:t>
        <a:bodyPr/>
        <a:lstStyle/>
        <a:p>
          <a:endParaRPr lang="en-IN" sz="1400"/>
        </a:p>
      </dgm:t>
    </dgm:pt>
    <dgm:pt modelId="{481AF365-5C71-48CB-82E6-4E8B7A47E441}" type="sibTrans" cxnId="{5DAC0633-588C-43EE-BF84-D9D4E6BBB0FC}">
      <dgm:prSet/>
      <dgm:spPr/>
      <dgm:t>
        <a:bodyPr/>
        <a:lstStyle/>
        <a:p>
          <a:endParaRPr lang="en-IN" sz="1600"/>
        </a:p>
      </dgm:t>
    </dgm:pt>
    <dgm:pt modelId="{30C6C097-508F-4EA7-8D15-B27925230DF9}">
      <dgm:prSet custT="1"/>
      <dgm:spPr/>
      <dgm:t>
        <a:bodyPr/>
        <a:lstStyle/>
        <a:p>
          <a:r>
            <a:rPr lang="en-IN" sz="1600" dirty="0"/>
            <a:t>Metrics</a:t>
          </a:r>
        </a:p>
      </dgm:t>
    </dgm:pt>
    <dgm:pt modelId="{0D165F64-1E76-46D1-9732-F9FB7672E1F8}" type="parTrans" cxnId="{4C761830-35ED-4B1A-8EEB-AEF537534BA6}">
      <dgm:prSet/>
      <dgm:spPr/>
      <dgm:t>
        <a:bodyPr/>
        <a:lstStyle/>
        <a:p>
          <a:endParaRPr lang="en-IN"/>
        </a:p>
      </dgm:t>
    </dgm:pt>
    <dgm:pt modelId="{358B1A7C-0961-4D6B-9D99-1DE2F58C6D64}" type="sibTrans" cxnId="{4C761830-35ED-4B1A-8EEB-AEF537534BA6}">
      <dgm:prSet/>
      <dgm:spPr/>
      <dgm:t>
        <a:bodyPr/>
        <a:lstStyle/>
        <a:p>
          <a:endParaRPr lang="en-IN" sz="1600"/>
        </a:p>
      </dgm:t>
    </dgm:pt>
    <dgm:pt modelId="{A77B3923-8389-4835-9EE0-03ABB583AE64}" type="pres">
      <dgm:prSet presAssocID="{416EB301-A5B9-4BB6-A4FF-F61666F3FF78}" presName="cycle" presStyleCnt="0">
        <dgm:presLayoutVars>
          <dgm:dir/>
          <dgm:resizeHandles val="exact"/>
        </dgm:presLayoutVars>
      </dgm:prSet>
      <dgm:spPr/>
    </dgm:pt>
    <dgm:pt modelId="{1166AD46-4846-485D-AC0B-2C292DEA03D8}" type="pres">
      <dgm:prSet presAssocID="{DD138E78-209E-4E6F-A38A-346B0E00613F}" presName="dummy" presStyleCnt="0"/>
      <dgm:spPr/>
    </dgm:pt>
    <dgm:pt modelId="{4DB16B91-E193-405E-8FBE-A92EE80768E8}" type="pres">
      <dgm:prSet presAssocID="{DD138E78-209E-4E6F-A38A-346B0E00613F}" presName="node" presStyleLbl="revTx" presStyleIdx="0" presStyleCnt="6">
        <dgm:presLayoutVars>
          <dgm:bulletEnabled val="1"/>
        </dgm:presLayoutVars>
      </dgm:prSet>
      <dgm:spPr/>
    </dgm:pt>
    <dgm:pt modelId="{9AA51128-7E27-403D-85B8-3A66AC1EC31C}" type="pres">
      <dgm:prSet presAssocID="{0E9CB928-CEA9-456D-B606-A60619304EEF}" presName="sibTrans" presStyleLbl="node1" presStyleIdx="0" presStyleCnt="6"/>
      <dgm:spPr/>
    </dgm:pt>
    <dgm:pt modelId="{A5F83992-56E6-4DA9-BBB0-C57FF0A3C0B1}" type="pres">
      <dgm:prSet presAssocID="{541913AA-A0CE-4B0B-A294-95DB3DB4C039}" presName="dummy" presStyleCnt="0"/>
      <dgm:spPr/>
    </dgm:pt>
    <dgm:pt modelId="{E36D7961-56FC-4D24-B4ED-40F9DCD718D3}" type="pres">
      <dgm:prSet presAssocID="{541913AA-A0CE-4B0B-A294-95DB3DB4C039}" presName="node" presStyleLbl="revTx" presStyleIdx="1" presStyleCnt="6" custScaleX="114639">
        <dgm:presLayoutVars>
          <dgm:bulletEnabled val="1"/>
        </dgm:presLayoutVars>
      </dgm:prSet>
      <dgm:spPr/>
    </dgm:pt>
    <dgm:pt modelId="{9CE1F068-7C3B-4A0A-B802-50C8952E8F54}" type="pres">
      <dgm:prSet presAssocID="{35257A90-F6AA-48D4-AFA8-CA0AA937F3B3}" presName="sibTrans" presStyleLbl="node1" presStyleIdx="1" presStyleCnt="6"/>
      <dgm:spPr/>
    </dgm:pt>
    <dgm:pt modelId="{D55139AD-A7E7-4C0B-975C-D43B91C5B73F}" type="pres">
      <dgm:prSet presAssocID="{2CBA8435-8B60-4869-A29F-EB651C770A2D}" presName="dummy" presStyleCnt="0"/>
      <dgm:spPr/>
    </dgm:pt>
    <dgm:pt modelId="{FEBE2878-C5DF-4B9D-954E-9AB2B6735A2E}" type="pres">
      <dgm:prSet presAssocID="{2CBA8435-8B60-4869-A29F-EB651C770A2D}" presName="node" presStyleLbl="revTx" presStyleIdx="2" presStyleCnt="6">
        <dgm:presLayoutVars>
          <dgm:bulletEnabled val="1"/>
        </dgm:presLayoutVars>
      </dgm:prSet>
      <dgm:spPr/>
    </dgm:pt>
    <dgm:pt modelId="{9AD38AC6-F375-43D4-BCD8-270453DB1D41}" type="pres">
      <dgm:prSet presAssocID="{BD4F79E7-9B98-4A98-9F47-03F90654866B}" presName="sibTrans" presStyleLbl="node1" presStyleIdx="2" presStyleCnt="6"/>
      <dgm:spPr/>
    </dgm:pt>
    <dgm:pt modelId="{18AF17B8-B514-448F-B0CB-CCF88731B02C}" type="pres">
      <dgm:prSet presAssocID="{D3CE5DF8-7601-4A0E-B337-30B63C81836E}" presName="dummy" presStyleCnt="0"/>
      <dgm:spPr/>
    </dgm:pt>
    <dgm:pt modelId="{1FBC1D10-828B-4661-ACD6-54B4EC272D97}" type="pres">
      <dgm:prSet presAssocID="{D3CE5DF8-7601-4A0E-B337-30B63C81836E}" presName="node" presStyleLbl="revTx" presStyleIdx="3" presStyleCnt="6">
        <dgm:presLayoutVars>
          <dgm:bulletEnabled val="1"/>
        </dgm:presLayoutVars>
      </dgm:prSet>
      <dgm:spPr/>
    </dgm:pt>
    <dgm:pt modelId="{C65F4D85-1474-4AEA-AEED-43B129348480}" type="pres">
      <dgm:prSet presAssocID="{054CBB6F-8C13-46DC-8401-463B387DCB16}" presName="sibTrans" presStyleLbl="node1" presStyleIdx="3" presStyleCnt="6"/>
      <dgm:spPr/>
    </dgm:pt>
    <dgm:pt modelId="{8C040591-66D4-41CA-BBDF-268DE55D402A}" type="pres">
      <dgm:prSet presAssocID="{30C6C097-508F-4EA7-8D15-B27925230DF9}" presName="dummy" presStyleCnt="0"/>
      <dgm:spPr/>
    </dgm:pt>
    <dgm:pt modelId="{86FC4EE4-93D5-4B84-898A-D4E1FBED8369}" type="pres">
      <dgm:prSet presAssocID="{30C6C097-508F-4EA7-8D15-B27925230DF9}" presName="node" presStyleLbl="revTx" presStyleIdx="4" presStyleCnt="6">
        <dgm:presLayoutVars>
          <dgm:bulletEnabled val="1"/>
        </dgm:presLayoutVars>
      </dgm:prSet>
      <dgm:spPr/>
    </dgm:pt>
    <dgm:pt modelId="{F52DB80B-C5E7-4942-B8C7-C72523676959}" type="pres">
      <dgm:prSet presAssocID="{358B1A7C-0961-4D6B-9D99-1DE2F58C6D64}" presName="sibTrans" presStyleLbl="node1" presStyleIdx="4" presStyleCnt="6"/>
      <dgm:spPr/>
    </dgm:pt>
    <dgm:pt modelId="{A65EF229-2D6E-4B1E-AEC5-C55640907836}" type="pres">
      <dgm:prSet presAssocID="{487B0CC8-C554-420E-86E1-5A57F7670DE0}" presName="dummy" presStyleCnt="0"/>
      <dgm:spPr/>
    </dgm:pt>
    <dgm:pt modelId="{717626AC-0E1A-4BAC-AD1A-D3C546AC88A7}" type="pres">
      <dgm:prSet presAssocID="{487B0CC8-C554-420E-86E1-5A57F7670DE0}" presName="node" presStyleLbl="revTx" presStyleIdx="5" presStyleCnt="6">
        <dgm:presLayoutVars>
          <dgm:bulletEnabled val="1"/>
        </dgm:presLayoutVars>
      </dgm:prSet>
      <dgm:spPr/>
    </dgm:pt>
    <dgm:pt modelId="{ADFEC535-6A1F-4C00-8511-BA8AD1A79BD9}" type="pres">
      <dgm:prSet presAssocID="{481AF365-5C71-48CB-82E6-4E8B7A47E441}" presName="sibTrans" presStyleLbl="node1" presStyleIdx="5" presStyleCnt="6"/>
      <dgm:spPr/>
    </dgm:pt>
  </dgm:ptLst>
  <dgm:cxnLst>
    <dgm:cxn modelId="{E04BB203-A9B8-4166-B062-1B2D6CC943D1}" type="presOf" srcId="{481AF365-5C71-48CB-82E6-4E8B7A47E441}" destId="{ADFEC535-6A1F-4C00-8511-BA8AD1A79BD9}" srcOrd="0" destOrd="0" presId="urn:microsoft.com/office/officeart/2005/8/layout/cycle1"/>
    <dgm:cxn modelId="{140F3713-9D8A-4793-A4C0-C56889E6640A}" srcId="{416EB301-A5B9-4BB6-A4FF-F61666F3FF78}" destId="{2CBA8435-8B60-4869-A29F-EB651C770A2D}" srcOrd="2" destOrd="0" parTransId="{0F51E6D6-A5AC-44F1-97B2-B462AC18B731}" sibTransId="{BD4F79E7-9B98-4A98-9F47-03F90654866B}"/>
    <dgm:cxn modelId="{4D584D18-6DFC-4FF0-9755-2FD52589B7D0}" type="presOf" srcId="{30C6C097-508F-4EA7-8D15-B27925230DF9}" destId="{86FC4EE4-93D5-4B84-898A-D4E1FBED8369}" srcOrd="0" destOrd="0" presId="urn:microsoft.com/office/officeart/2005/8/layout/cycle1"/>
    <dgm:cxn modelId="{4C761830-35ED-4B1A-8EEB-AEF537534BA6}" srcId="{416EB301-A5B9-4BB6-A4FF-F61666F3FF78}" destId="{30C6C097-508F-4EA7-8D15-B27925230DF9}" srcOrd="4" destOrd="0" parTransId="{0D165F64-1E76-46D1-9732-F9FB7672E1F8}" sibTransId="{358B1A7C-0961-4D6B-9D99-1DE2F58C6D64}"/>
    <dgm:cxn modelId="{5DAC0633-588C-43EE-BF84-D9D4E6BBB0FC}" srcId="{416EB301-A5B9-4BB6-A4FF-F61666F3FF78}" destId="{487B0CC8-C554-420E-86E1-5A57F7670DE0}" srcOrd="5" destOrd="0" parTransId="{4F093C55-CE0E-48FA-B684-FB0778FB4FCB}" sibTransId="{481AF365-5C71-48CB-82E6-4E8B7A47E441}"/>
    <dgm:cxn modelId="{A9D12866-C4A4-4403-BA40-8010A05B004F}" type="presOf" srcId="{358B1A7C-0961-4D6B-9D99-1DE2F58C6D64}" destId="{F52DB80B-C5E7-4942-B8C7-C72523676959}" srcOrd="0" destOrd="0" presId="urn:microsoft.com/office/officeart/2005/8/layout/cycle1"/>
    <dgm:cxn modelId="{E1483D68-53F2-4C8E-A737-0A6495A29FAA}" srcId="{416EB301-A5B9-4BB6-A4FF-F61666F3FF78}" destId="{DD138E78-209E-4E6F-A38A-346B0E00613F}" srcOrd="0" destOrd="0" parTransId="{C20A2735-84CA-4B36-90FC-7DF5A7AF7231}" sibTransId="{0E9CB928-CEA9-456D-B606-A60619304EEF}"/>
    <dgm:cxn modelId="{93C80169-54AA-4344-8CDC-E72FFC6F0954}" type="presOf" srcId="{054CBB6F-8C13-46DC-8401-463B387DCB16}" destId="{C65F4D85-1474-4AEA-AEED-43B129348480}" srcOrd="0" destOrd="0" presId="urn:microsoft.com/office/officeart/2005/8/layout/cycle1"/>
    <dgm:cxn modelId="{2A38EB58-F2E7-4276-8ED4-D1504411F3CB}" type="presOf" srcId="{BD4F79E7-9B98-4A98-9F47-03F90654866B}" destId="{9AD38AC6-F375-43D4-BCD8-270453DB1D41}" srcOrd="0" destOrd="0" presId="urn:microsoft.com/office/officeart/2005/8/layout/cycle1"/>
    <dgm:cxn modelId="{BF26B296-20FA-417A-9623-D60707DD40F8}" srcId="{416EB301-A5B9-4BB6-A4FF-F61666F3FF78}" destId="{D3CE5DF8-7601-4A0E-B337-30B63C81836E}" srcOrd="3" destOrd="0" parTransId="{E26857FC-993E-42FF-81E8-57BF714C9AAF}" sibTransId="{054CBB6F-8C13-46DC-8401-463B387DCB16}"/>
    <dgm:cxn modelId="{4BFE219A-5AFA-40F8-9A2D-CB53B0934DD6}" type="presOf" srcId="{DD138E78-209E-4E6F-A38A-346B0E00613F}" destId="{4DB16B91-E193-405E-8FBE-A92EE80768E8}" srcOrd="0" destOrd="0" presId="urn:microsoft.com/office/officeart/2005/8/layout/cycle1"/>
    <dgm:cxn modelId="{295A6E9A-74C1-4765-A6FF-25B4BF960E78}" type="presOf" srcId="{416EB301-A5B9-4BB6-A4FF-F61666F3FF78}" destId="{A77B3923-8389-4835-9EE0-03ABB583AE64}" srcOrd="0" destOrd="0" presId="urn:microsoft.com/office/officeart/2005/8/layout/cycle1"/>
    <dgm:cxn modelId="{CBBE17AF-8D0D-4012-A0E2-253EA6C002BA}" type="presOf" srcId="{541913AA-A0CE-4B0B-A294-95DB3DB4C039}" destId="{E36D7961-56FC-4D24-B4ED-40F9DCD718D3}" srcOrd="0" destOrd="0" presId="urn:microsoft.com/office/officeart/2005/8/layout/cycle1"/>
    <dgm:cxn modelId="{2AF24BBD-BC91-4C27-9008-2640594CBE4C}" type="presOf" srcId="{35257A90-F6AA-48D4-AFA8-CA0AA937F3B3}" destId="{9CE1F068-7C3B-4A0A-B802-50C8952E8F54}" srcOrd="0" destOrd="0" presId="urn:microsoft.com/office/officeart/2005/8/layout/cycle1"/>
    <dgm:cxn modelId="{20957CD7-600C-42E9-ACA2-EBBC04A93849}" type="presOf" srcId="{D3CE5DF8-7601-4A0E-B337-30B63C81836E}" destId="{1FBC1D10-828B-4661-ACD6-54B4EC272D97}" srcOrd="0" destOrd="0" presId="urn:microsoft.com/office/officeart/2005/8/layout/cycle1"/>
    <dgm:cxn modelId="{71276EDB-C64D-4DE1-ACB4-8958CBB76503}" type="presOf" srcId="{487B0CC8-C554-420E-86E1-5A57F7670DE0}" destId="{717626AC-0E1A-4BAC-AD1A-D3C546AC88A7}" srcOrd="0" destOrd="0" presId="urn:microsoft.com/office/officeart/2005/8/layout/cycle1"/>
    <dgm:cxn modelId="{CD19BCE1-7E23-4214-A427-9AE62DD1EF20}" type="presOf" srcId="{0E9CB928-CEA9-456D-B606-A60619304EEF}" destId="{9AA51128-7E27-403D-85B8-3A66AC1EC31C}" srcOrd="0" destOrd="0" presId="urn:microsoft.com/office/officeart/2005/8/layout/cycle1"/>
    <dgm:cxn modelId="{1041F2F7-5068-421D-AE41-A09EDA4FFA55}" type="presOf" srcId="{2CBA8435-8B60-4869-A29F-EB651C770A2D}" destId="{FEBE2878-C5DF-4B9D-954E-9AB2B6735A2E}" srcOrd="0" destOrd="0" presId="urn:microsoft.com/office/officeart/2005/8/layout/cycle1"/>
    <dgm:cxn modelId="{89D7B0FB-7AFF-4577-A171-BE6E60C4B337}" srcId="{416EB301-A5B9-4BB6-A4FF-F61666F3FF78}" destId="{541913AA-A0CE-4B0B-A294-95DB3DB4C039}" srcOrd="1" destOrd="0" parTransId="{D07276C9-7E5A-4E82-8514-3DF817152D7E}" sibTransId="{35257A90-F6AA-48D4-AFA8-CA0AA937F3B3}"/>
    <dgm:cxn modelId="{3451B0FE-BDC3-439A-AA97-90EDD23A4AB0}" type="presParOf" srcId="{A77B3923-8389-4835-9EE0-03ABB583AE64}" destId="{1166AD46-4846-485D-AC0B-2C292DEA03D8}" srcOrd="0" destOrd="0" presId="urn:microsoft.com/office/officeart/2005/8/layout/cycle1"/>
    <dgm:cxn modelId="{0F98C87F-8868-4DB9-83B2-DD9582BA2DD0}" type="presParOf" srcId="{A77B3923-8389-4835-9EE0-03ABB583AE64}" destId="{4DB16B91-E193-405E-8FBE-A92EE80768E8}" srcOrd="1" destOrd="0" presId="urn:microsoft.com/office/officeart/2005/8/layout/cycle1"/>
    <dgm:cxn modelId="{3574ED0D-8094-487C-A18C-2DD65867B21F}" type="presParOf" srcId="{A77B3923-8389-4835-9EE0-03ABB583AE64}" destId="{9AA51128-7E27-403D-85B8-3A66AC1EC31C}" srcOrd="2" destOrd="0" presId="urn:microsoft.com/office/officeart/2005/8/layout/cycle1"/>
    <dgm:cxn modelId="{EE8B8EB1-381B-42B4-9BF1-4B0627A521FB}" type="presParOf" srcId="{A77B3923-8389-4835-9EE0-03ABB583AE64}" destId="{A5F83992-56E6-4DA9-BBB0-C57FF0A3C0B1}" srcOrd="3" destOrd="0" presId="urn:microsoft.com/office/officeart/2005/8/layout/cycle1"/>
    <dgm:cxn modelId="{819B9240-8160-43BD-82B3-175C7D1F6D93}" type="presParOf" srcId="{A77B3923-8389-4835-9EE0-03ABB583AE64}" destId="{E36D7961-56FC-4D24-B4ED-40F9DCD718D3}" srcOrd="4" destOrd="0" presId="urn:microsoft.com/office/officeart/2005/8/layout/cycle1"/>
    <dgm:cxn modelId="{2088C044-55E5-4EA3-91B9-B1B5A1B3E6F6}" type="presParOf" srcId="{A77B3923-8389-4835-9EE0-03ABB583AE64}" destId="{9CE1F068-7C3B-4A0A-B802-50C8952E8F54}" srcOrd="5" destOrd="0" presId="urn:microsoft.com/office/officeart/2005/8/layout/cycle1"/>
    <dgm:cxn modelId="{4DD3E7CC-A63B-4DCD-8969-E8F20C3FDFFB}" type="presParOf" srcId="{A77B3923-8389-4835-9EE0-03ABB583AE64}" destId="{D55139AD-A7E7-4C0B-975C-D43B91C5B73F}" srcOrd="6" destOrd="0" presId="urn:microsoft.com/office/officeart/2005/8/layout/cycle1"/>
    <dgm:cxn modelId="{64CF33BA-BD51-4EF4-8909-0C1BFC13479B}" type="presParOf" srcId="{A77B3923-8389-4835-9EE0-03ABB583AE64}" destId="{FEBE2878-C5DF-4B9D-954E-9AB2B6735A2E}" srcOrd="7" destOrd="0" presId="urn:microsoft.com/office/officeart/2005/8/layout/cycle1"/>
    <dgm:cxn modelId="{7CAE0972-DD7E-4992-85D5-0C7E04C20BCA}" type="presParOf" srcId="{A77B3923-8389-4835-9EE0-03ABB583AE64}" destId="{9AD38AC6-F375-43D4-BCD8-270453DB1D41}" srcOrd="8" destOrd="0" presId="urn:microsoft.com/office/officeart/2005/8/layout/cycle1"/>
    <dgm:cxn modelId="{418450B7-08A6-4A0A-9BA7-BEAF8B659F2C}" type="presParOf" srcId="{A77B3923-8389-4835-9EE0-03ABB583AE64}" destId="{18AF17B8-B514-448F-B0CB-CCF88731B02C}" srcOrd="9" destOrd="0" presId="urn:microsoft.com/office/officeart/2005/8/layout/cycle1"/>
    <dgm:cxn modelId="{FE73813C-57A5-4384-85D8-22A5CD4A052F}" type="presParOf" srcId="{A77B3923-8389-4835-9EE0-03ABB583AE64}" destId="{1FBC1D10-828B-4661-ACD6-54B4EC272D97}" srcOrd="10" destOrd="0" presId="urn:microsoft.com/office/officeart/2005/8/layout/cycle1"/>
    <dgm:cxn modelId="{1C329367-B312-41ED-A97B-112F197709FA}" type="presParOf" srcId="{A77B3923-8389-4835-9EE0-03ABB583AE64}" destId="{C65F4D85-1474-4AEA-AEED-43B129348480}" srcOrd="11" destOrd="0" presId="urn:microsoft.com/office/officeart/2005/8/layout/cycle1"/>
    <dgm:cxn modelId="{3553DDCB-FF55-4469-A8DE-40600568A63D}" type="presParOf" srcId="{A77B3923-8389-4835-9EE0-03ABB583AE64}" destId="{8C040591-66D4-41CA-BBDF-268DE55D402A}" srcOrd="12" destOrd="0" presId="urn:microsoft.com/office/officeart/2005/8/layout/cycle1"/>
    <dgm:cxn modelId="{94B9AEB2-E440-40C9-93EA-F1A83EC152F0}" type="presParOf" srcId="{A77B3923-8389-4835-9EE0-03ABB583AE64}" destId="{86FC4EE4-93D5-4B84-898A-D4E1FBED8369}" srcOrd="13" destOrd="0" presId="urn:microsoft.com/office/officeart/2005/8/layout/cycle1"/>
    <dgm:cxn modelId="{F300B7D4-0435-45D6-A0DB-2B0A60DBCF40}" type="presParOf" srcId="{A77B3923-8389-4835-9EE0-03ABB583AE64}" destId="{F52DB80B-C5E7-4942-B8C7-C72523676959}" srcOrd="14" destOrd="0" presId="urn:microsoft.com/office/officeart/2005/8/layout/cycle1"/>
    <dgm:cxn modelId="{FCA5D76C-423E-4C67-9146-03E970DBA90C}" type="presParOf" srcId="{A77B3923-8389-4835-9EE0-03ABB583AE64}" destId="{A65EF229-2D6E-4B1E-AEC5-C55640907836}" srcOrd="15" destOrd="0" presId="urn:microsoft.com/office/officeart/2005/8/layout/cycle1"/>
    <dgm:cxn modelId="{A4C1DCD3-CCA3-40CD-BF73-229EEBFF1EF3}" type="presParOf" srcId="{A77B3923-8389-4835-9EE0-03ABB583AE64}" destId="{717626AC-0E1A-4BAC-AD1A-D3C546AC88A7}" srcOrd="16" destOrd="0" presId="urn:microsoft.com/office/officeart/2005/8/layout/cycle1"/>
    <dgm:cxn modelId="{4A18287D-B22B-428C-8342-A892A8E3BB3E}" type="presParOf" srcId="{A77B3923-8389-4835-9EE0-03ABB583AE64}" destId="{ADFEC535-6A1F-4C00-8511-BA8AD1A79BD9}"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471E89-9E80-481D-89B8-210BF098445C}" type="doc">
      <dgm:prSet loTypeId="urn:microsoft.com/office/officeart/2005/8/layout/process3" loCatId="process" qsTypeId="urn:microsoft.com/office/officeart/2005/8/quickstyle/simple1" qsCatId="simple" csTypeId="urn:microsoft.com/office/officeart/2005/8/colors/accent0_3" csCatId="mainScheme" phldr="1"/>
      <dgm:spPr/>
      <dgm:t>
        <a:bodyPr/>
        <a:lstStyle/>
        <a:p>
          <a:endParaRPr lang="en-IN"/>
        </a:p>
      </dgm:t>
    </dgm:pt>
    <dgm:pt modelId="{9E3E50B0-18E3-4625-92F8-87808057228B}">
      <dgm:prSet phldrT="[Text]" custT="1"/>
      <dgm:spPr/>
      <dgm:t>
        <a:bodyPr/>
        <a:lstStyle/>
        <a:p>
          <a:r>
            <a:rPr lang="en-IN" sz="1600" dirty="0"/>
            <a:t>Outlier removal</a:t>
          </a:r>
        </a:p>
      </dgm:t>
    </dgm:pt>
    <dgm:pt modelId="{B9CC577B-80CF-4DA2-AEBF-01D9FFFE5088}" type="parTrans" cxnId="{6D2F973A-305C-43C9-A29F-514CE1F6F7DE}">
      <dgm:prSet/>
      <dgm:spPr/>
      <dgm:t>
        <a:bodyPr/>
        <a:lstStyle/>
        <a:p>
          <a:endParaRPr lang="en-IN"/>
        </a:p>
      </dgm:t>
    </dgm:pt>
    <dgm:pt modelId="{7877EFED-B327-40B6-A299-0D3714973F04}" type="sibTrans" cxnId="{6D2F973A-305C-43C9-A29F-514CE1F6F7DE}">
      <dgm:prSet/>
      <dgm:spPr/>
      <dgm:t>
        <a:bodyPr/>
        <a:lstStyle/>
        <a:p>
          <a:endParaRPr lang="en-IN"/>
        </a:p>
      </dgm:t>
    </dgm:pt>
    <dgm:pt modelId="{451AD1D2-8D66-4FC6-B411-D6EEFF07AEC6}">
      <dgm:prSet phldrT="[Text]" custT="1"/>
      <dgm:spPr/>
      <dgm:t>
        <a:bodyPr/>
        <a:lstStyle/>
        <a:p>
          <a:r>
            <a:rPr lang="en-IN" sz="1600" dirty="0"/>
            <a:t>Values which were more than 3 times standard deviation were removed before imputation</a:t>
          </a:r>
        </a:p>
      </dgm:t>
    </dgm:pt>
    <dgm:pt modelId="{F6F9CD84-B2BF-4CF5-8870-F4F11DA78C17}" type="parTrans" cxnId="{E653EE95-D928-4A25-9988-03BF2E73E8DC}">
      <dgm:prSet/>
      <dgm:spPr/>
      <dgm:t>
        <a:bodyPr/>
        <a:lstStyle/>
        <a:p>
          <a:endParaRPr lang="en-IN"/>
        </a:p>
      </dgm:t>
    </dgm:pt>
    <dgm:pt modelId="{894B5795-EDD1-4639-B68B-0CE510EE5963}" type="sibTrans" cxnId="{E653EE95-D928-4A25-9988-03BF2E73E8DC}">
      <dgm:prSet/>
      <dgm:spPr/>
      <dgm:t>
        <a:bodyPr/>
        <a:lstStyle/>
        <a:p>
          <a:endParaRPr lang="en-IN"/>
        </a:p>
      </dgm:t>
    </dgm:pt>
    <dgm:pt modelId="{9533CB80-19A2-4BF8-9C03-9692C279443F}">
      <dgm:prSet phldrT="[Text]" custT="1"/>
      <dgm:spPr/>
      <dgm:t>
        <a:bodyPr/>
        <a:lstStyle/>
        <a:p>
          <a:r>
            <a:rPr lang="en-IN" sz="1600" dirty="0"/>
            <a:t>Imputation</a:t>
          </a:r>
        </a:p>
      </dgm:t>
    </dgm:pt>
    <dgm:pt modelId="{65448C04-FB4C-40C4-98E4-67B697B99950}" type="parTrans" cxnId="{47CDD630-A2E3-440F-A3E9-089F718AC2EC}">
      <dgm:prSet/>
      <dgm:spPr/>
      <dgm:t>
        <a:bodyPr/>
        <a:lstStyle/>
        <a:p>
          <a:endParaRPr lang="en-IN"/>
        </a:p>
      </dgm:t>
    </dgm:pt>
    <dgm:pt modelId="{F520B674-0AC1-4C65-B141-BF1E96A62B96}" type="sibTrans" cxnId="{47CDD630-A2E3-440F-A3E9-089F718AC2EC}">
      <dgm:prSet/>
      <dgm:spPr/>
      <dgm:t>
        <a:bodyPr/>
        <a:lstStyle/>
        <a:p>
          <a:endParaRPr lang="en-IN"/>
        </a:p>
      </dgm:t>
    </dgm:pt>
    <dgm:pt modelId="{C7B59C0A-D400-430C-B3A8-2CD70BF59EFF}">
      <dgm:prSet phldrT="[Text]" custT="1"/>
      <dgm:spPr/>
      <dgm:t>
        <a:bodyPr/>
        <a:lstStyle/>
        <a:p>
          <a:r>
            <a:rPr lang="en-IN" sz="1600" dirty="0"/>
            <a:t>Formula </a:t>
          </a:r>
        </a:p>
      </dgm:t>
    </dgm:pt>
    <dgm:pt modelId="{2A2D8D26-D7AF-40CC-9A91-C26DF79F3ABA}" type="parTrans" cxnId="{FD06F32B-F211-45C0-B414-1FEC6B9C607D}">
      <dgm:prSet/>
      <dgm:spPr/>
      <dgm:t>
        <a:bodyPr/>
        <a:lstStyle/>
        <a:p>
          <a:endParaRPr lang="en-IN"/>
        </a:p>
      </dgm:t>
    </dgm:pt>
    <dgm:pt modelId="{46315264-F281-494D-912B-76D6AF45B75B}" type="sibTrans" cxnId="{FD06F32B-F211-45C0-B414-1FEC6B9C607D}">
      <dgm:prSet/>
      <dgm:spPr/>
      <dgm:t>
        <a:bodyPr/>
        <a:lstStyle/>
        <a:p>
          <a:endParaRPr lang="en-IN"/>
        </a:p>
      </dgm:t>
    </dgm:pt>
    <dgm:pt modelId="{D2EA4C15-178A-40C8-BA1A-8ECD522A1316}">
      <dgm:prSet phldrT="[Text]" custT="1"/>
      <dgm:spPr/>
      <dgm:t>
        <a:bodyPr/>
        <a:lstStyle/>
        <a:p>
          <a:r>
            <a:rPr lang="en-IN" sz="1600" dirty="0"/>
            <a:t>KNN with n=1</a:t>
          </a:r>
        </a:p>
      </dgm:t>
    </dgm:pt>
    <dgm:pt modelId="{C4D7F6C7-290F-4C3A-8FD8-B6193D7E7640}" type="parTrans" cxnId="{F5933FFB-30D2-4F9F-9565-A627DA415A56}">
      <dgm:prSet/>
      <dgm:spPr/>
      <dgm:t>
        <a:bodyPr/>
        <a:lstStyle/>
        <a:p>
          <a:endParaRPr lang="en-IN"/>
        </a:p>
      </dgm:t>
    </dgm:pt>
    <dgm:pt modelId="{01F4E7E5-4CEA-4EF0-8650-7772922B883D}" type="sibTrans" cxnId="{F5933FFB-30D2-4F9F-9565-A627DA415A56}">
      <dgm:prSet/>
      <dgm:spPr/>
      <dgm:t>
        <a:bodyPr/>
        <a:lstStyle/>
        <a:p>
          <a:endParaRPr lang="en-IN"/>
        </a:p>
      </dgm:t>
    </dgm:pt>
    <dgm:pt modelId="{93F8F8DE-BCC3-4F69-921B-308C9D0D2EA6}">
      <dgm:prSet custT="1"/>
      <dgm:spPr/>
      <dgm:t>
        <a:bodyPr/>
        <a:lstStyle/>
        <a:p>
          <a:r>
            <a:rPr lang="en-IN" sz="1600" dirty="0"/>
            <a:t>High Missing column removal</a:t>
          </a:r>
        </a:p>
      </dgm:t>
    </dgm:pt>
    <dgm:pt modelId="{97D1B665-3B1A-40BE-AE2C-DFBDA15D0F1E}" type="parTrans" cxnId="{68A4ABB9-FFF8-49FC-97BA-7710C2F9CF55}">
      <dgm:prSet/>
      <dgm:spPr/>
      <dgm:t>
        <a:bodyPr/>
        <a:lstStyle/>
        <a:p>
          <a:endParaRPr lang="en-IN"/>
        </a:p>
      </dgm:t>
    </dgm:pt>
    <dgm:pt modelId="{5714EBF0-A203-495B-BC36-07858A93E682}" type="sibTrans" cxnId="{68A4ABB9-FFF8-49FC-97BA-7710C2F9CF55}">
      <dgm:prSet/>
      <dgm:spPr/>
      <dgm:t>
        <a:bodyPr/>
        <a:lstStyle/>
        <a:p>
          <a:endParaRPr lang="en-IN"/>
        </a:p>
      </dgm:t>
    </dgm:pt>
    <dgm:pt modelId="{85D8235A-2884-40CA-ABEE-676D39A988E0}">
      <dgm:prSet custT="1"/>
      <dgm:spPr/>
      <dgm:t>
        <a:bodyPr/>
        <a:lstStyle/>
        <a:p>
          <a:r>
            <a:rPr lang="en-IN" sz="1600" dirty="0"/>
            <a:t>Removed columns where more than 98% values are missing. EG EtCO2, troponin, </a:t>
          </a:r>
          <a:r>
            <a:rPr lang="en-IN" sz="1600" b="0" i="0" u="none" dirty="0"/>
            <a:t>Fibrinogen etc…</a:t>
          </a:r>
          <a:endParaRPr lang="en-IN" sz="1600" dirty="0"/>
        </a:p>
      </dgm:t>
    </dgm:pt>
    <dgm:pt modelId="{A3B0D4F5-EF09-44CF-9172-B86C6C42EAA6}" type="parTrans" cxnId="{B0BCBF16-BFA4-4BD5-82D5-F098384B2FA3}">
      <dgm:prSet/>
      <dgm:spPr/>
      <dgm:t>
        <a:bodyPr/>
        <a:lstStyle/>
        <a:p>
          <a:endParaRPr lang="en-IN"/>
        </a:p>
      </dgm:t>
    </dgm:pt>
    <dgm:pt modelId="{A0E7D8A7-A5E1-4A4C-99C2-A895A2B468A0}" type="sibTrans" cxnId="{B0BCBF16-BFA4-4BD5-82D5-F098384B2FA3}">
      <dgm:prSet/>
      <dgm:spPr/>
      <dgm:t>
        <a:bodyPr/>
        <a:lstStyle/>
        <a:p>
          <a:endParaRPr lang="en-IN"/>
        </a:p>
      </dgm:t>
    </dgm:pt>
    <dgm:pt modelId="{80EAE95A-F1EA-4108-A681-DDA529340534}">
      <dgm:prSet phldrT="[Text]" custT="1"/>
      <dgm:spPr/>
      <dgm:t>
        <a:bodyPr/>
        <a:lstStyle/>
        <a:p>
          <a:r>
            <a:rPr lang="en-IN" sz="1600" dirty="0"/>
            <a:t>MAP= 0.33*SBP+0.66*SBP</a:t>
          </a:r>
        </a:p>
      </dgm:t>
    </dgm:pt>
    <dgm:pt modelId="{338F0D8E-3816-4DD1-8212-C51006A4E327}" type="parTrans" cxnId="{E1974410-7793-407C-AF00-0665035263E7}">
      <dgm:prSet/>
      <dgm:spPr/>
      <dgm:t>
        <a:bodyPr/>
        <a:lstStyle/>
        <a:p>
          <a:endParaRPr lang="en-IN"/>
        </a:p>
      </dgm:t>
    </dgm:pt>
    <dgm:pt modelId="{EE6E3AC0-926C-42C6-B5FB-59790049CDFF}" type="sibTrans" cxnId="{E1974410-7793-407C-AF00-0665035263E7}">
      <dgm:prSet/>
      <dgm:spPr/>
      <dgm:t>
        <a:bodyPr/>
        <a:lstStyle/>
        <a:p>
          <a:endParaRPr lang="en-IN"/>
        </a:p>
      </dgm:t>
    </dgm:pt>
    <dgm:pt modelId="{23399DC6-08E0-4915-A27C-9CC11EC6E71F}">
      <dgm:prSet phldrT="[Text]" custT="1"/>
      <dgm:spPr/>
      <dgm:t>
        <a:bodyPr/>
        <a:lstStyle/>
        <a:p>
          <a:r>
            <a:rPr lang="en-IN" sz="1600" dirty="0"/>
            <a:t>Forward fill for Sepsis shift</a:t>
          </a:r>
        </a:p>
      </dgm:t>
    </dgm:pt>
    <dgm:pt modelId="{E156A62B-3AC5-4CD9-91E1-C5B4AA37AB04}" type="parTrans" cxnId="{78340B30-87EC-46FC-ACBB-BAF31D447EF3}">
      <dgm:prSet/>
      <dgm:spPr/>
      <dgm:t>
        <a:bodyPr/>
        <a:lstStyle/>
        <a:p>
          <a:endParaRPr lang="en-IN"/>
        </a:p>
      </dgm:t>
    </dgm:pt>
    <dgm:pt modelId="{B98F2E34-6999-439B-9DD9-13B681CC239B}" type="sibTrans" cxnId="{78340B30-87EC-46FC-ACBB-BAF31D447EF3}">
      <dgm:prSet/>
      <dgm:spPr/>
      <dgm:t>
        <a:bodyPr/>
        <a:lstStyle/>
        <a:p>
          <a:endParaRPr lang="en-IN"/>
        </a:p>
      </dgm:t>
    </dgm:pt>
    <dgm:pt modelId="{D747BD1F-21AC-4976-A79C-FA58DCD5DE9D}" type="pres">
      <dgm:prSet presAssocID="{24471E89-9E80-481D-89B8-210BF098445C}" presName="linearFlow" presStyleCnt="0">
        <dgm:presLayoutVars>
          <dgm:dir/>
          <dgm:animLvl val="lvl"/>
          <dgm:resizeHandles val="exact"/>
        </dgm:presLayoutVars>
      </dgm:prSet>
      <dgm:spPr/>
    </dgm:pt>
    <dgm:pt modelId="{0F0DE4E8-B32E-4211-AEFA-43485C330158}" type="pres">
      <dgm:prSet presAssocID="{93F8F8DE-BCC3-4F69-921B-308C9D0D2EA6}" presName="composite" presStyleCnt="0"/>
      <dgm:spPr/>
    </dgm:pt>
    <dgm:pt modelId="{616FE717-2979-405B-B96B-F288E7224337}" type="pres">
      <dgm:prSet presAssocID="{93F8F8DE-BCC3-4F69-921B-308C9D0D2EA6}" presName="parTx" presStyleLbl="node1" presStyleIdx="0" presStyleCnt="3">
        <dgm:presLayoutVars>
          <dgm:chMax val="0"/>
          <dgm:chPref val="0"/>
          <dgm:bulletEnabled val="1"/>
        </dgm:presLayoutVars>
      </dgm:prSet>
      <dgm:spPr/>
    </dgm:pt>
    <dgm:pt modelId="{E74E89A0-7B0D-46A1-B32D-939B6081743D}" type="pres">
      <dgm:prSet presAssocID="{93F8F8DE-BCC3-4F69-921B-308C9D0D2EA6}" presName="parSh" presStyleLbl="node1" presStyleIdx="0" presStyleCnt="3"/>
      <dgm:spPr/>
    </dgm:pt>
    <dgm:pt modelId="{F254A8EF-A057-427E-ABB2-ACF0CF92A43E}" type="pres">
      <dgm:prSet presAssocID="{93F8F8DE-BCC3-4F69-921B-308C9D0D2EA6}" presName="desTx" presStyleLbl="fgAcc1" presStyleIdx="0" presStyleCnt="3">
        <dgm:presLayoutVars>
          <dgm:bulletEnabled val="1"/>
        </dgm:presLayoutVars>
      </dgm:prSet>
      <dgm:spPr/>
    </dgm:pt>
    <dgm:pt modelId="{0D5C196D-236B-42EB-A299-9F20E7EE69F1}" type="pres">
      <dgm:prSet presAssocID="{5714EBF0-A203-495B-BC36-07858A93E682}" presName="sibTrans" presStyleLbl="sibTrans2D1" presStyleIdx="0" presStyleCnt="2"/>
      <dgm:spPr/>
    </dgm:pt>
    <dgm:pt modelId="{B5786113-B5FF-465F-AE76-B51669D63769}" type="pres">
      <dgm:prSet presAssocID="{5714EBF0-A203-495B-BC36-07858A93E682}" presName="connTx" presStyleLbl="sibTrans2D1" presStyleIdx="0" presStyleCnt="2"/>
      <dgm:spPr/>
    </dgm:pt>
    <dgm:pt modelId="{58E438C2-2783-4E46-94AB-AD0DDA4C1B0C}" type="pres">
      <dgm:prSet presAssocID="{9E3E50B0-18E3-4625-92F8-87808057228B}" presName="composite" presStyleCnt="0"/>
      <dgm:spPr/>
    </dgm:pt>
    <dgm:pt modelId="{7002C74E-B434-4037-AADD-B229EB763DE1}" type="pres">
      <dgm:prSet presAssocID="{9E3E50B0-18E3-4625-92F8-87808057228B}" presName="parTx" presStyleLbl="node1" presStyleIdx="0" presStyleCnt="3">
        <dgm:presLayoutVars>
          <dgm:chMax val="0"/>
          <dgm:chPref val="0"/>
          <dgm:bulletEnabled val="1"/>
        </dgm:presLayoutVars>
      </dgm:prSet>
      <dgm:spPr/>
    </dgm:pt>
    <dgm:pt modelId="{EF83266F-6968-491C-9B67-512C4A53939A}" type="pres">
      <dgm:prSet presAssocID="{9E3E50B0-18E3-4625-92F8-87808057228B}" presName="parSh" presStyleLbl="node1" presStyleIdx="1" presStyleCnt="3"/>
      <dgm:spPr/>
    </dgm:pt>
    <dgm:pt modelId="{08ECC048-CCAD-4AC8-9EED-64C602426A0D}" type="pres">
      <dgm:prSet presAssocID="{9E3E50B0-18E3-4625-92F8-87808057228B}" presName="desTx" presStyleLbl="fgAcc1" presStyleIdx="1" presStyleCnt="3">
        <dgm:presLayoutVars>
          <dgm:bulletEnabled val="1"/>
        </dgm:presLayoutVars>
      </dgm:prSet>
      <dgm:spPr/>
    </dgm:pt>
    <dgm:pt modelId="{11DD6E1D-FEAB-442B-A47F-18CBC9B7FC10}" type="pres">
      <dgm:prSet presAssocID="{7877EFED-B327-40B6-A299-0D3714973F04}" presName="sibTrans" presStyleLbl="sibTrans2D1" presStyleIdx="1" presStyleCnt="2"/>
      <dgm:spPr/>
    </dgm:pt>
    <dgm:pt modelId="{F4ACE202-AD3C-4E69-A457-F00FA75CB54E}" type="pres">
      <dgm:prSet presAssocID="{7877EFED-B327-40B6-A299-0D3714973F04}" presName="connTx" presStyleLbl="sibTrans2D1" presStyleIdx="1" presStyleCnt="2"/>
      <dgm:spPr/>
    </dgm:pt>
    <dgm:pt modelId="{8FF20A2E-CE56-46B8-B3A3-96C919F3442D}" type="pres">
      <dgm:prSet presAssocID="{9533CB80-19A2-4BF8-9C03-9692C279443F}" presName="composite" presStyleCnt="0"/>
      <dgm:spPr/>
    </dgm:pt>
    <dgm:pt modelId="{0DD557C5-A6AF-41AF-89BD-627BED282A8E}" type="pres">
      <dgm:prSet presAssocID="{9533CB80-19A2-4BF8-9C03-9692C279443F}" presName="parTx" presStyleLbl="node1" presStyleIdx="1" presStyleCnt="3">
        <dgm:presLayoutVars>
          <dgm:chMax val="0"/>
          <dgm:chPref val="0"/>
          <dgm:bulletEnabled val="1"/>
        </dgm:presLayoutVars>
      </dgm:prSet>
      <dgm:spPr/>
    </dgm:pt>
    <dgm:pt modelId="{3BCCF6C2-EE8F-43CD-9155-CC1440EFA73E}" type="pres">
      <dgm:prSet presAssocID="{9533CB80-19A2-4BF8-9C03-9692C279443F}" presName="parSh" presStyleLbl="node1" presStyleIdx="2" presStyleCnt="3"/>
      <dgm:spPr/>
    </dgm:pt>
    <dgm:pt modelId="{69209049-ED11-4E97-8D50-AA496A0BBC71}" type="pres">
      <dgm:prSet presAssocID="{9533CB80-19A2-4BF8-9C03-9692C279443F}" presName="desTx" presStyleLbl="fgAcc1" presStyleIdx="2" presStyleCnt="3" custScaleX="123223" custLinFactNeighborY="638">
        <dgm:presLayoutVars>
          <dgm:bulletEnabled val="1"/>
        </dgm:presLayoutVars>
      </dgm:prSet>
      <dgm:spPr/>
    </dgm:pt>
  </dgm:ptLst>
  <dgm:cxnLst>
    <dgm:cxn modelId="{432F1803-F345-4CA3-81B7-B32E6816A3DA}" type="presOf" srcId="{23399DC6-08E0-4915-A27C-9CC11EC6E71F}" destId="{69209049-ED11-4E97-8D50-AA496A0BBC71}" srcOrd="0" destOrd="3" presId="urn:microsoft.com/office/officeart/2005/8/layout/process3"/>
    <dgm:cxn modelId="{9E27BA04-7E12-4E2C-8C1F-D54871A10C12}" type="presOf" srcId="{C7B59C0A-D400-430C-B3A8-2CD70BF59EFF}" destId="{69209049-ED11-4E97-8D50-AA496A0BBC71}" srcOrd="0" destOrd="0" presId="urn:microsoft.com/office/officeart/2005/8/layout/process3"/>
    <dgm:cxn modelId="{E1974410-7793-407C-AF00-0665035263E7}" srcId="{9533CB80-19A2-4BF8-9C03-9692C279443F}" destId="{80EAE95A-F1EA-4108-A681-DDA529340534}" srcOrd="1" destOrd="0" parTransId="{338F0D8E-3816-4DD1-8212-C51006A4E327}" sibTransId="{EE6E3AC0-926C-42C6-B5FB-59790049CDFF}"/>
    <dgm:cxn modelId="{B0BCBF16-BFA4-4BD5-82D5-F098384B2FA3}" srcId="{93F8F8DE-BCC3-4F69-921B-308C9D0D2EA6}" destId="{85D8235A-2884-40CA-ABEE-676D39A988E0}" srcOrd="0" destOrd="0" parTransId="{A3B0D4F5-EF09-44CF-9172-B86C6C42EAA6}" sibTransId="{A0E7D8A7-A5E1-4A4C-99C2-A895A2B468A0}"/>
    <dgm:cxn modelId="{AB41D425-259A-414A-899E-A9A06F5979FB}" type="presOf" srcId="{9533CB80-19A2-4BF8-9C03-9692C279443F}" destId="{0DD557C5-A6AF-41AF-89BD-627BED282A8E}" srcOrd="0" destOrd="0" presId="urn:microsoft.com/office/officeart/2005/8/layout/process3"/>
    <dgm:cxn modelId="{FD06F32B-F211-45C0-B414-1FEC6B9C607D}" srcId="{9533CB80-19A2-4BF8-9C03-9692C279443F}" destId="{C7B59C0A-D400-430C-B3A8-2CD70BF59EFF}" srcOrd="0" destOrd="0" parTransId="{2A2D8D26-D7AF-40CC-9A91-C26DF79F3ABA}" sibTransId="{46315264-F281-494D-912B-76D6AF45B75B}"/>
    <dgm:cxn modelId="{78340B30-87EC-46FC-ACBB-BAF31D447EF3}" srcId="{9533CB80-19A2-4BF8-9C03-9692C279443F}" destId="{23399DC6-08E0-4915-A27C-9CC11EC6E71F}" srcOrd="3" destOrd="0" parTransId="{E156A62B-3AC5-4CD9-91E1-C5B4AA37AB04}" sibTransId="{B98F2E34-6999-439B-9DD9-13B681CC239B}"/>
    <dgm:cxn modelId="{47CDD630-A2E3-440F-A3E9-089F718AC2EC}" srcId="{24471E89-9E80-481D-89B8-210BF098445C}" destId="{9533CB80-19A2-4BF8-9C03-9692C279443F}" srcOrd="2" destOrd="0" parTransId="{65448C04-FB4C-40C4-98E4-67B697B99950}" sibTransId="{F520B674-0AC1-4C65-B141-BF1E96A62B96}"/>
    <dgm:cxn modelId="{E5CA3E36-176C-4CEB-A343-78F76C7B0234}" type="presOf" srcId="{D2EA4C15-178A-40C8-BA1A-8ECD522A1316}" destId="{69209049-ED11-4E97-8D50-AA496A0BBC71}" srcOrd="0" destOrd="2" presId="urn:microsoft.com/office/officeart/2005/8/layout/process3"/>
    <dgm:cxn modelId="{6D2F973A-305C-43C9-A29F-514CE1F6F7DE}" srcId="{24471E89-9E80-481D-89B8-210BF098445C}" destId="{9E3E50B0-18E3-4625-92F8-87808057228B}" srcOrd="1" destOrd="0" parTransId="{B9CC577B-80CF-4DA2-AEBF-01D9FFFE5088}" sibTransId="{7877EFED-B327-40B6-A299-0D3714973F04}"/>
    <dgm:cxn modelId="{7946EB3E-9A33-4228-A222-37F8F94EB850}" type="presOf" srcId="{5714EBF0-A203-495B-BC36-07858A93E682}" destId="{0D5C196D-236B-42EB-A299-9F20E7EE69F1}" srcOrd="0" destOrd="0" presId="urn:microsoft.com/office/officeart/2005/8/layout/process3"/>
    <dgm:cxn modelId="{AB22D65C-9AC8-43EE-BAB5-B1408CE58524}" type="presOf" srcId="{7877EFED-B327-40B6-A299-0D3714973F04}" destId="{11DD6E1D-FEAB-442B-A47F-18CBC9B7FC10}" srcOrd="0" destOrd="0" presId="urn:microsoft.com/office/officeart/2005/8/layout/process3"/>
    <dgm:cxn modelId="{2FEC7462-5782-43F4-8EC4-A8A9724C7313}" type="presOf" srcId="{7877EFED-B327-40B6-A299-0D3714973F04}" destId="{F4ACE202-AD3C-4E69-A457-F00FA75CB54E}" srcOrd="1" destOrd="0" presId="urn:microsoft.com/office/officeart/2005/8/layout/process3"/>
    <dgm:cxn modelId="{A126ED62-E498-48AC-8957-8A23107F56D5}" type="presOf" srcId="{24471E89-9E80-481D-89B8-210BF098445C}" destId="{D747BD1F-21AC-4976-A79C-FA58DCD5DE9D}" srcOrd="0" destOrd="0" presId="urn:microsoft.com/office/officeart/2005/8/layout/process3"/>
    <dgm:cxn modelId="{27D99047-3898-401C-AAA8-72F6B32C6B75}" type="presOf" srcId="{9E3E50B0-18E3-4625-92F8-87808057228B}" destId="{7002C74E-B434-4037-AADD-B229EB763DE1}" srcOrd="0" destOrd="0" presId="urn:microsoft.com/office/officeart/2005/8/layout/process3"/>
    <dgm:cxn modelId="{4373286A-826B-4C95-8BC7-29B98B8672EC}" type="presOf" srcId="{5714EBF0-A203-495B-BC36-07858A93E682}" destId="{B5786113-B5FF-465F-AE76-B51669D63769}" srcOrd="1" destOrd="0" presId="urn:microsoft.com/office/officeart/2005/8/layout/process3"/>
    <dgm:cxn modelId="{F15F1952-B075-4F9D-AA58-B972E0C09639}" type="presOf" srcId="{93F8F8DE-BCC3-4F69-921B-308C9D0D2EA6}" destId="{616FE717-2979-405B-B96B-F288E7224337}" srcOrd="0" destOrd="0" presId="urn:microsoft.com/office/officeart/2005/8/layout/process3"/>
    <dgm:cxn modelId="{F5FA7D57-D583-40C9-8230-34F3D3CDB5BB}" type="presOf" srcId="{9533CB80-19A2-4BF8-9C03-9692C279443F}" destId="{3BCCF6C2-EE8F-43CD-9155-CC1440EFA73E}" srcOrd="1" destOrd="0" presId="urn:microsoft.com/office/officeart/2005/8/layout/process3"/>
    <dgm:cxn modelId="{6D4C4E58-DB2E-4EFA-8C73-9CC3F0AB5AD3}" type="presOf" srcId="{80EAE95A-F1EA-4108-A681-DDA529340534}" destId="{69209049-ED11-4E97-8D50-AA496A0BBC71}" srcOrd="0" destOrd="1" presId="urn:microsoft.com/office/officeart/2005/8/layout/process3"/>
    <dgm:cxn modelId="{05C8D37B-DC80-453D-8DEB-92677C5F76B5}" type="presOf" srcId="{9E3E50B0-18E3-4625-92F8-87808057228B}" destId="{EF83266F-6968-491C-9B67-512C4A53939A}" srcOrd="1" destOrd="0" presId="urn:microsoft.com/office/officeart/2005/8/layout/process3"/>
    <dgm:cxn modelId="{E653EE95-D928-4A25-9988-03BF2E73E8DC}" srcId="{9E3E50B0-18E3-4625-92F8-87808057228B}" destId="{451AD1D2-8D66-4FC6-B411-D6EEFF07AEC6}" srcOrd="0" destOrd="0" parTransId="{F6F9CD84-B2BF-4CF5-8870-F4F11DA78C17}" sibTransId="{894B5795-EDD1-4639-B68B-0CE510EE5963}"/>
    <dgm:cxn modelId="{BB4014A7-1054-48A6-8B5A-66E797CFD0E1}" type="presOf" srcId="{85D8235A-2884-40CA-ABEE-676D39A988E0}" destId="{F254A8EF-A057-427E-ABB2-ACF0CF92A43E}" srcOrd="0" destOrd="0" presId="urn:microsoft.com/office/officeart/2005/8/layout/process3"/>
    <dgm:cxn modelId="{68A4ABB9-FFF8-49FC-97BA-7710C2F9CF55}" srcId="{24471E89-9E80-481D-89B8-210BF098445C}" destId="{93F8F8DE-BCC3-4F69-921B-308C9D0D2EA6}" srcOrd="0" destOrd="0" parTransId="{97D1B665-3B1A-40BE-AE2C-DFBDA15D0F1E}" sibTransId="{5714EBF0-A203-495B-BC36-07858A93E682}"/>
    <dgm:cxn modelId="{9652EAE0-DAB0-4E89-AB5B-3CBEE09EAE96}" type="presOf" srcId="{93F8F8DE-BCC3-4F69-921B-308C9D0D2EA6}" destId="{E74E89A0-7B0D-46A1-B32D-939B6081743D}" srcOrd="1" destOrd="0" presId="urn:microsoft.com/office/officeart/2005/8/layout/process3"/>
    <dgm:cxn modelId="{1C958EEB-FF14-4DDF-8803-AE5159054D30}" type="presOf" srcId="{451AD1D2-8D66-4FC6-B411-D6EEFF07AEC6}" destId="{08ECC048-CCAD-4AC8-9EED-64C602426A0D}" srcOrd="0" destOrd="0" presId="urn:microsoft.com/office/officeart/2005/8/layout/process3"/>
    <dgm:cxn modelId="{F5933FFB-30D2-4F9F-9565-A627DA415A56}" srcId="{9533CB80-19A2-4BF8-9C03-9692C279443F}" destId="{D2EA4C15-178A-40C8-BA1A-8ECD522A1316}" srcOrd="2" destOrd="0" parTransId="{C4D7F6C7-290F-4C3A-8FD8-B6193D7E7640}" sibTransId="{01F4E7E5-4CEA-4EF0-8650-7772922B883D}"/>
    <dgm:cxn modelId="{BFD83A48-BC06-491F-A9F9-D01ABD8967AA}" type="presParOf" srcId="{D747BD1F-21AC-4976-A79C-FA58DCD5DE9D}" destId="{0F0DE4E8-B32E-4211-AEFA-43485C330158}" srcOrd="0" destOrd="0" presId="urn:microsoft.com/office/officeart/2005/8/layout/process3"/>
    <dgm:cxn modelId="{E855C70F-7CDB-40C6-BA49-875516542A12}" type="presParOf" srcId="{0F0DE4E8-B32E-4211-AEFA-43485C330158}" destId="{616FE717-2979-405B-B96B-F288E7224337}" srcOrd="0" destOrd="0" presId="urn:microsoft.com/office/officeart/2005/8/layout/process3"/>
    <dgm:cxn modelId="{B41ECEAB-4F39-4E53-BA8B-456FD88FC6C4}" type="presParOf" srcId="{0F0DE4E8-B32E-4211-AEFA-43485C330158}" destId="{E74E89A0-7B0D-46A1-B32D-939B6081743D}" srcOrd="1" destOrd="0" presId="urn:microsoft.com/office/officeart/2005/8/layout/process3"/>
    <dgm:cxn modelId="{BADB1AB8-7C73-475E-8AAB-E6A491244653}" type="presParOf" srcId="{0F0DE4E8-B32E-4211-AEFA-43485C330158}" destId="{F254A8EF-A057-427E-ABB2-ACF0CF92A43E}" srcOrd="2" destOrd="0" presId="urn:microsoft.com/office/officeart/2005/8/layout/process3"/>
    <dgm:cxn modelId="{FE519C73-446B-4D2B-9358-05FEF8F24E8E}" type="presParOf" srcId="{D747BD1F-21AC-4976-A79C-FA58DCD5DE9D}" destId="{0D5C196D-236B-42EB-A299-9F20E7EE69F1}" srcOrd="1" destOrd="0" presId="urn:microsoft.com/office/officeart/2005/8/layout/process3"/>
    <dgm:cxn modelId="{779ED736-0E2E-4D0B-8713-D1A20F08EE69}" type="presParOf" srcId="{0D5C196D-236B-42EB-A299-9F20E7EE69F1}" destId="{B5786113-B5FF-465F-AE76-B51669D63769}" srcOrd="0" destOrd="0" presId="urn:microsoft.com/office/officeart/2005/8/layout/process3"/>
    <dgm:cxn modelId="{374108D6-7364-48D3-92E9-2622C50855CF}" type="presParOf" srcId="{D747BD1F-21AC-4976-A79C-FA58DCD5DE9D}" destId="{58E438C2-2783-4E46-94AB-AD0DDA4C1B0C}" srcOrd="2" destOrd="0" presId="urn:microsoft.com/office/officeart/2005/8/layout/process3"/>
    <dgm:cxn modelId="{2B642B7C-B1F3-4510-A658-C949BE59026F}" type="presParOf" srcId="{58E438C2-2783-4E46-94AB-AD0DDA4C1B0C}" destId="{7002C74E-B434-4037-AADD-B229EB763DE1}" srcOrd="0" destOrd="0" presId="urn:microsoft.com/office/officeart/2005/8/layout/process3"/>
    <dgm:cxn modelId="{ACBE886B-5560-46A6-80A0-B70D0307DE9D}" type="presParOf" srcId="{58E438C2-2783-4E46-94AB-AD0DDA4C1B0C}" destId="{EF83266F-6968-491C-9B67-512C4A53939A}" srcOrd="1" destOrd="0" presId="urn:microsoft.com/office/officeart/2005/8/layout/process3"/>
    <dgm:cxn modelId="{22DC7D2D-EF19-4099-AD1E-05E017B88857}" type="presParOf" srcId="{58E438C2-2783-4E46-94AB-AD0DDA4C1B0C}" destId="{08ECC048-CCAD-4AC8-9EED-64C602426A0D}" srcOrd="2" destOrd="0" presId="urn:microsoft.com/office/officeart/2005/8/layout/process3"/>
    <dgm:cxn modelId="{7A0AD6EB-9D8C-4E11-B9DC-7EB66EFCF3CD}" type="presParOf" srcId="{D747BD1F-21AC-4976-A79C-FA58DCD5DE9D}" destId="{11DD6E1D-FEAB-442B-A47F-18CBC9B7FC10}" srcOrd="3" destOrd="0" presId="urn:microsoft.com/office/officeart/2005/8/layout/process3"/>
    <dgm:cxn modelId="{4C49A010-4996-4124-89E3-76AA71AA7178}" type="presParOf" srcId="{11DD6E1D-FEAB-442B-A47F-18CBC9B7FC10}" destId="{F4ACE202-AD3C-4E69-A457-F00FA75CB54E}" srcOrd="0" destOrd="0" presId="urn:microsoft.com/office/officeart/2005/8/layout/process3"/>
    <dgm:cxn modelId="{54A8670C-8FD6-4674-8242-B13190C00ADE}" type="presParOf" srcId="{D747BD1F-21AC-4976-A79C-FA58DCD5DE9D}" destId="{8FF20A2E-CE56-46B8-B3A3-96C919F3442D}" srcOrd="4" destOrd="0" presId="urn:microsoft.com/office/officeart/2005/8/layout/process3"/>
    <dgm:cxn modelId="{CE8700DC-DCD6-4E3E-AB18-B610CAA71F15}" type="presParOf" srcId="{8FF20A2E-CE56-46B8-B3A3-96C919F3442D}" destId="{0DD557C5-A6AF-41AF-89BD-627BED282A8E}" srcOrd="0" destOrd="0" presId="urn:microsoft.com/office/officeart/2005/8/layout/process3"/>
    <dgm:cxn modelId="{F38CB8CF-2F6C-4107-8AFD-ACB85B4466D9}" type="presParOf" srcId="{8FF20A2E-CE56-46B8-B3A3-96C919F3442D}" destId="{3BCCF6C2-EE8F-43CD-9155-CC1440EFA73E}" srcOrd="1" destOrd="0" presId="urn:microsoft.com/office/officeart/2005/8/layout/process3"/>
    <dgm:cxn modelId="{F12C4B4A-CFAF-4234-B3D6-1C7B712F7CC8}" type="presParOf" srcId="{8FF20A2E-CE56-46B8-B3A3-96C919F3442D}" destId="{69209049-ED11-4E97-8D50-AA496A0BBC7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CE52CB-C381-4277-84AE-3D7D05D9E7C6}"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IN"/>
        </a:p>
      </dgm:t>
    </dgm:pt>
    <dgm:pt modelId="{142B6B98-1249-4CAC-A38A-E641238FDC25}">
      <dgm:prSet phldrT="[Text]"/>
      <dgm:spPr/>
      <dgm:t>
        <a:bodyPr/>
        <a:lstStyle/>
        <a:p>
          <a:r>
            <a:rPr lang="en-IN" dirty="0"/>
            <a:t>Difference of 2 hours</a:t>
          </a:r>
        </a:p>
      </dgm:t>
    </dgm:pt>
    <dgm:pt modelId="{EA13BE65-8BC8-460B-9FD9-0EE50387CDC8}" type="parTrans" cxnId="{0A22AFEF-BDF4-46C9-9B00-060D3341980D}">
      <dgm:prSet/>
      <dgm:spPr/>
      <dgm:t>
        <a:bodyPr/>
        <a:lstStyle/>
        <a:p>
          <a:endParaRPr lang="en-IN"/>
        </a:p>
      </dgm:t>
    </dgm:pt>
    <dgm:pt modelId="{2C812FAF-ED78-41B3-B986-C7A9F60E1C1B}" type="sibTrans" cxnId="{0A22AFEF-BDF4-46C9-9B00-060D3341980D}">
      <dgm:prSet/>
      <dgm:spPr/>
      <dgm:t>
        <a:bodyPr/>
        <a:lstStyle/>
        <a:p>
          <a:endParaRPr lang="en-IN"/>
        </a:p>
      </dgm:t>
    </dgm:pt>
    <dgm:pt modelId="{DE082A24-75E0-409A-B0D3-D1732BDC2B56}">
      <dgm:prSet phldrT="[Text]"/>
      <dgm:spPr/>
      <dgm:t>
        <a:bodyPr/>
        <a:lstStyle/>
        <a:p>
          <a:r>
            <a:rPr lang="en-IN" dirty="0"/>
            <a:t>Heart rate</a:t>
          </a:r>
        </a:p>
      </dgm:t>
    </dgm:pt>
    <dgm:pt modelId="{37E5AA55-AFBF-4C59-8CD5-7F7BC4D9384F}" type="parTrans" cxnId="{DEBE4486-3F1D-4D74-ABDF-22606B8AAFA0}">
      <dgm:prSet/>
      <dgm:spPr/>
      <dgm:t>
        <a:bodyPr/>
        <a:lstStyle/>
        <a:p>
          <a:endParaRPr lang="en-IN"/>
        </a:p>
      </dgm:t>
    </dgm:pt>
    <dgm:pt modelId="{11A91EC7-006D-453E-ADB5-1564DBC131C0}" type="sibTrans" cxnId="{DEBE4486-3F1D-4D74-ABDF-22606B8AAFA0}">
      <dgm:prSet/>
      <dgm:spPr/>
      <dgm:t>
        <a:bodyPr/>
        <a:lstStyle/>
        <a:p>
          <a:endParaRPr lang="en-IN"/>
        </a:p>
      </dgm:t>
    </dgm:pt>
    <dgm:pt modelId="{57FBE6B5-F920-4FCA-87AF-45E5A2347CE6}">
      <dgm:prSet phldrT="[Text]"/>
      <dgm:spPr/>
      <dgm:t>
        <a:bodyPr/>
        <a:lstStyle/>
        <a:p>
          <a:r>
            <a:rPr lang="en-IN" dirty="0"/>
            <a:t>Respiration rate</a:t>
          </a:r>
        </a:p>
      </dgm:t>
    </dgm:pt>
    <dgm:pt modelId="{F7E821B2-1D71-448A-BA72-76DE3A38B2A8}" type="parTrans" cxnId="{8DF28D10-A524-416A-803E-F90B9807573A}">
      <dgm:prSet/>
      <dgm:spPr/>
      <dgm:t>
        <a:bodyPr/>
        <a:lstStyle/>
        <a:p>
          <a:endParaRPr lang="en-IN"/>
        </a:p>
      </dgm:t>
    </dgm:pt>
    <dgm:pt modelId="{E53C9DAD-E9EE-497E-993D-C9C961DF56E9}" type="sibTrans" cxnId="{8DF28D10-A524-416A-803E-F90B9807573A}">
      <dgm:prSet/>
      <dgm:spPr/>
      <dgm:t>
        <a:bodyPr/>
        <a:lstStyle/>
        <a:p>
          <a:endParaRPr lang="en-IN"/>
        </a:p>
      </dgm:t>
    </dgm:pt>
    <dgm:pt modelId="{1CA3A36C-183B-465F-884A-19A44886BF7E}">
      <dgm:prSet phldrT="[Text]"/>
      <dgm:spPr/>
      <dgm:t>
        <a:bodyPr/>
        <a:lstStyle/>
        <a:p>
          <a:r>
            <a:rPr lang="en-IN" dirty="0"/>
            <a:t>Index</a:t>
          </a:r>
        </a:p>
      </dgm:t>
    </dgm:pt>
    <dgm:pt modelId="{EB227FBD-B505-4074-9025-6A4C3781090B}" type="parTrans" cxnId="{3032D543-31E0-4827-AAC6-A5D007457EC0}">
      <dgm:prSet/>
      <dgm:spPr/>
      <dgm:t>
        <a:bodyPr/>
        <a:lstStyle/>
        <a:p>
          <a:endParaRPr lang="en-IN"/>
        </a:p>
      </dgm:t>
    </dgm:pt>
    <dgm:pt modelId="{74A4DF63-0083-4CE1-8542-9A1E073E8506}" type="sibTrans" cxnId="{3032D543-31E0-4827-AAC6-A5D007457EC0}">
      <dgm:prSet/>
      <dgm:spPr/>
      <dgm:t>
        <a:bodyPr/>
        <a:lstStyle/>
        <a:p>
          <a:endParaRPr lang="en-IN"/>
        </a:p>
      </dgm:t>
    </dgm:pt>
    <dgm:pt modelId="{A1D61759-31B9-45F1-B07F-83242B48138C}">
      <dgm:prSet phldrT="[Text]"/>
      <dgm:spPr/>
      <dgm:t>
        <a:bodyPr/>
        <a:lstStyle/>
        <a:p>
          <a:r>
            <a:rPr lang="en-IN" dirty="0"/>
            <a:t>Shock= HR/SBP</a:t>
          </a:r>
        </a:p>
      </dgm:t>
    </dgm:pt>
    <dgm:pt modelId="{77884439-6E28-44EF-8389-C8874D79129A}" type="parTrans" cxnId="{9C19ED97-8929-4913-BBC5-B7F5FBC527C0}">
      <dgm:prSet/>
      <dgm:spPr/>
      <dgm:t>
        <a:bodyPr/>
        <a:lstStyle/>
        <a:p>
          <a:endParaRPr lang="en-IN"/>
        </a:p>
      </dgm:t>
    </dgm:pt>
    <dgm:pt modelId="{427A7B84-5FED-4E35-9B31-1E25994F90F9}" type="sibTrans" cxnId="{9C19ED97-8929-4913-BBC5-B7F5FBC527C0}">
      <dgm:prSet/>
      <dgm:spPr/>
      <dgm:t>
        <a:bodyPr/>
        <a:lstStyle/>
        <a:p>
          <a:endParaRPr lang="en-IN"/>
        </a:p>
      </dgm:t>
    </dgm:pt>
    <dgm:pt modelId="{1734A835-5124-4550-B45C-A30D13A06ABB}">
      <dgm:prSet phldrT="[Text]"/>
      <dgm:spPr/>
      <dgm:t>
        <a:bodyPr/>
        <a:lstStyle/>
        <a:p>
          <a:r>
            <a:rPr lang="en-IN" dirty="0"/>
            <a:t>Sofa</a:t>
          </a:r>
        </a:p>
      </dgm:t>
    </dgm:pt>
    <dgm:pt modelId="{ADB5B7F8-B591-480F-99AB-A892195B11FA}" type="parTrans" cxnId="{F2620B4F-B027-4236-A6D0-2461DFF69AA4}">
      <dgm:prSet/>
      <dgm:spPr/>
      <dgm:t>
        <a:bodyPr/>
        <a:lstStyle/>
        <a:p>
          <a:endParaRPr lang="en-IN"/>
        </a:p>
      </dgm:t>
    </dgm:pt>
    <dgm:pt modelId="{0F43FD11-500F-4B2E-955E-5A90F5E3F541}" type="sibTrans" cxnId="{F2620B4F-B027-4236-A6D0-2461DFF69AA4}">
      <dgm:prSet/>
      <dgm:spPr/>
      <dgm:t>
        <a:bodyPr/>
        <a:lstStyle/>
        <a:p>
          <a:endParaRPr lang="en-IN"/>
        </a:p>
      </dgm:t>
    </dgm:pt>
    <dgm:pt modelId="{84EFBC6B-E0E7-4611-AF2E-2658197842AD}">
      <dgm:prSet phldrT="[Text]"/>
      <dgm:spPr/>
      <dgm:t>
        <a:bodyPr/>
        <a:lstStyle/>
        <a:p>
          <a:r>
            <a:rPr lang="en-IN" dirty="0"/>
            <a:t>Quick- </a:t>
          </a:r>
          <a:r>
            <a:rPr lang="en-IN" dirty="0" err="1"/>
            <a:t>Resp</a:t>
          </a:r>
          <a:r>
            <a:rPr lang="en-IN" dirty="0"/>
            <a:t>, SBP</a:t>
          </a:r>
        </a:p>
      </dgm:t>
    </dgm:pt>
    <dgm:pt modelId="{A9BCFB95-731D-4F8A-9DDF-47F4A7705051}" type="parTrans" cxnId="{E91E7562-1078-4203-B2DC-B006C41F054F}">
      <dgm:prSet/>
      <dgm:spPr/>
      <dgm:t>
        <a:bodyPr/>
        <a:lstStyle/>
        <a:p>
          <a:endParaRPr lang="en-IN"/>
        </a:p>
      </dgm:t>
    </dgm:pt>
    <dgm:pt modelId="{D02B6B15-4053-429A-B654-175DEF54BF91}" type="sibTrans" cxnId="{E91E7562-1078-4203-B2DC-B006C41F054F}">
      <dgm:prSet/>
      <dgm:spPr/>
      <dgm:t>
        <a:bodyPr/>
        <a:lstStyle/>
        <a:p>
          <a:endParaRPr lang="en-IN"/>
        </a:p>
      </dgm:t>
    </dgm:pt>
    <dgm:pt modelId="{D5FF712E-3AA9-4962-8DE0-D4A4E3D03998}">
      <dgm:prSet phldrT="[Text]"/>
      <dgm:spPr/>
      <dgm:t>
        <a:bodyPr/>
        <a:lstStyle/>
        <a:p>
          <a:r>
            <a:rPr lang="en-IN" dirty="0"/>
            <a:t>SPO2</a:t>
          </a:r>
        </a:p>
      </dgm:t>
    </dgm:pt>
    <dgm:pt modelId="{97127E12-F62F-49E1-BA1C-7C30743D136C}" type="parTrans" cxnId="{44E9DFB7-2EF3-40A1-8CC2-93EFB7C63E18}">
      <dgm:prSet/>
      <dgm:spPr/>
      <dgm:t>
        <a:bodyPr/>
        <a:lstStyle/>
        <a:p>
          <a:endParaRPr lang="en-IN"/>
        </a:p>
      </dgm:t>
    </dgm:pt>
    <dgm:pt modelId="{522B5A01-44BD-4117-B86F-DBF02C07EEDF}" type="sibTrans" cxnId="{44E9DFB7-2EF3-40A1-8CC2-93EFB7C63E18}">
      <dgm:prSet/>
      <dgm:spPr/>
      <dgm:t>
        <a:bodyPr/>
        <a:lstStyle/>
        <a:p>
          <a:endParaRPr lang="en-IN"/>
        </a:p>
      </dgm:t>
    </dgm:pt>
    <dgm:pt modelId="{231EE2B3-0261-4179-8C5F-A550F077EC7D}">
      <dgm:prSet phldrT="[Text]"/>
      <dgm:spPr/>
      <dgm:t>
        <a:bodyPr/>
        <a:lstStyle/>
        <a:p>
          <a:r>
            <a:rPr lang="en-IN" dirty="0"/>
            <a:t>Temperature</a:t>
          </a:r>
        </a:p>
      </dgm:t>
    </dgm:pt>
    <dgm:pt modelId="{78158632-BC07-4D25-87FF-D2F97C48BC75}" type="parTrans" cxnId="{BAF9A3D5-8479-4F55-B19B-CFF5EF965C83}">
      <dgm:prSet/>
      <dgm:spPr/>
      <dgm:t>
        <a:bodyPr/>
        <a:lstStyle/>
        <a:p>
          <a:endParaRPr lang="en-IN"/>
        </a:p>
      </dgm:t>
    </dgm:pt>
    <dgm:pt modelId="{D383AB46-2A5B-41CD-8FC1-86DEC78EE844}" type="sibTrans" cxnId="{BAF9A3D5-8479-4F55-B19B-CFF5EF965C83}">
      <dgm:prSet/>
      <dgm:spPr/>
      <dgm:t>
        <a:bodyPr/>
        <a:lstStyle/>
        <a:p>
          <a:endParaRPr lang="en-IN"/>
        </a:p>
      </dgm:t>
    </dgm:pt>
    <dgm:pt modelId="{0692BFE6-6AD9-4604-8090-4CE7A59D440D}">
      <dgm:prSet phldrT="[Text]"/>
      <dgm:spPr/>
      <dgm:t>
        <a:bodyPr/>
        <a:lstStyle/>
        <a:p>
          <a:r>
            <a:rPr lang="en-IN" dirty="0"/>
            <a:t>SBP</a:t>
          </a:r>
        </a:p>
      </dgm:t>
    </dgm:pt>
    <dgm:pt modelId="{D0199BDF-E4E3-44A7-BF02-C06D922BC2F9}" type="parTrans" cxnId="{40639149-19DA-4B34-938B-3F6FC2F4E066}">
      <dgm:prSet/>
      <dgm:spPr/>
      <dgm:t>
        <a:bodyPr/>
        <a:lstStyle/>
        <a:p>
          <a:endParaRPr lang="en-IN"/>
        </a:p>
      </dgm:t>
    </dgm:pt>
    <dgm:pt modelId="{C318A7C8-74C0-470B-B14D-2CC1B715044B}" type="sibTrans" cxnId="{40639149-19DA-4B34-938B-3F6FC2F4E066}">
      <dgm:prSet/>
      <dgm:spPr/>
      <dgm:t>
        <a:bodyPr/>
        <a:lstStyle/>
        <a:p>
          <a:endParaRPr lang="en-IN"/>
        </a:p>
      </dgm:t>
    </dgm:pt>
    <dgm:pt modelId="{0198E199-8B2F-4FBF-B17B-6B07E4188526}">
      <dgm:prSet phldrT="[Text]"/>
      <dgm:spPr/>
      <dgm:t>
        <a:bodyPr/>
        <a:lstStyle/>
        <a:p>
          <a:r>
            <a:rPr lang="en-IN" dirty="0"/>
            <a:t>MAP</a:t>
          </a:r>
        </a:p>
      </dgm:t>
    </dgm:pt>
    <dgm:pt modelId="{A9117CF8-A9D1-457B-A277-4A2B1CFD5A81}" type="parTrans" cxnId="{9EEAC324-389E-408C-AECE-1922078AFB37}">
      <dgm:prSet/>
      <dgm:spPr/>
      <dgm:t>
        <a:bodyPr/>
        <a:lstStyle/>
        <a:p>
          <a:endParaRPr lang="en-IN"/>
        </a:p>
      </dgm:t>
    </dgm:pt>
    <dgm:pt modelId="{2C2681A5-29C5-43A0-86FE-02F17B2C04FB}" type="sibTrans" cxnId="{9EEAC324-389E-408C-AECE-1922078AFB37}">
      <dgm:prSet/>
      <dgm:spPr/>
      <dgm:t>
        <a:bodyPr/>
        <a:lstStyle/>
        <a:p>
          <a:endParaRPr lang="en-IN"/>
        </a:p>
      </dgm:t>
    </dgm:pt>
    <dgm:pt modelId="{49C6FAC5-95D6-44B7-993D-7B7EDF38C9AB}">
      <dgm:prSet phldrT="[Text]"/>
      <dgm:spPr/>
      <dgm:t>
        <a:bodyPr/>
        <a:lstStyle/>
        <a:p>
          <a:r>
            <a:rPr lang="en-IN" dirty="0"/>
            <a:t>DBP</a:t>
          </a:r>
        </a:p>
      </dgm:t>
    </dgm:pt>
    <dgm:pt modelId="{2BA7E92E-C1D2-4476-BD6D-F9CBAD28420D}" type="parTrans" cxnId="{04CD72FB-BFE9-45E7-88A6-39A454241DB7}">
      <dgm:prSet/>
      <dgm:spPr/>
      <dgm:t>
        <a:bodyPr/>
        <a:lstStyle/>
        <a:p>
          <a:endParaRPr lang="en-IN"/>
        </a:p>
      </dgm:t>
    </dgm:pt>
    <dgm:pt modelId="{864F5193-77F7-48F5-8F28-27C036DEDD06}" type="sibTrans" cxnId="{04CD72FB-BFE9-45E7-88A6-39A454241DB7}">
      <dgm:prSet/>
      <dgm:spPr/>
      <dgm:t>
        <a:bodyPr/>
        <a:lstStyle/>
        <a:p>
          <a:endParaRPr lang="en-IN"/>
        </a:p>
      </dgm:t>
    </dgm:pt>
    <dgm:pt modelId="{9809F72A-F1A8-40D0-8A21-525AE84C3756}">
      <dgm:prSet phldrT="[Text]"/>
      <dgm:spPr/>
      <dgm:t>
        <a:bodyPr/>
        <a:lstStyle/>
        <a:p>
          <a:r>
            <a:rPr lang="en-IN" dirty="0"/>
            <a:t>GI = Age *Platelets</a:t>
          </a:r>
        </a:p>
      </dgm:t>
    </dgm:pt>
    <dgm:pt modelId="{2D95179F-124D-4D26-9785-5BD490404B6B}" type="parTrans" cxnId="{B45CB2CA-DFDC-42FA-B589-60EF6F2E0CF4}">
      <dgm:prSet/>
      <dgm:spPr/>
      <dgm:t>
        <a:bodyPr/>
        <a:lstStyle/>
        <a:p>
          <a:endParaRPr lang="en-IN"/>
        </a:p>
      </dgm:t>
    </dgm:pt>
    <dgm:pt modelId="{2320043E-CF0A-47B6-BB2D-14692BDA3A89}" type="sibTrans" cxnId="{B45CB2CA-DFDC-42FA-B589-60EF6F2E0CF4}">
      <dgm:prSet/>
      <dgm:spPr/>
      <dgm:t>
        <a:bodyPr/>
        <a:lstStyle/>
        <a:p>
          <a:endParaRPr lang="en-IN"/>
        </a:p>
      </dgm:t>
    </dgm:pt>
    <dgm:pt modelId="{2346087C-6016-4607-8EB0-86037D747354}">
      <dgm:prSet phldrT="[Text]"/>
      <dgm:spPr/>
      <dgm:t>
        <a:bodyPr/>
        <a:lstStyle/>
        <a:p>
          <a:r>
            <a:rPr lang="en-IN" dirty="0"/>
            <a:t>Partial- Platelet, Bilirubin total,</a:t>
          </a:r>
        </a:p>
      </dgm:t>
    </dgm:pt>
    <dgm:pt modelId="{EDB04548-3BA4-430F-BA75-D6405BF75C44}" type="parTrans" cxnId="{A651F1F9-9182-4474-8EC1-CCD1DA3819B1}">
      <dgm:prSet/>
      <dgm:spPr/>
      <dgm:t>
        <a:bodyPr/>
        <a:lstStyle/>
        <a:p>
          <a:endParaRPr lang="en-IN"/>
        </a:p>
      </dgm:t>
    </dgm:pt>
    <dgm:pt modelId="{38A05EFA-D32C-4ACB-A422-DDA4EC560EE6}" type="sibTrans" cxnId="{A651F1F9-9182-4474-8EC1-CCD1DA3819B1}">
      <dgm:prSet/>
      <dgm:spPr/>
      <dgm:t>
        <a:bodyPr/>
        <a:lstStyle/>
        <a:p>
          <a:endParaRPr lang="en-IN"/>
        </a:p>
      </dgm:t>
    </dgm:pt>
    <dgm:pt modelId="{198AAA21-A983-475B-A093-A6E73AD2F0CC}" type="pres">
      <dgm:prSet presAssocID="{F6CE52CB-C381-4277-84AE-3D7D05D9E7C6}" presName="Name0" presStyleCnt="0">
        <dgm:presLayoutVars>
          <dgm:dir/>
          <dgm:animLvl val="lvl"/>
          <dgm:resizeHandles val="exact"/>
        </dgm:presLayoutVars>
      </dgm:prSet>
      <dgm:spPr/>
    </dgm:pt>
    <dgm:pt modelId="{7CBDEBEF-DE68-4719-8D2F-538A9BA572FC}" type="pres">
      <dgm:prSet presAssocID="{142B6B98-1249-4CAC-A38A-E641238FDC25}" presName="composite" presStyleCnt="0"/>
      <dgm:spPr/>
    </dgm:pt>
    <dgm:pt modelId="{EF59937C-BE73-4680-A456-BD753F9F965E}" type="pres">
      <dgm:prSet presAssocID="{142B6B98-1249-4CAC-A38A-E641238FDC25}" presName="parTx" presStyleLbl="alignNode1" presStyleIdx="0" presStyleCnt="3">
        <dgm:presLayoutVars>
          <dgm:chMax val="0"/>
          <dgm:chPref val="0"/>
          <dgm:bulletEnabled val="1"/>
        </dgm:presLayoutVars>
      </dgm:prSet>
      <dgm:spPr/>
    </dgm:pt>
    <dgm:pt modelId="{C2113C69-EBE2-41F2-A373-D34C04203D4A}" type="pres">
      <dgm:prSet presAssocID="{142B6B98-1249-4CAC-A38A-E641238FDC25}" presName="desTx" presStyleLbl="alignAccFollowNode1" presStyleIdx="0" presStyleCnt="3">
        <dgm:presLayoutVars>
          <dgm:bulletEnabled val="1"/>
        </dgm:presLayoutVars>
      </dgm:prSet>
      <dgm:spPr/>
    </dgm:pt>
    <dgm:pt modelId="{9973711C-0390-475F-865F-FC18990FD96C}" type="pres">
      <dgm:prSet presAssocID="{2C812FAF-ED78-41B3-B986-C7A9F60E1C1B}" presName="space" presStyleCnt="0"/>
      <dgm:spPr/>
    </dgm:pt>
    <dgm:pt modelId="{609C3503-8EB8-40DD-BD52-6BD5DD0480B7}" type="pres">
      <dgm:prSet presAssocID="{1CA3A36C-183B-465F-884A-19A44886BF7E}" presName="composite" presStyleCnt="0"/>
      <dgm:spPr/>
    </dgm:pt>
    <dgm:pt modelId="{6D0FD1DD-82A9-4197-A93D-733BD63D5E8B}" type="pres">
      <dgm:prSet presAssocID="{1CA3A36C-183B-465F-884A-19A44886BF7E}" presName="parTx" presStyleLbl="alignNode1" presStyleIdx="1" presStyleCnt="3">
        <dgm:presLayoutVars>
          <dgm:chMax val="0"/>
          <dgm:chPref val="0"/>
          <dgm:bulletEnabled val="1"/>
        </dgm:presLayoutVars>
      </dgm:prSet>
      <dgm:spPr/>
    </dgm:pt>
    <dgm:pt modelId="{16489B66-579C-4600-9041-A02337539928}" type="pres">
      <dgm:prSet presAssocID="{1CA3A36C-183B-465F-884A-19A44886BF7E}" presName="desTx" presStyleLbl="alignAccFollowNode1" presStyleIdx="1" presStyleCnt="3">
        <dgm:presLayoutVars>
          <dgm:bulletEnabled val="1"/>
        </dgm:presLayoutVars>
      </dgm:prSet>
      <dgm:spPr/>
    </dgm:pt>
    <dgm:pt modelId="{FF91B562-222A-4FE3-80AC-622C55DEDFBF}" type="pres">
      <dgm:prSet presAssocID="{74A4DF63-0083-4CE1-8542-9A1E073E8506}" presName="space" presStyleCnt="0"/>
      <dgm:spPr/>
    </dgm:pt>
    <dgm:pt modelId="{C005A592-DD3B-49B9-B0E5-B7774F6C2901}" type="pres">
      <dgm:prSet presAssocID="{1734A835-5124-4550-B45C-A30D13A06ABB}" presName="composite" presStyleCnt="0"/>
      <dgm:spPr/>
    </dgm:pt>
    <dgm:pt modelId="{896F640E-F0D2-4DF4-BE06-12C1FC2DD76F}" type="pres">
      <dgm:prSet presAssocID="{1734A835-5124-4550-B45C-A30D13A06ABB}" presName="parTx" presStyleLbl="alignNode1" presStyleIdx="2" presStyleCnt="3">
        <dgm:presLayoutVars>
          <dgm:chMax val="0"/>
          <dgm:chPref val="0"/>
          <dgm:bulletEnabled val="1"/>
        </dgm:presLayoutVars>
      </dgm:prSet>
      <dgm:spPr/>
    </dgm:pt>
    <dgm:pt modelId="{2784B3F4-4212-4569-95BD-E676339541F7}" type="pres">
      <dgm:prSet presAssocID="{1734A835-5124-4550-B45C-A30D13A06ABB}" presName="desTx" presStyleLbl="alignAccFollowNode1" presStyleIdx="2" presStyleCnt="3">
        <dgm:presLayoutVars>
          <dgm:bulletEnabled val="1"/>
        </dgm:presLayoutVars>
      </dgm:prSet>
      <dgm:spPr/>
    </dgm:pt>
  </dgm:ptLst>
  <dgm:cxnLst>
    <dgm:cxn modelId="{8DF28D10-A524-416A-803E-F90B9807573A}" srcId="{142B6B98-1249-4CAC-A38A-E641238FDC25}" destId="{57FBE6B5-F920-4FCA-87AF-45E5A2347CE6}" srcOrd="6" destOrd="0" parTransId="{F7E821B2-1D71-448A-BA72-76DE3A38B2A8}" sibTransId="{E53C9DAD-E9EE-497E-993D-C9C961DF56E9}"/>
    <dgm:cxn modelId="{6F817216-6588-4D6C-95D9-C387085451BE}" type="presOf" srcId="{57FBE6B5-F920-4FCA-87AF-45E5A2347CE6}" destId="{C2113C69-EBE2-41F2-A373-D34C04203D4A}" srcOrd="0" destOrd="6" presId="urn:microsoft.com/office/officeart/2005/8/layout/hList1"/>
    <dgm:cxn modelId="{8C7A3C20-BF46-4DEF-993E-11F441BFE259}" type="presOf" srcId="{A1D61759-31B9-45F1-B07F-83242B48138C}" destId="{16489B66-579C-4600-9041-A02337539928}" srcOrd="0" destOrd="0" presId="urn:microsoft.com/office/officeart/2005/8/layout/hList1"/>
    <dgm:cxn modelId="{A46D2921-F506-4E73-BFA9-80FEF8E2171C}" type="presOf" srcId="{231EE2B3-0261-4179-8C5F-A550F077EC7D}" destId="{C2113C69-EBE2-41F2-A373-D34C04203D4A}" srcOrd="0" destOrd="2" presId="urn:microsoft.com/office/officeart/2005/8/layout/hList1"/>
    <dgm:cxn modelId="{9EEAC324-389E-408C-AECE-1922078AFB37}" srcId="{142B6B98-1249-4CAC-A38A-E641238FDC25}" destId="{0198E199-8B2F-4FBF-B17B-6B07E4188526}" srcOrd="4" destOrd="0" parTransId="{A9117CF8-A9D1-457B-A277-4A2B1CFD5A81}" sibTransId="{2C2681A5-29C5-43A0-86FE-02F17B2C04FB}"/>
    <dgm:cxn modelId="{53F21A39-F31F-48B7-BD38-CD21E950B696}" type="presOf" srcId="{F6CE52CB-C381-4277-84AE-3D7D05D9E7C6}" destId="{198AAA21-A983-475B-A093-A6E73AD2F0CC}" srcOrd="0" destOrd="0" presId="urn:microsoft.com/office/officeart/2005/8/layout/hList1"/>
    <dgm:cxn modelId="{D50EC740-A960-40B4-9B55-495F0C87F3BA}" type="presOf" srcId="{D5FF712E-3AA9-4962-8DE0-D4A4E3D03998}" destId="{C2113C69-EBE2-41F2-A373-D34C04203D4A}" srcOrd="0" destOrd="1" presId="urn:microsoft.com/office/officeart/2005/8/layout/hList1"/>
    <dgm:cxn modelId="{0F01085F-AB2B-4D84-A728-79B4262F9E39}" type="presOf" srcId="{142B6B98-1249-4CAC-A38A-E641238FDC25}" destId="{EF59937C-BE73-4680-A456-BD753F9F965E}" srcOrd="0" destOrd="0" presId="urn:microsoft.com/office/officeart/2005/8/layout/hList1"/>
    <dgm:cxn modelId="{E91E7562-1078-4203-B2DC-B006C41F054F}" srcId="{1734A835-5124-4550-B45C-A30D13A06ABB}" destId="{84EFBC6B-E0E7-4611-AF2E-2658197842AD}" srcOrd="0" destOrd="0" parTransId="{A9BCFB95-731D-4F8A-9DDF-47F4A7705051}" sibTransId="{D02B6B15-4053-429A-B654-175DEF54BF91}"/>
    <dgm:cxn modelId="{7F30FC42-FE9D-44D5-89EE-F06BBB1EA330}" type="presOf" srcId="{84EFBC6B-E0E7-4611-AF2E-2658197842AD}" destId="{2784B3F4-4212-4569-95BD-E676339541F7}" srcOrd="0" destOrd="0" presId="urn:microsoft.com/office/officeart/2005/8/layout/hList1"/>
    <dgm:cxn modelId="{3032D543-31E0-4827-AAC6-A5D007457EC0}" srcId="{F6CE52CB-C381-4277-84AE-3D7D05D9E7C6}" destId="{1CA3A36C-183B-465F-884A-19A44886BF7E}" srcOrd="1" destOrd="0" parTransId="{EB227FBD-B505-4074-9025-6A4C3781090B}" sibTransId="{74A4DF63-0083-4CE1-8542-9A1E073E8506}"/>
    <dgm:cxn modelId="{40639149-19DA-4B34-938B-3F6FC2F4E066}" srcId="{142B6B98-1249-4CAC-A38A-E641238FDC25}" destId="{0692BFE6-6AD9-4604-8090-4CE7A59D440D}" srcOrd="3" destOrd="0" parTransId="{D0199BDF-E4E3-44A7-BF02-C06D922BC2F9}" sibTransId="{C318A7C8-74C0-470B-B14D-2CC1B715044B}"/>
    <dgm:cxn modelId="{3D78B74E-DF2A-4CC3-AB27-F9135FD4AA29}" type="presOf" srcId="{1734A835-5124-4550-B45C-A30D13A06ABB}" destId="{896F640E-F0D2-4DF4-BE06-12C1FC2DD76F}" srcOrd="0" destOrd="0" presId="urn:microsoft.com/office/officeart/2005/8/layout/hList1"/>
    <dgm:cxn modelId="{F2620B4F-B027-4236-A6D0-2461DFF69AA4}" srcId="{F6CE52CB-C381-4277-84AE-3D7D05D9E7C6}" destId="{1734A835-5124-4550-B45C-A30D13A06ABB}" srcOrd="2" destOrd="0" parTransId="{ADB5B7F8-B591-480F-99AB-A892195B11FA}" sibTransId="{0F43FD11-500F-4B2E-955E-5A90F5E3F541}"/>
    <dgm:cxn modelId="{A60DF577-D57E-48D6-91ED-1061A6DA0F20}" type="presOf" srcId="{0198E199-8B2F-4FBF-B17B-6B07E4188526}" destId="{C2113C69-EBE2-41F2-A373-D34C04203D4A}" srcOrd="0" destOrd="4" presId="urn:microsoft.com/office/officeart/2005/8/layout/hList1"/>
    <dgm:cxn modelId="{19221B7E-AAEE-44DA-B8E8-CC84848DFB09}" type="presOf" srcId="{2346087C-6016-4607-8EB0-86037D747354}" destId="{2784B3F4-4212-4569-95BD-E676339541F7}" srcOrd="0" destOrd="1" presId="urn:microsoft.com/office/officeart/2005/8/layout/hList1"/>
    <dgm:cxn modelId="{6A779F82-160D-4EBD-AA9D-82B7C53ED974}" type="presOf" srcId="{DE082A24-75E0-409A-B0D3-D1732BDC2B56}" destId="{C2113C69-EBE2-41F2-A373-D34C04203D4A}" srcOrd="0" destOrd="0" presId="urn:microsoft.com/office/officeart/2005/8/layout/hList1"/>
    <dgm:cxn modelId="{DEBE4486-3F1D-4D74-ABDF-22606B8AAFA0}" srcId="{142B6B98-1249-4CAC-A38A-E641238FDC25}" destId="{DE082A24-75E0-409A-B0D3-D1732BDC2B56}" srcOrd="0" destOrd="0" parTransId="{37E5AA55-AFBF-4C59-8CD5-7F7BC4D9384F}" sibTransId="{11A91EC7-006D-453E-ADB5-1564DBC131C0}"/>
    <dgm:cxn modelId="{9C19ED97-8929-4913-BBC5-B7F5FBC527C0}" srcId="{1CA3A36C-183B-465F-884A-19A44886BF7E}" destId="{A1D61759-31B9-45F1-B07F-83242B48138C}" srcOrd="0" destOrd="0" parTransId="{77884439-6E28-44EF-8389-C8874D79129A}" sibTransId="{427A7B84-5FED-4E35-9B31-1E25994F90F9}"/>
    <dgm:cxn modelId="{44E9DFB7-2EF3-40A1-8CC2-93EFB7C63E18}" srcId="{142B6B98-1249-4CAC-A38A-E641238FDC25}" destId="{D5FF712E-3AA9-4962-8DE0-D4A4E3D03998}" srcOrd="1" destOrd="0" parTransId="{97127E12-F62F-49E1-BA1C-7C30743D136C}" sibTransId="{522B5A01-44BD-4117-B86F-DBF02C07EEDF}"/>
    <dgm:cxn modelId="{62CE27BA-73F9-46E6-89C1-DDB53227F5CF}" type="presOf" srcId="{9809F72A-F1A8-40D0-8A21-525AE84C3756}" destId="{16489B66-579C-4600-9041-A02337539928}" srcOrd="0" destOrd="1" presId="urn:microsoft.com/office/officeart/2005/8/layout/hList1"/>
    <dgm:cxn modelId="{B45CB2CA-DFDC-42FA-B589-60EF6F2E0CF4}" srcId="{1CA3A36C-183B-465F-884A-19A44886BF7E}" destId="{9809F72A-F1A8-40D0-8A21-525AE84C3756}" srcOrd="1" destOrd="0" parTransId="{2D95179F-124D-4D26-9785-5BD490404B6B}" sibTransId="{2320043E-CF0A-47B6-BB2D-14692BDA3A89}"/>
    <dgm:cxn modelId="{BAF9A3D5-8479-4F55-B19B-CFF5EF965C83}" srcId="{142B6B98-1249-4CAC-A38A-E641238FDC25}" destId="{231EE2B3-0261-4179-8C5F-A550F077EC7D}" srcOrd="2" destOrd="0" parTransId="{78158632-BC07-4D25-87FF-D2F97C48BC75}" sibTransId="{D383AB46-2A5B-41CD-8FC1-86DEC78EE844}"/>
    <dgm:cxn modelId="{7F7A1ADE-9941-4A73-A653-4A34A1980BBC}" type="presOf" srcId="{1CA3A36C-183B-465F-884A-19A44886BF7E}" destId="{6D0FD1DD-82A9-4197-A93D-733BD63D5E8B}" srcOrd="0" destOrd="0" presId="urn:microsoft.com/office/officeart/2005/8/layout/hList1"/>
    <dgm:cxn modelId="{77906EE8-7158-4290-8873-3414ABBFD366}" type="presOf" srcId="{49C6FAC5-95D6-44B7-993D-7B7EDF38C9AB}" destId="{C2113C69-EBE2-41F2-A373-D34C04203D4A}" srcOrd="0" destOrd="5" presId="urn:microsoft.com/office/officeart/2005/8/layout/hList1"/>
    <dgm:cxn modelId="{2E8BBCEB-B27F-4BAB-B5B4-6FF477935299}" type="presOf" srcId="{0692BFE6-6AD9-4604-8090-4CE7A59D440D}" destId="{C2113C69-EBE2-41F2-A373-D34C04203D4A}" srcOrd="0" destOrd="3" presId="urn:microsoft.com/office/officeart/2005/8/layout/hList1"/>
    <dgm:cxn modelId="{0A22AFEF-BDF4-46C9-9B00-060D3341980D}" srcId="{F6CE52CB-C381-4277-84AE-3D7D05D9E7C6}" destId="{142B6B98-1249-4CAC-A38A-E641238FDC25}" srcOrd="0" destOrd="0" parTransId="{EA13BE65-8BC8-460B-9FD9-0EE50387CDC8}" sibTransId="{2C812FAF-ED78-41B3-B986-C7A9F60E1C1B}"/>
    <dgm:cxn modelId="{A651F1F9-9182-4474-8EC1-CCD1DA3819B1}" srcId="{1734A835-5124-4550-B45C-A30D13A06ABB}" destId="{2346087C-6016-4607-8EB0-86037D747354}" srcOrd="1" destOrd="0" parTransId="{EDB04548-3BA4-430F-BA75-D6405BF75C44}" sibTransId="{38A05EFA-D32C-4ACB-A422-DDA4EC560EE6}"/>
    <dgm:cxn modelId="{04CD72FB-BFE9-45E7-88A6-39A454241DB7}" srcId="{142B6B98-1249-4CAC-A38A-E641238FDC25}" destId="{49C6FAC5-95D6-44B7-993D-7B7EDF38C9AB}" srcOrd="5" destOrd="0" parTransId="{2BA7E92E-C1D2-4476-BD6D-F9CBAD28420D}" sibTransId="{864F5193-77F7-48F5-8F28-27C036DEDD06}"/>
    <dgm:cxn modelId="{FCFC02F3-AFDC-4A20-A1FB-2481C411E0BA}" type="presParOf" srcId="{198AAA21-A983-475B-A093-A6E73AD2F0CC}" destId="{7CBDEBEF-DE68-4719-8D2F-538A9BA572FC}" srcOrd="0" destOrd="0" presId="urn:microsoft.com/office/officeart/2005/8/layout/hList1"/>
    <dgm:cxn modelId="{9413D270-F167-45D5-AC62-4E023650D61B}" type="presParOf" srcId="{7CBDEBEF-DE68-4719-8D2F-538A9BA572FC}" destId="{EF59937C-BE73-4680-A456-BD753F9F965E}" srcOrd="0" destOrd="0" presId="urn:microsoft.com/office/officeart/2005/8/layout/hList1"/>
    <dgm:cxn modelId="{C8DDDD29-6EBE-41C1-B439-3D037689D567}" type="presParOf" srcId="{7CBDEBEF-DE68-4719-8D2F-538A9BA572FC}" destId="{C2113C69-EBE2-41F2-A373-D34C04203D4A}" srcOrd="1" destOrd="0" presId="urn:microsoft.com/office/officeart/2005/8/layout/hList1"/>
    <dgm:cxn modelId="{A83BFF44-3484-41C0-A911-50F666033DC0}" type="presParOf" srcId="{198AAA21-A983-475B-A093-A6E73AD2F0CC}" destId="{9973711C-0390-475F-865F-FC18990FD96C}" srcOrd="1" destOrd="0" presId="urn:microsoft.com/office/officeart/2005/8/layout/hList1"/>
    <dgm:cxn modelId="{E8F55382-1580-4F1C-84F9-A60C3F491CF2}" type="presParOf" srcId="{198AAA21-A983-475B-A093-A6E73AD2F0CC}" destId="{609C3503-8EB8-40DD-BD52-6BD5DD0480B7}" srcOrd="2" destOrd="0" presId="urn:microsoft.com/office/officeart/2005/8/layout/hList1"/>
    <dgm:cxn modelId="{4A62BDB9-D95F-4B74-BE84-49C12E02642B}" type="presParOf" srcId="{609C3503-8EB8-40DD-BD52-6BD5DD0480B7}" destId="{6D0FD1DD-82A9-4197-A93D-733BD63D5E8B}" srcOrd="0" destOrd="0" presId="urn:microsoft.com/office/officeart/2005/8/layout/hList1"/>
    <dgm:cxn modelId="{660C9215-CC56-4C8F-A1AB-0371188E61D2}" type="presParOf" srcId="{609C3503-8EB8-40DD-BD52-6BD5DD0480B7}" destId="{16489B66-579C-4600-9041-A02337539928}" srcOrd="1" destOrd="0" presId="urn:microsoft.com/office/officeart/2005/8/layout/hList1"/>
    <dgm:cxn modelId="{611874C3-9B3A-4571-A95C-9B6AAB697061}" type="presParOf" srcId="{198AAA21-A983-475B-A093-A6E73AD2F0CC}" destId="{FF91B562-222A-4FE3-80AC-622C55DEDFBF}" srcOrd="3" destOrd="0" presId="urn:microsoft.com/office/officeart/2005/8/layout/hList1"/>
    <dgm:cxn modelId="{818F65F5-CA37-45B5-A27C-5405401CC303}" type="presParOf" srcId="{198AAA21-A983-475B-A093-A6E73AD2F0CC}" destId="{C005A592-DD3B-49B9-B0E5-B7774F6C2901}" srcOrd="4" destOrd="0" presId="urn:microsoft.com/office/officeart/2005/8/layout/hList1"/>
    <dgm:cxn modelId="{2A40E05A-6FFD-407F-A89E-B0FF57209B78}" type="presParOf" srcId="{C005A592-DD3B-49B9-B0E5-B7774F6C2901}" destId="{896F640E-F0D2-4DF4-BE06-12C1FC2DD76F}" srcOrd="0" destOrd="0" presId="urn:microsoft.com/office/officeart/2005/8/layout/hList1"/>
    <dgm:cxn modelId="{9EF36B84-DCD7-41EC-BBB5-03204A25DBF3}" type="presParOf" srcId="{C005A592-DD3B-49B9-B0E5-B7774F6C2901}" destId="{2784B3F4-4212-4569-95BD-E676339541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E12E6-3477-49A2-A272-4222EEA509F6}"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83D36ACE-C743-4A2F-8290-4013837C26D0}">
      <dgm:prSet phldrT="[Text]" custT="1"/>
      <dgm:spPr/>
      <dgm:t>
        <a:bodyPr/>
        <a:lstStyle/>
        <a:p>
          <a:r>
            <a:rPr lang="en-IN" sz="1600" dirty="0"/>
            <a:t>Visualization</a:t>
          </a:r>
        </a:p>
      </dgm:t>
    </dgm:pt>
    <dgm:pt modelId="{928A2E06-D429-444B-A9FB-B69D632E6E30}" type="parTrans" cxnId="{918758A7-68F9-4479-89A0-EA0B63BEDE8D}">
      <dgm:prSet/>
      <dgm:spPr/>
      <dgm:t>
        <a:bodyPr/>
        <a:lstStyle/>
        <a:p>
          <a:endParaRPr lang="en-IN"/>
        </a:p>
      </dgm:t>
    </dgm:pt>
    <dgm:pt modelId="{C5DF90A2-80AB-4A1F-A159-9F02F08DF885}" type="sibTrans" cxnId="{918758A7-68F9-4479-89A0-EA0B63BEDE8D}">
      <dgm:prSet/>
      <dgm:spPr/>
      <dgm:t>
        <a:bodyPr/>
        <a:lstStyle/>
        <a:p>
          <a:endParaRPr lang="en-IN"/>
        </a:p>
      </dgm:t>
    </dgm:pt>
    <dgm:pt modelId="{E5F43A6B-9080-4C43-A966-61A325CDF607}">
      <dgm:prSet phldrT="[Text]" custT="1"/>
      <dgm:spPr/>
      <dgm:t>
        <a:bodyPr/>
        <a:lstStyle/>
        <a:p>
          <a:r>
            <a:rPr lang="en-IN" sz="1600" dirty="0"/>
            <a:t>Normal Models</a:t>
          </a:r>
        </a:p>
      </dgm:t>
    </dgm:pt>
    <dgm:pt modelId="{8BFCDCE4-26AD-4A1C-8DDE-6FD36B940A1B}" type="parTrans" cxnId="{31630DC1-A0C0-490D-826D-9992839A3570}">
      <dgm:prSet/>
      <dgm:spPr/>
      <dgm:t>
        <a:bodyPr/>
        <a:lstStyle/>
        <a:p>
          <a:endParaRPr lang="en-IN"/>
        </a:p>
      </dgm:t>
    </dgm:pt>
    <dgm:pt modelId="{0972B858-8E66-4BE5-AA8C-4136B76EF980}" type="sibTrans" cxnId="{31630DC1-A0C0-490D-826D-9992839A3570}">
      <dgm:prSet/>
      <dgm:spPr/>
      <dgm:t>
        <a:bodyPr/>
        <a:lstStyle/>
        <a:p>
          <a:endParaRPr lang="en-IN"/>
        </a:p>
      </dgm:t>
    </dgm:pt>
    <dgm:pt modelId="{DB87BD99-B735-475A-B45B-22C0D3A99F0E}">
      <dgm:prSet phldrT="[Text]" custT="1"/>
      <dgm:spPr/>
      <dgm:t>
        <a:bodyPr/>
        <a:lstStyle/>
        <a:p>
          <a:r>
            <a:rPr lang="en-IN" sz="1600" dirty="0"/>
            <a:t>Gaussian Naïve Bayes</a:t>
          </a:r>
        </a:p>
      </dgm:t>
    </dgm:pt>
    <dgm:pt modelId="{87399D71-9434-46E5-AFA2-61183A6AC3A4}" type="parTrans" cxnId="{2EC5BB92-38A5-4D88-967B-F8370F2C11D3}">
      <dgm:prSet/>
      <dgm:spPr/>
      <dgm:t>
        <a:bodyPr/>
        <a:lstStyle/>
        <a:p>
          <a:endParaRPr lang="en-IN"/>
        </a:p>
      </dgm:t>
    </dgm:pt>
    <dgm:pt modelId="{AD443EF6-3855-4BA2-9846-D35303C41CD0}" type="sibTrans" cxnId="{2EC5BB92-38A5-4D88-967B-F8370F2C11D3}">
      <dgm:prSet/>
      <dgm:spPr/>
      <dgm:t>
        <a:bodyPr/>
        <a:lstStyle/>
        <a:p>
          <a:endParaRPr lang="en-IN"/>
        </a:p>
      </dgm:t>
    </dgm:pt>
    <dgm:pt modelId="{0D412243-810B-47BC-A4DD-3DC33155B53B}">
      <dgm:prSet phldrT="[Text]" custT="1"/>
      <dgm:spPr/>
      <dgm:t>
        <a:bodyPr/>
        <a:lstStyle/>
        <a:p>
          <a:r>
            <a:rPr lang="en-IN" sz="1600" dirty="0"/>
            <a:t>Logistic Regression            </a:t>
          </a:r>
          <a:r>
            <a:rPr lang="en-IN" sz="1600" b="1" dirty="0"/>
            <a:t>SMOTE with Over sampling does better</a:t>
          </a:r>
          <a:r>
            <a:rPr lang="en-IN" sz="1600" dirty="0"/>
            <a:t> </a:t>
          </a:r>
        </a:p>
      </dgm:t>
    </dgm:pt>
    <dgm:pt modelId="{37245554-D2BC-4DC6-8DF0-E88C04F03607}" type="parTrans" cxnId="{7033FA0F-FC56-44E5-B572-FF39EDB603D8}">
      <dgm:prSet/>
      <dgm:spPr/>
      <dgm:t>
        <a:bodyPr/>
        <a:lstStyle/>
        <a:p>
          <a:endParaRPr lang="en-IN"/>
        </a:p>
      </dgm:t>
    </dgm:pt>
    <dgm:pt modelId="{05788192-F4FB-409C-B239-85A5988A1722}" type="sibTrans" cxnId="{7033FA0F-FC56-44E5-B572-FF39EDB603D8}">
      <dgm:prSet/>
      <dgm:spPr/>
      <dgm:t>
        <a:bodyPr/>
        <a:lstStyle/>
        <a:p>
          <a:endParaRPr lang="en-IN"/>
        </a:p>
      </dgm:t>
    </dgm:pt>
    <dgm:pt modelId="{2EC69F52-85CA-4C70-870C-5B0875518861}">
      <dgm:prSet custT="1"/>
      <dgm:spPr/>
      <dgm:t>
        <a:bodyPr/>
        <a:lstStyle/>
        <a:p>
          <a:r>
            <a:rPr lang="en-IN" sz="1600" dirty="0"/>
            <a:t>Ensemble</a:t>
          </a:r>
        </a:p>
        <a:p>
          <a:r>
            <a:rPr lang="en-IN" sz="1600" dirty="0"/>
            <a:t>Models</a:t>
          </a:r>
        </a:p>
      </dgm:t>
    </dgm:pt>
    <dgm:pt modelId="{7D6AA225-C580-4A46-BBEB-4EA6C683DB46}" type="parTrans" cxnId="{D7F8D66C-BBF4-416D-AA7D-1C30E0C55C85}">
      <dgm:prSet/>
      <dgm:spPr/>
      <dgm:t>
        <a:bodyPr/>
        <a:lstStyle/>
        <a:p>
          <a:endParaRPr lang="en-IN"/>
        </a:p>
      </dgm:t>
    </dgm:pt>
    <dgm:pt modelId="{A7DEE0CB-4714-4CC6-971E-4207860ED30D}" type="sibTrans" cxnId="{D7F8D66C-BBF4-416D-AA7D-1C30E0C55C85}">
      <dgm:prSet/>
      <dgm:spPr/>
      <dgm:t>
        <a:bodyPr/>
        <a:lstStyle/>
        <a:p>
          <a:endParaRPr lang="en-IN"/>
        </a:p>
      </dgm:t>
    </dgm:pt>
    <dgm:pt modelId="{1F15C926-C6EF-4E12-80F8-2A3A3210E144}">
      <dgm:prSet phldrT="[Text]" custT="1"/>
      <dgm:spPr/>
      <dgm:t>
        <a:bodyPr/>
        <a:lstStyle/>
        <a:p>
          <a:r>
            <a:rPr lang="en-IN" sz="1600" dirty="0"/>
            <a:t>MDS</a:t>
          </a:r>
        </a:p>
      </dgm:t>
    </dgm:pt>
    <dgm:pt modelId="{DA4E7512-434D-4BBB-821F-F3ED1499A65B}" type="sibTrans" cxnId="{BDDDE209-21D4-4F2E-BB16-3A22019F86C9}">
      <dgm:prSet/>
      <dgm:spPr/>
      <dgm:t>
        <a:bodyPr/>
        <a:lstStyle/>
        <a:p>
          <a:endParaRPr lang="en-IN"/>
        </a:p>
      </dgm:t>
    </dgm:pt>
    <dgm:pt modelId="{E4E73A48-6560-4B53-9E09-90CB27B7A72A}" type="parTrans" cxnId="{BDDDE209-21D4-4F2E-BB16-3A22019F86C9}">
      <dgm:prSet/>
      <dgm:spPr/>
      <dgm:t>
        <a:bodyPr/>
        <a:lstStyle/>
        <a:p>
          <a:endParaRPr lang="en-IN"/>
        </a:p>
      </dgm:t>
    </dgm:pt>
    <dgm:pt modelId="{0A4D7BD7-EA1C-43A4-AA83-746C60D8DCBF}">
      <dgm:prSet phldrT="[Text]" custT="1"/>
      <dgm:spPr/>
      <dgm:t>
        <a:bodyPr/>
        <a:lstStyle/>
        <a:p>
          <a:r>
            <a:rPr lang="en-IN" sz="1600" dirty="0"/>
            <a:t>TSNE</a:t>
          </a:r>
        </a:p>
      </dgm:t>
    </dgm:pt>
    <dgm:pt modelId="{67BE82B0-8A1B-4317-A519-82C4B82CE4F7}" type="sibTrans" cxnId="{9181C5B2-CAB6-4544-85C9-D7761F43BBFD}">
      <dgm:prSet/>
      <dgm:spPr/>
      <dgm:t>
        <a:bodyPr/>
        <a:lstStyle/>
        <a:p>
          <a:endParaRPr lang="en-IN"/>
        </a:p>
      </dgm:t>
    </dgm:pt>
    <dgm:pt modelId="{74AFCE72-AF40-4398-A4F5-11745A076311}" type="parTrans" cxnId="{9181C5B2-CAB6-4544-85C9-D7761F43BBFD}">
      <dgm:prSet/>
      <dgm:spPr/>
      <dgm:t>
        <a:bodyPr/>
        <a:lstStyle/>
        <a:p>
          <a:endParaRPr lang="en-IN"/>
        </a:p>
      </dgm:t>
    </dgm:pt>
    <dgm:pt modelId="{FCDB0CF1-D0DD-4BB8-B5CC-774948C14618}">
      <dgm:prSet phldrT="[Text]" custT="1"/>
      <dgm:spPr/>
      <dgm:t>
        <a:bodyPr/>
        <a:lstStyle/>
        <a:p>
          <a:r>
            <a:rPr lang="en-IN" sz="1600" dirty="0"/>
            <a:t>K means</a:t>
          </a:r>
        </a:p>
      </dgm:t>
    </dgm:pt>
    <dgm:pt modelId="{7749A8A0-755A-4011-B91B-7F804F670DD3}" type="parTrans" cxnId="{4F84EC11-B3B2-456E-A33D-309B45702AF1}">
      <dgm:prSet/>
      <dgm:spPr/>
      <dgm:t>
        <a:bodyPr/>
        <a:lstStyle/>
        <a:p>
          <a:endParaRPr lang="en-IN"/>
        </a:p>
      </dgm:t>
    </dgm:pt>
    <dgm:pt modelId="{00C9198C-09EB-4CA3-BFE2-11B8F6C688C6}" type="sibTrans" cxnId="{4F84EC11-B3B2-456E-A33D-309B45702AF1}">
      <dgm:prSet/>
      <dgm:spPr/>
      <dgm:t>
        <a:bodyPr/>
        <a:lstStyle/>
        <a:p>
          <a:endParaRPr lang="en-IN"/>
        </a:p>
      </dgm:t>
    </dgm:pt>
    <dgm:pt modelId="{EBE65960-0484-4E5D-8B41-3AC296EC5A93}">
      <dgm:prSet custT="1"/>
      <dgm:spPr/>
      <dgm:t>
        <a:bodyPr/>
        <a:lstStyle/>
        <a:p>
          <a:endParaRPr lang="en-IN" sz="1600" dirty="0"/>
        </a:p>
      </dgm:t>
    </dgm:pt>
    <dgm:pt modelId="{1264784A-BCB3-4984-8868-49241752B0BE}" type="parTrans" cxnId="{73B95C6B-450F-4FF6-8EE2-6C2B4021C669}">
      <dgm:prSet/>
      <dgm:spPr/>
      <dgm:t>
        <a:bodyPr/>
        <a:lstStyle/>
        <a:p>
          <a:endParaRPr lang="en-IN"/>
        </a:p>
      </dgm:t>
    </dgm:pt>
    <dgm:pt modelId="{508323DF-941B-487D-B9A9-AE58C83B86EC}" type="sibTrans" cxnId="{73B95C6B-450F-4FF6-8EE2-6C2B4021C669}">
      <dgm:prSet/>
      <dgm:spPr/>
      <dgm:t>
        <a:bodyPr/>
        <a:lstStyle/>
        <a:p>
          <a:endParaRPr lang="en-IN"/>
        </a:p>
      </dgm:t>
    </dgm:pt>
    <dgm:pt modelId="{207DB986-A863-4177-82BD-22FF19DBA862}">
      <dgm:prSet phldrT="[Text]" custT="1"/>
      <dgm:spPr/>
      <dgm:t>
        <a:bodyPr/>
        <a:lstStyle/>
        <a:p>
          <a:r>
            <a:rPr lang="en-IN" sz="1600" dirty="0"/>
            <a:t>Decision tree</a:t>
          </a:r>
        </a:p>
      </dgm:t>
    </dgm:pt>
    <dgm:pt modelId="{D9C40E96-1C2F-4FBD-8675-A9859F84BFC1}" type="parTrans" cxnId="{097117EB-3A7F-411C-9927-6E0B5F0A019C}">
      <dgm:prSet/>
      <dgm:spPr/>
      <dgm:t>
        <a:bodyPr/>
        <a:lstStyle/>
        <a:p>
          <a:endParaRPr lang="en-IN"/>
        </a:p>
      </dgm:t>
    </dgm:pt>
    <dgm:pt modelId="{60A0ECE5-61E9-4CC0-A5D1-1ED4C3177C99}" type="sibTrans" cxnId="{097117EB-3A7F-411C-9927-6E0B5F0A019C}">
      <dgm:prSet/>
      <dgm:spPr/>
      <dgm:t>
        <a:bodyPr/>
        <a:lstStyle/>
        <a:p>
          <a:endParaRPr lang="en-IN"/>
        </a:p>
      </dgm:t>
    </dgm:pt>
    <dgm:pt modelId="{CB032BE1-1493-4273-981D-E9AE51C19109}">
      <dgm:prSet custT="1"/>
      <dgm:spPr/>
      <dgm:t>
        <a:bodyPr/>
        <a:lstStyle/>
        <a:p>
          <a:r>
            <a:rPr lang="en-IN" sz="1600" dirty="0" err="1"/>
            <a:t>LightGBM</a:t>
          </a:r>
          <a:r>
            <a:rPr lang="en-IN" sz="1600" dirty="0"/>
            <a:t>                            </a:t>
          </a:r>
          <a:r>
            <a:rPr lang="en-IN" sz="1600" b="1" dirty="0"/>
            <a:t>SMOTE with Under sampling does better</a:t>
          </a:r>
          <a:r>
            <a:rPr lang="en-IN" sz="1600" dirty="0"/>
            <a:t> </a:t>
          </a:r>
        </a:p>
      </dgm:t>
    </dgm:pt>
    <dgm:pt modelId="{32818AEE-DF0A-404F-A630-276E75885C7A}" type="parTrans" cxnId="{7975FB63-A08F-45A4-903A-0C9F98B0AC0D}">
      <dgm:prSet/>
      <dgm:spPr/>
      <dgm:t>
        <a:bodyPr/>
        <a:lstStyle/>
        <a:p>
          <a:endParaRPr lang="en-IN"/>
        </a:p>
      </dgm:t>
    </dgm:pt>
    <dgm:pt modelId="{A75827C8-7FBD-4BB9-82E3-6E0C4CCF82C6}" type="sibTrans" cxnId="{7975FB63-A08F-45A4-903A-0C9F98B0AC0D}">
      <dgm:prSet/>
      <dgm:spPr/>
      <dgm:t>
        <a:bodyPr/>
        <a:lstStyle/>
        <a:p>
          <a:endParaRPr lang="en-IN"/>
        </a:p>
      </dgm:t>
    </dgm:pt>
    <dgm:pt modelId="{2D6A64EA-448F-4B41-8A88-B5E599FA1082}">
      <dgm:prSet custT="1"/>
      <dgm:spPr/>
      <dgm:t>
        <a:bodyPr/>
        <a:lstStyle/>
        <a:p>
          <a:r>
            <a:rPr lang="en-IN" sz="1600" dirty="0" err="1"/>
            <a:t>Extratrees</a:t>
          </a:r>
          <a:endParaRPr lang="en-IN" sz="1600" dirty="0"/>
        </a:p>
      </dgm:t>
    </dgm:pt>
    <dgm:pt modelId="{53E94CC2-9538-4F44-B691-10FF27094EDA}" type="parTrans" cxnId="{80802BE7-3C7C-4DAC-902F-5FEF72D7FC62}">
      <dgm:prSet/>
      <dgm:spPr/>
      <dgm:t>
        <a:bodyPr/>
        <a:lstStyle/>
        <a:p>
          <a:endParaRPr lang="en-IN"/>
        </a:p>
      </dgm:t>
    </dgm:pt>
    <dgm:pt modelId="{CD7148D1-BD79-4AD2-BC3B-D87021F4AF01}" type="sibTrans" cxnId="{80802BE7-3C7C-4DAC-902F-5FEF72D7FC62}">
      <dgm:prSet/>
      <dgm:spPr/>
      <dgm:t>
        <a:bodyPr/>
        <a:lstStyle/>
        <a:p>
          <a:endParaRPr lang="en-IN"/>
        </a:p>
      </dgm:t>
    </dgm:pt>
    <dgm:pt modelId="{D94ABA61-9A9F-4A7B-BACC-BAD4DE708616}">
      <dgm:prSet custT="1"/>
      <dgm:spPr/>
      <dgm:t>
        <a:bodyPr/>
        <a:lstStyle/>
        <a:p>
          <a:r>
            <a:rPr lang="en-IN" sz="1600" dirty="0" err="1"/>
            <a:t>XGBoost</a:t>
          </a:r>
          <a:endParaRPr lang="en-IN" sz="1600" dirty="0"/>
        </a:p>
      </dgm:t>
    </dgm:pt>
    <dgm:pt modelId="{869CE7F1-D470-4624-ADA2-5A217D83D504}" type="parTrans" cxnId="{27271347-2648-4DE6-BF0F-AA49D288A3C3}">
      <dgm:prSet/>
      <dgm:spPr/>
      <dgm:t>
        <a:bodyPr/>
        <a:lstStyle/>
        <a:p>
          <a:endParaRPr lang="en-IN"/>
        </a:p>
      </dgm:t>
    </dgm:pt>
    <dgm:pt modelId="{D132B8AC-D435-4B7B-AD0F-0D30B59BE47A}" type="sibTrans" cxnId="{27271347-2648-4DE6-BF0F-AA49D288A3C3}">
      <dgm:prSet/>
      <dgm:spPr/>
      <dgm:t>
        <a:bodyPr/>
        <a:lstStyle/>
        <a:p>
          <a:endParaRPr lang="en-IN"/>
        </a:p>
      </dgm:t>
    </dgm:pt>
    <dgm:pt modelId="{33B3B97A-30F5-4CAA-B69F-6F867DEDFFFE}">
      <dgm:prSet custT="1"/>
      <dgm:spPr/>
      <dgm:t>
        <a:bodyPr/>
        <a:lstStyle/>
        <a:p>
          <a:r>
            <a:rPr lang="en-IN" sz="1600" dirty="0"/>
            <a:t>New Technique</a:t>
          </a:r>
        </a:p>
      </dgm:t>
    </dgm:pt>
    <dgm:pt modelId="{6D8FC16B-A4B8-4F58-ADC9-17AD41E4A93D}" type="parTrans" cxnId="{49D75962-7DF0-454E-9550-04B060D02E03}">
      <dgm:prSet/>
      <dgm:spPr/>
      <dgm:t>
        <a:bodyPr/>
        <a:lstStyle/>
        <a:p>
          <a:endParaRPr lang="en-IN"/>
        </a:p>
      </dgm:t>
    </dgm:pt>
    <dgm:pt modelId="{B3EE7369-2442-4995-A87B-73C7CA87DB26}" type="sibTrans" cxnId="{49D75962-7DF0-454E-9550-04B060D02E03}">
      <dgm:prSet/>
      <dgm:spPr/>
      <dgm:t>
        <a:bodyPr/>
        <a:lstStyle/>
        <a:p>
          <a:endParaRPr lang="en-IN"/>
        </a:p>
      </dgm:t>
    </dgm:pt>
    <dgm:pt modelId="{50447F51-5057-4405-99A7-A74B5ED53405}">
      <dgm:prSet custT="1"/>
      <dgm:spPr/>
      <dgm:t>
        <a:bodyPr/>
        <a:lstStyle/>
        <a:p>
          <a:r>
            <a:rPr lang="en-US" sz="1600" dirty="0"/>
            <a:t> Support Vector Machines in pre-processed data by LDA</a:t>
          </a:r>
          <a:r>
            <a:rPr lang="en-IN" sz="1600" dirty="0"/>
            <a:t>                                         			</a:t>
          </a:r>
          <a:r>
            <a:rPr lang="en-IN" sz="1600" b="1" dirty="0"/>
            <a:t>SMOTE with Under sampling does better</a:t>
          </a:r>
          <a:r>
            <a:rPr lang="en-IN" sz="1600" dirty="0"/>
            <a:t> </a:t>
          </a:r>
        </a:p>
      </dgm:t>
    </dgm:pt>
    <dgm:pt modelId="{1159B31A-BAA2-47EC-9F8C-1458ED8AFF09}" type="parTrans" cxnId="{3EA20934-4E13-435E-A5FB-C729A01000DC}">
      <dgm:prSet/>
      <dgm:spPr/>
      <dgm:t>
        <a:bodyPr/>
        <a:lstStyle/>
        <a:p>
          <a:endParaRPr lang="en-IN"/>
        </a:p>
      </dgm:t>
    </dgm:pt>
    <dgm:pt modelId="{2B889360-B136-4970-9AED-3AF8FD5629F5}" type="sibTrans" cxnId="{3EA20934-4E13-435E-A5FB-C729A01000DC}">
      <dgm:prSet/>
      <dgm:spPr/>
      <dgm:t>
        <a:bodyPr/>
        <a:lstStyle/>
        <a:p>
          <a:endParaRPr lang="en-IN"/>
        </a:p>
      </dgm:t>
    </dgm:pt>
    <dgm:pt modelId="{A06F6E49-0D75-4040-B441-1A230BAEC104}">
      <dgm:prSet custT="1"/>
      <dgm:spPr/>
      <dgm:t>
        <a:bodyPr/>
        <a:lstStyle/>
        <a:p>
          <a:endParaRPr lang="en-IN" sz="1600" dirty="0"/>
        </a:p>
      </dgm:t>
    </dgm:pt>
    <dgm:pt modelId="{C07663DD-164F-495D-8D77-FAF23853D581}" type="parTrans" cxnId="{177EE108-1ED5-4620-9024-D44FE120DD60}">
      <dgm:prSet/>
      <dgm:spPr/>
      <dgm:t>
        <a:bodyPr/>
        <a:lstStyle/>
        <a:p>
          <a:endParaRPr lang="en-IN"/>
        </a:p>
      </dgm:t>
    </dgm:pt>
    <dgm:pt modelId="{4D0D1838-870B-4FE4-A6C1-4AA4FCF8EC96}" type="sibTrans" cxnId="{177EE108-1ED5-4620-9024-D44FE120DD60}">
      <dgm:prSet/>
      <dgm:spPr/>
      <dgm:t>
        <a:bodyPr/>
        <a:lstStyle/>
        <a:p>
          <a:endParaRPr lang="en-IN"/>
        </a:p>
      </dgm:t>
    </dgm:pt>
    <dgm:pt modelId="{FE9FCD68-CC2E-48D0-9341-C064F0864A70}">
      <dgm:prSet custT="1"/>
      <dgm:spPr/>
      <dgm:t>
        <a:bodyPr/>
        <a:lstStyle/>
        <a:p>
          <a:r>
            <a:rPr lang="en-IN" sz="1600" dirty="0"/>
            <a:t>Random Forest</a:t>
          </a:r>
        </a:p>
      </dgm:t>
    </dgm:pt>
    <dgm:pt modelId="{D6327A05-6CE1-4D2E-A276-34D54772D816}" type="parTrans" cxnId="{A3A27DE6-6845-4C33-B346-8126E663ADDC}">
      <dgm:prSet/>
      <dgm:spPr/>
      <dgm:t>
        <a:bodyPr/>
        <a:lstStyle/>
        <a:p>
          <a:endParaRPr lang="en-IN"/>
        </a:p>
      </dgm:t>
    </dgm:pt>
    <dgm:pt modelId="{5A0373C2-E88D-4E56-9078-0D4E46FA1F3B}" type="sibTrans" cxnId="{A3A27DE6-6845-4C33-B346-8126E663ADDC}">
      <dgm:prSet/>
      <dgm:spPr/>
      <dgm:t>
        <a:bodyPr/>
        <a:lstStyle/>
        <a:p>
          <a:endParaRPr lang="en-IN"/>
        </a:p>
      </dgm:t>
    </dgm:pt>
    <dgm:pt modelId="{34B4CFFE-A91B-42B3-A9CF-18470EB1505F}" type="pres">
      <dgm:prSet presAssocID="{358E12E6-3477-49A2-A272-4222EEA509F6}" presName="linearFlow" presStyleCnt="0">
        <dgm:presLayoutVars>
          <dgm:dir/>
          <dgm:animLvl val="lvl"/>
          <dgm:resizeHandles val="exact"/>
        </dgm:presLayoutVars>
      </dgm:prSet>
      <dgm:spPr/>
    </dgm:pt>
    <dgm:pt modelId="{5A2F03B6-9E04-478D-BD1C-A7390D42DCFE}" type="pres">
      <dgm:prSet presAssocID="{83D36ACE-C743-4A2F-8290-4013837C26D0}" presName="composite" presStyleCnt="0"/>
      <dgm:spPr/>
    </dgm:pt>
    <dgm:pt modelId="{CE770470-046D-4133-BDC3-244FBF24F78E}" type="pres">
      <dgm:prSet presAssocID="{83D36ACE-C743-4A2F-8290-4013837C26D0}" presName="parentText" presStyleLbl="alignNode1" presStyleIdx="0" presStyleCnt="4">
        <dgm:presLayoutVars>
          <dgm:chMax val="1"/>
          <dgm:bulletEnabled val="1"/>
        </dgm:presLayoutVars>
      </dgm:prSet>
      <dgm:spPr/>
    </dgm:pt>
    <dgm:pt modelId="{F87293B0-EA95-403E-B9A1-A25E42224E98}" type="pres">
      <dgm:prSet presAssocID="{83D36ACE-C743-4A2F-8290-4013837C26D0}" presName="descendantText" presStyleLbl="alignAcc1" presStyleIdx="0" presStyleCnt="4">
        <dgm:presLayoutVars>
          <dgm:bulletEnabled val="1"/>
        </dgm:presLayoutVars>
      </dgm:prSet>
      <dgm:spPr/>
    </dgm:pt>
    <dgm:pt modelId="{5B043E9C-37AF-4055-957B-DD11E644A96D}" type="pres">
      <dgm:prSet presAssocID="{C5DF90A2-80AB-4A1F-A159-9F02F08DF885}" presName="sp" presStyleCnt="0"/>
      <dgm:spPr/>
    </dgm:pt>
    <dgm:pt modelId="{ACF5990F-6F30-4DEC-8978-D8B626DB32CC}" type="pres">
      <dgm:prSet presAssocID="{E5F43A6B-9080-4C43-A966-61A325CDF607}" presName="composite" presStyleCnt="0"/>
      <dgm:spPr/>
    </dgm:pt>
    <dgm:pt modelId="{4573131E-B387-4EFD-9255-E8855335241A}" type="pres">
      <dgm:prSet presAssocID="{E5F43A6B-9080-4C43-A966-61A325CDF607}" presName="parentText" presStyleLbl="alignNode1" presStyleIdx="1" presStyleCnt="4">
        <dgm:presLayoutVars>
          <dgm:chMax val="1"/>
          <dgm:bulletEnabled val="1"/>
        </dgm:presLayoutVars>
      </dgm:prSet>
      <dgm:spPr/>
    </dgm:pt>
    <dgm:pt modelId="{0970A9F9-B440-44F9-B92C-06F6E1A5C770}" type="pres">
      <dgm:prSet presAssocID="{E5F43A6B-9080-4C43-A966-61A325CDF607}" presName="descendantText" presStyleLbl="alignAcc1" presStyleIdx="1" presStyleCnt="4" custScaleY="126526">
        <dgm:presLayoutVars>
          <dgm:bulletEnabled val="1"/>
        </dgm:presLayoutVars>
      </dgm:prSet>
      <dgm:spPr/>
    </dgm:pt>
    <dgm:pt modelId="{3E6A63C6-A5F3-4241-9DE1-D146B9A55B75}" type="pres">
      <dgm:prSet presAssocID="{0972B858-8E66-4BE5-AA8C-4136B76EF980}" presName="sp" presStyleCnt="0"/>
      <dgm:spPr/>
    </dgm:pt>
    <dgm:pt modelId="{1D338975-506A-4B4F-8F97-34286B710DBB}" type="pres">
      <dgm:prSet presAssocID="{2EC69F52-85CA-4C70-870C-5B0875518861}" presName="composite" presStyleCnt="0"/>
      <dgm:spPr/>
    </dgm:pt>
    <dgm:pt modelId="{B775997C-9A1D-430D-AF4D-456C1BE2B269}" type="pres">
      <dgm:prSet presAssocID="{2EC69F52-85CA-4C70-870C-5B0875518861}" presName="parentText" presStyleLbl="alignNode1" presStyleIdx="2" presStyleCnt="4">
        <dgm:presLayoutVars>
          <dgm:chMax val="1"/>
          <dgm:bulletEnabled val="1"/>
        </dgm:presLayoutVars>
      </dgm:prSet>
      <dgm:spPr/>
    </dgm:pt>
    <dgm:pt modelId="{6E73D04B-DA6A-4E1A-9E12-CC8EDD9AAE5C}" type="pres">
      <dgm:prSet presAssocID="{2EC69F52-85CA-4C70-870C-5B0875518861}" presName="descendantText" presStyleLbl="alignAcc1" presStyleIdx="2" presStyleCnt="4" custScaleY="131682">
        <dgm:presLayoutVars>
          <dgm:bulletEnabled val="1"/>
        </dgm:presLayoutVars>
      </dgm:prSet>
      <dgm:spPr/>
    </dgm:pt>
    <dgm:pt modelId="{93AC568B-985F-476F-BD8C-339849179BFB}" type="pres">
      <dgm:prSet presAssocID="{A7DEE0CB-4714-4CC6-971E-4207860ED30D}" presName="sp" presStyleCnt="0"/>
      <dgm:spPr/>
    </dgm:pt>
    <dgm:pt modelId="{63D99520-BA9A-4EFE-B5C8-F29BD76D2027}" type="pres">
      <dgm:prSet presAssocID="{33B3B97A-30F5-4CAA-B69F-6F867DEDFFFE}" presName="composite" presStyleCnt="0"/>
      <dgm:spPr/>
    </dgm:pt>
    <dgm:pt modelId="{5725E8D5-AB56-4011-8BC1-8BD0D33392FD}" type="pres">
      <dgm:prSet presAssocID="{33B3B97A-30F5-4CAA-B69F-6F867DEDFFFE}" presName="parentText" presStyleLbl="alignNode1" presStyleIdx="3" presStyleCnt="4">
        <dgm:presLayoutVars>
          <dgm:chMax val="1"/>
          <dgm:bulletEnabled val="1"/>
        </dgm:presLayoutVars>
      </dgm:prSet>
      <dgm:spPr/>
    </dgm:pt>
    <dgm:pt modelId="{F9ECC9EF-972F-4A68-8131-EDA05BE894FF}" type="pres">
      <dgm:prSet presAssocID="{33B3B97A-30F5-4CAA-B69F-6F867DEDFFFE}" presName="descendantText" presStyleLbl="alignAcc1" presStyleIdx="3" presStyleCnt="4">
        <dgm:presLayoutVars>
          <dgm:bulletEnabled val="1"/>
        </dgm:presLayoutVars>
      </dgm:prSet>
      <dgm:spPr/>
    </dgm:pt>
  </dgm:ptLst>
  <dgm:cxnLst>
    <dgm:cxn modelId="{EA0B4A02-B20C-45C2-8DA5-1C3C5EA76A05}" type="presOf" srcId="{E5F43A6B-9080-4C43-A966-61A325CDF607}" destId="{4573131E-B387-4EFD-9255-E8855335241A}" srcOrd="0" destOrd="0" presId="urn:microsoft.com/office/officeart/2005/8/layout/chevron2"/>
    <dgm:cxn modelId="{5C702E03-9345-4305-850F-9305055678C0}" type="presOf" srcId="{33B3B97A-30F5-4CAA-B69F-6F867DEDFFFE}" destId="{5725E8D5-AB56-4011-8BC1-8BD0D33392FD}" srcOrd="0" destOrd="0" presId="urn:microsoft.com/office/officeart/2005/8/layout/chevron2"/>
    <dgm:cxn modelId="{177EE108-1ED5-4620-9024-D44FE120DD60}" srcId="{2EC69F52-85CA-4C70-870C-5B0875518861}" destId="{A06F6E49-0D75-4040-B441-1A230BAEC104}" srcOrd="0" destOrd="0" parTransId="{C07663DD-164F-495D-8D77-FAF23853D581}" sibTransId="{4D0D1838-870B-4FE4-A6C1-4AA4FCF8EC96}"/>
    <dgm:cxn modelId="{BDDDE209-21D4-4F2E-BB16-3A22019F86C9}" srcId="{83D36ACE-C743-4A2F-8290-4013837C26D0}" destId="{1F15C926-C6EF-4E12-80F8-2A3A3210E144}" srcOrd="0" destOrd="0" parTransId="{E4E73A48-6560-4B53-9E09-90CB27B7A72A}" sibTransId="{DA4E7512-434D-4BBB-821F-F3ED1499A65B}"/>
    <dgm:cxn modelId="{7033FA0F-FC56-44E5-B572-FF39EDB603D8}" srcId="{E5F43A6B-9080-4C43-A966-61A325CDF607}" destId="{0D412243-810B-47BC-A4DD-3DC33155B53B}" srcOrd="1" destOrd="0" parTransId="{37245554-D2BC-4DC6-8DF0-E88C04F03607}" sibTransId="{05788192-F4FB-409C-B239-85A5988A1722}"/>
    <dgm:cxn modelId="{4F84EC11-B3B2-456E-A33D-309B45702AF1}" srcId="{E5F43A6B-9080-4C43-A966-61A325CDF607}" destId="{FCDB0CF1-D0DD-4BB8-B5CC-774948C14618}" srcOrd="2" destOrd="0" parTransId="{7749A8A0-755A-4011-B91B-7F804F670DD3}" sibTransId="{00C9198C-09EB-4CA3-BFE2-11B8F6C688C6}"/>
    <dgm:cxn modelId="{CC0CEC1B-8967-4498-B72E-33322FA26FD5}" type="presOf" srcId="{DB87BD99-B735-475A-B45B-22C0D3A99F0E}" destId="{0970A9F9-B440-44F9-B92C-06F6E1A5C770}" srcOrd="0" destOrd="0" presId="urn:microsoft.com/office/officeart/2005/8/layout/chevron2"/>
    <dgm:cxn modelId="{C1B6DD23-551C-4ED2-B9A1-D3A3E27D7EFC}" type="presOf" srcId="{83D36ACE-C743-4A2F-8290-4013837C26D0}" destId="{CE770470-046D-4133-BDC3-244FBF24F78E}" srcOrd="0" destOrd="0" presId="urn:microsoft.com/office/officeart/2005/8/layout/chevron2"/>
    <dgm:cxn modelId="{6D17A528-A7B4-4FC3-9057-5BA0E3DC4111}" type="presOf" srcId="{358E12E6-3477-49A2-A272-4222EEA509F6}" destId="{34B4CFFE-A91B-42B3-A9CF-18470EB1505F}" srcOrd="0" destOrd="0" presId="urn:microsoft.com/office/officeart/2005/8/layout/chevron2"/>
    <dgm:cxn modelId="{3EA20934-4E13-435E-A5FB-C729A01000DC}" srcId="{33B3B97A-30F5-4CAA-B69F-6F867DEDFFFE}" destId="{50447F51-5057-4405-99A7-A74B5ED53405}" srcOrd="0" destOrd="0" parTransId="{1159B31A-BAA2-47EC-9F8C-1458ED8AFF09}" sibTransId="{2B889360-B136-4970-9AED-3AF8FD5629F5}"/>
    <dgm:cxn modelId="{E809C45C-8291-4E23-A44E-EB5E5079DE74}" type="presOf" srcId="{CB032BE1-1493-4273-981D-E9AE51C19109}" destId="{6E73D04B-DA6A-4E1A-9E12-CC8EDD9AAE5C}" srcOrd="0" destOrd="2" presId="urn:microsoft.com/office/officeart/2005/8/layout/chevron2"/>
    <dgm:cxn modelId="{49D75962-7DF0-454E-9550-04B060D02E03}" srcId="{358E12E6-3477-49A2-A272-4222EEA509F6}" destId="{33B3B97A-30F5-4CAA-B69F-6F867DEDFFFE}" srcOrd="3" destOrd="0" parTransId="{6D8FC16B-A4B8-4F58-ADC9-17AD41E4A93D}" sibTransId="{B3EE7369-2442-4995-A87B-73C7CA87DB26}"/>
    <dgm:cxn modelId="{7975FB63-A08F-45A4-903A-0C9F98B0AC0D}" srcId="{2EC69F52-85CA-4C70-870C-5B0875518861}" destId="{CB032BE1-1493-4273-981D-E9AE51C19109}" srcOrd="2" destOrd="0" parTransId="{32818AEE-DF0A-404F-A630-276E75885C7A}" sibTransId="{A75827C8-7FBD-4BB9-82E3-6E0C4CCF82C6}"/>
    <dgm:cxn modelId="{27271347-2648-4DE6-BF0F-AA49D288A3C3}" srcId="{2EC69F52-85CA-4C70-870C-5B0875518861}" destId="{D94ABA61-9A9F-4A7B-BACC-BAD4DE708616}" srcOrd="4" destOrd="0" parTransId="{869CE7F1-D470-4624-ADA2-5A217D83D504}" sibTransId="{D132B8AC-D435-4B7B-AD0F-0D30B59BE47A}"/>
    <dgm:cxn modelId="{38D38368-6A1A-484A-A987-283D25AB5F6E}" type="presOf" srcId="{0D412243-810B-47BC-A4DD-3DC33155B53B}" destId="{0970A9F9-B440-44F9-B92C-06F6E1A5C770}" srcOrd="0" destOrd="1" presId="urn:microsoft.com/office/officeart/2005/8/layout/chevron2"/>
    <dgm:cxn modelId="{E74E6F49-CE59-4F59-8F8A-449CAD19600B}" type="presOf" srcId="{2D6A64EA-448F-4B41-8A88-B5E599FA1082}" destId="{6E73D04B-DA6A-4E1A-9E12-CC8EDD9AAE5C}" srcOrd="0" destOrd="3" presId="urn:microsoft.com/office/officeart/2005/8/layout/chevron2"/>
    <dgm:cxn modelId="{73B95C6B-450F-4FF6-8EE2-6C2B4021C669}" srcId="{2EC69F52-85CA-4C70-870C-5B0875518861}" destId="{EBE65960-0484-4E5D-8B41-3AC296EC5A93}" srcOrd="5" destOrd="0" parTransId="{1264784A-BCB3-4984-8868-49241752B0BE}" sibTransId="{508323DF-941B-487D-B9A9-AE58C83B86EC}"/>
    <dgm:cxn modelId="{D7F8D66C-BBF4-416D-AA7D-1C30E0C55C85}" srcId="{358E12E6-3477-49A2-A272-4222EEA509F6}" destId="{2EC69F52-85CA-4C70-870C-5B0875518861}" srcOrd="2" destOrd="0" parTransId="{7D6AA225-C580-4A46-BBEB-4EA6C683DB46}" sibTransId="{A7DEE0CB-4714-4CC6-971E-4207860ED30D}"/>
    <dgm:cxn modelId="{79091676-9E40-45FA-AD7C-0AEE4CFBCC3A}" type="presOf" srcId="{FE9FCD68-CC2E-48D0-9341-C064F0864A70}" destId="{6E73D04B-DA6A-4E1A-9E12-CC8EDD9AAE5C}" srcOrd="0" destOrd="1" presId="urn:microsoft.com/office/officeart/2005/8/layout/chevron2"/>
    <dgm:cxn modelId="{27A0DC89-1943-4D91-8A05-1966EF5FFFC5}" type="presOf" srcId="{2EC69F52-85CA-4C70-870C-5B0875518861}" destId="{B775997C-9A1D-430D-AF4D-456C1BE2B269}" srcOrd="0" destOrd="0" presId="urn:microsoft.com/office/officeart/2005/8/layout/chevron2"/>
    <dgm:cxn modelId="{475D5B8D-0E15-4548-8CBE-EACAC2B51A4A}" type="presOf" srcId="{1F15C926-C6EF-4E12-80F8-2A3A3210E144}" destId="{F87293B0-EA95-403E-B9A1-A25E42224E98}" srcOrd="0" destOrd="0" presId="urn:microsoft.com/office/officeart/2005/8/layout/chevron2"/>
    <dgm:cxn modelId="{2EC5BB92-38A5-4D88-967B-F8370F2C11D3}" srcId="{E5F43A6B-9080-4C43-A966-61A325CDF607}" destId="{DB87BD99-B735-475A-B45B-22C0D3A99F0E}" srcOrd="0" destOrd="0" parTransId="{87399D71-9434-46E5-AFA2-61183A6AC3A4}" sibTransId="{AD443EF6-3855-4BA2-9846-D35303C41CD0}"/>
    <dgm:cxn modelId="{13E6D7A1-3582-4644-A471-FC09060F37FE}" type="presOf" srcId="{207DB986-A863-4177-82BD-22FF19DBA862}" destId="{0970A9F9-B440-44F9-B92C-06F6E1A5C770}" srcOrd="0" destOrd="3" presId="urn:microsoft.com/office/officeart/2005/8/layout/chevron2"/>
    <dgm:cxn modelId="{918758A7-68F9-4479-89A0-EA0B63BEDE8D}" srcId="{358E12E6-3477-49A2-A272-4222EEA509F6}" destId="{83D36ACE-C743-4A2F-8290-4013837C26D0}" srcOrd="0" destOrd="0" parTransId="{928A2E06-D429-444B-A9FB-B69D632E6E30}" sibTransId="{C5DF90A2-80AB-4A1F-A159-9F02F08DF885}"/>
    <dgm:cxn modelId="{9181C5B2-CAB6-4544-85C9-D7761F43BBFD}" srcId="{83D36ACE-C743-4A2F-8290-4013837C26D0}" destId="{0A4D7BD7-EA1C-43A4-AA83-746C60D8DCBF}" srcOrd="1" destOrd="0" parTransId="{74AFCE72-AF40-4398-A4F5-11745A076311}" sibTransId="{67BE82B0-8A1B-4317-A519-82C4B82CE4F7}"/>
    <dgm:cxn modelId="{31630DC1-A0C0-490D-826D-9992839A3570}" srcId="{358E12E6-3477-49A2-A272-4222EEA509F6}" destId="{E5F43A6B-9080-4C43-A966-61A325CDF607}" srcOrd="1" destOrd="0" parTransId="{8BFCDCE4-26AD-4A1C-8DDE-6FD36B940A1B}" sibTransId="{0972B858-8E66-4BE5-AA8C-4136B76EF980}"/>
    <dgm:cxn modelId="{5B82DEC3-3700-43CC-832B-15A3632605DB}" type="presOf" srcId="{FCDB0CF1-D0DD-4BB8-B5CC-774948C14618}" destId="{0970A9F9-B440-44F9-B92C-06F6E1A5C770}" srcOrd="0" destOrd="2" presId="urn:microsoft.com/office/officeart/2005/8/layout/chevron2"/>
    <dgm:cxn modelId="{A7AC70DD-5CEE-4C25-ACEB-1EC6A49BB71F}" type="presOf" srcId="{D94ABA61-9A9F-4A7B-BACC-BAD4DE708616}" destId="{6E73D04B-DA6A-4E1A-9E12-CC8EDD9AAE5C}" srcOrd="0" destOrd="4" presId="urn:microsoft.com/office/officeart/2005/8/layout/chevron2"/>
    <dgm:cxn modelId="{82A6DEDE-3CA1-4DCF-88AB-6C8405C8473B}" type="presOf" srcId="{EBE65960-0484-4E5D-8B41-3AC296EC5A93}" destId="{6E73D04B-DA6A-4E1A-9E12-CC8EDD9AAE5C}" srcOrd="0" destOrd="5" presId="urn:microsoft.com/office/officeart/2005/8/layout/chevron2"/>
    <dgm:cxn modelId="{641593E3-B314-44D8-BE08-999E3DF2EF82}" type="presOf" srcId="{50447F51-5057-4405-99A7-A74B5ED53405}" destId="{F9ECC9EF-972F-4A68-8131-EDA05BE894FF}" srcOrd="0" destOrd="0" presId="urn:microsoft.com/office/officeart/2005/8/layout/chevron2"/>
    <dgm:cxn modelId="{A3A27DE6-6845-4C33-B346-8126E663ADDC}" srcId="{2EC69F52-85CA-4C70-870C-5B0875518861}" destId="{FE9FCD68-CC2E-48D0-9341-C064F0864A70}" srcOrd="1" destOrd="0" parTransId="{D6327A05-6CE1-4D2E-A276-34D54772D816}" sibTransId="{5A0373C2-E88D-4E56-9078-0D4E46FA1F3B}"/>
    <dgm:cxn modelId="{80802BE7-3C7C-4DAC-902F-5FEF72D7FC62}" srcId="{2EC69F52-85CA-4C70-870C-5B0875518861}" destId="{2D6A64EA-448F-4B41-8A88-B5E599FA1082}" srcOrd="3" destOrd="0" parTransId="{53E94CC2-9538-4F44-B691-10FF27094EDA}" sibTransId="{CD7148D1-BD79-4AD2-BC3B-D87021F4AF01}"/>
    <dgm:cxn modelId="{097117EB-3A7F-411C-9927-6E0B5F0A019C}" srcId="{E5F43A6B-9080-4C43-A966-61A325CDF607}" destId="{207DB986-A863-4177-82BD-22FF19DBA862}" srcOrd="3" destOrd="0" parTransId="{D9C40E96-1C2F-4FBD-8675-A9859F84BFC1}" sibTransId="{60A0ECE5-61E9-4CC0-A5D1-1ED4C3177C99}"/>
    <dgm:cxn modelId="{48F0ABF8-86CC-41F4-984F-E56F0BB0B016}" type="presOf" srcId="{0A4D7BD7-EA1C-43A4-AA83-746C60D8DCBF}" destId="{F87293B0-EA95-403E-B9A1-A25E42224E98}" srcOrd="0" destOrd="1" presId="urn:microsoft.com/office/officeart/2005/8/layout/chevron2"/>
    <dgm:cxn modelId="{D38EF0FD-EA88-4006-9607-07BDBAAAB6BD}" type="presOf" srcId="{A06F6E49-0D75-4040-B441-1A230BAEC104}" destId="{6E73D04B-DA6A-4E1A-9E12-CC8EDD9AAE5C}" srcOrd="0" destOrd="0" presId="urn:microsoft.com/office/officeart/2005/8/layout/chevron2"/>
    <dgm:cxn modelId="{6D29D0D1-C2A7-425C-8979-1E0A1287135E}" type="presParOf" srcId="{34B4CFFE-A91B-42B3-A9CF-18470EB1505F}" destId="{5A2F03B6-9E04-478D-BD1C-A7390D42DCFE}" srcOrd="0" destOrd="0" presId="urn:microsoft.com/office/officeart/2005/8/layout/chevron2"/>
    <dgm:cxn modelId="{56859262-890F-43DD-AB2A-AF25678779DE}" type="presParOf" srcId="{5A2F03B6-9E04-478D-BD1C-A7390D42DCFE}" destId="{CE770470-046D-4133-BDC3-244FBF24F78E}" srcOrd="0" destOrd="0" presId="urn:microsoft.com/office/officeart/2005/8/layout/chevron2"/>
    <dgm:cxn modelId="{FD4F0ED0-63FD-4A91-83E5-6DBF1119A98E}" type="presParOf" srcId="{5A2F03B6-9E04-478D-BD1C-A7390D42DCFE}" destId="{F87293B0-EA95-403E-B9A1-A25E42224E98}" srcOrd="1" destOrd="0" presId="urn:microsoft.com/office/officeart/2005/8/layout/chevron2"/>
    <dgm:cxn modelId="{E51B026D-F4E0-4F73-97DB-B545008F90E6}" type="presParOf" srcId="{34B4CFFE-A91B-42B3-A9CF-18470EB1505F}" destId="{5B043E9C-37AF-4055-957B-DD11E644A96D}" srcOrd="1" destOrd="0" presId="urn:microsoft.com/office/officeart/2005/8/layout/chevron2"/>
    <dgm:cxn modelId="{6C7BB2EB-C90A-4429-B62B-9741B52DDF5E}" type="presParOf" srcId="{34B4CFFE-A91B-42B3-A9CF-18470EB1505F}" destId="{ACF5990F-6F30-4DEC-8978-D8B626DB32CC}" srcOrd="2" destOrd="0" presId="urn:microsoft.com/office/officeart/2005/8/layout/chevron2"/>
    <dgm:cxn modelId="{02B80FAC-6466-4BF2-8E0F-993FE5254E13}" type="presParOf" srcId="{ACF5990F-6F30-4DEC-8978-D8B626DB32CC}" destId="{4573131E-B387-4EFD-9255-E8855335241A}" srcOrd="0" destOrd="0" presId="urn:microsoft.com/office/officeart/2005/8/layout/chevron2"/>
    <dgm:cxn modelId="{4A5F6B28-86C2-4800-9BF5-27C3AE1CC37F}" type="presParOf" srcId="{ACF5990F-6F30-4DEC-8978-D8B626DB32CC}" destId="{0970A9F9-B440-44F9-B92C-06F6E1A5C770}" srcOrd="1" destOrd="0" presId="urn:microsoft.com/office/officeart/2005/8/layout/chevron2"/>
    <dgm:cxn modelId="{2D1C7A55-C5E1-4EBD-AFF5-11A093AE7300}" type="presParOf" srcId="{34B4CFFE-A91B-42B3-A9CF-18470EB1505F}" destId="{3E6A63C6-A5F3-4241-9DE1-D146B9A55B75}" srcOrd="3" destOrd="0" presId="urn:microsoft.com/office/officeart/2005/8/layout/chevron2"/>
    <dgm:cxn modelId="{EED49830-2D1B-43F6-9AF1-9B5612C6BDA7}" type="presParOf" srcId="{34B4CFFE-A91B-42B3-A9CF-18470EB1505F}" destId="{1D338975-506A-4B4F-8F97-34286B710DBB}" srcOrd="4" destOrd="0" presId="urn:microsoft.com/office/officeart/2005/8/layout/chevron2"/>
    <dgm:cxn modelId="{C01FAA44-8479-4759-ABFD-AEFDD5433708}" type="presParOf" srcId="{1D338975-506A-4B4F-8F97-34286B710DBB}" destId="{B775997C-9A1D-430D-AF4D-456C1BE2B269}" srcOrd="0" destOrd="0" presId="urn:microsoft.com/office/officeart/2005/8/layout/chevron2"/>
    <dgm:cxn modelId="{3E5B96D6-4821-448B-9581-E88609393322}" type="presParOf" srcId="{1D338975-506A-4B4F-8F97-34286B710DBB}" destId="{6E73D04B-DA6A-4E1A-9E12-CC8EDD9AAE5C}" srcOrd="1" destOrd="0" presId="urn:microsoft.com/office/officeart/2005/8/layout/chevron2"/>
    <dgm:cxn modelId="{42D3B672-FA06-40D0-AFAD-F9FB62930DE3}" type="presParOf" srcId="{34B4CFFE-A91B-42B3-A9CF-18470EB1505F}" destId="{93AC568B-985F-476F-BD8C-339849179BFB}" srcOrd="5" destOrd="0" presId="urn:microsoft.com/office/officeart/2005/8/layout/chevron2"/>
    <dgm:cxn modelId="{8CEBED73-DD0D-489A-8883-29AA794E41E3}" type="presParOf" srcId="{34B4CFFE-A91B-42B3-A9CF-18470EB1505F}" destId="{63D99520-BA9A-4EFE-B5C8-F29BD76D2027}" srcOrd="6" destOrd="0" presId="urn:microsoft.com/office/officeart/2005/8/layout/chevron2"/>
    <dgm:cxn modelId="{55EA0644-27FA-4ADF-B75F-577BC94D6E19}" type="presParOf" srcId="{63D99520-BA9A-4EFE-B5C8-F29BD76D2027}" destId="{5725E8D5-AB56-4011-8BC1-8BD0D33392FD}" srcOrd="0" destOrd="0" presId="urn:microsoft.com/office/officeart/2005/8/layout/chevron2"/>
    <dgm:cxn modelId="{B247953C-4405-482E-BCB4-A84944C85EAF}" type="presParOf" srcId="{63D99520-BA9A-4EFE-B5C8-F29BD76D2027}" destId="{F9ECC9EF-972F-4A68-8131-EDA05BE894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16B91-E193-405E-8FBE-A92EE80768E8}">
      <dsp:nvSpPr>
        <dsp:cNvPr id="0" name=""/>
        <dsp:cNvSpPr/>
      </dsp:nvSpPr>
      <dsp:spPr>
        <a:xfrm>
          <a:off x="4768166" y="12034"/>
          <a:ext cx="974979"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Pre</a:t>
          </a:r>
        </a:p>
        <a:p>
          <a:pPr marL="0" lvl="0" indent="0" algn="ctr" defTabSz="711200">
            <a:lnSpc>
              <a:spcPct val="90000"/>
            </a:lnSpc>
            <a:spcBef>
              <a:spcPct val="0"/>
            </a:spcBef>
            <a:spcAft>
              <a:spcPct val="35000"/>
            </a:spcAft>
            <a:buNone/>
          </a:pPr>
          <a:r>
            <a:rPr lang="en-IN" sz="1600" kern="1200" dirty="0"/>
            <a:t>processing</a:t>
          </a:r>
        </a:p>
      </dsp:txBody>
      <dsp:txXfrm>
        <a:off x="4768166" y="12034"/>
        <a:ext cx="974979" cy="974979"/>
      </dsp:txXfrm>
    </dsp:sp>
    <dsp:sp modelId="{9AA51128-7E27-403D-85B8-3A66AC1EC31C}">
      <dsp:nvSpPr>
        <dsp:cNvPr id="0" name=""/>
        <dsp:cNvSpPr/>
      </dsp:nvSpPr>
      <dsp:spPr>
        <a:xfrm>
          <a:off x="1786780" y="2127"/>
          <a:ext cx="4762477" cy="4762477"/>
        </a:xfrm>
        <a:prstGeom prst="circularArrow">
          <a:avLst>
            <a:gd name="adj1" fmla="val 3992"/>
            <a:gd name="adj2" fmla="val 250441"/>
            <a:gd name="adj3" fmla="val 20572544"/>
            <a:gd name="adj4" fmla="val 18983666"/>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D7961-56FC-4D24-B4ED-40F9DCD718D3}">
      <dsp:nvSpPr>
        <dsp:cNvPr id="0" name=""/>
        <dsp:cNvSpPr/>
      </dsp:nvSpPr>
      <dsp:spPr>
        <a:xfrm>
          <a:off x="5784439" y="1895876"/>
          <a:ext cx="1117706"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Feature</a:t>
          </a:r>
        </a:p>
        <a:p>
          <a:pPr marL="0" lvl="0" indent="0" algn="ctr" defTabSz="711200">
            <a:lnSpc>
              <a:spcPct val="90000"/>
            </a:lnSpc>
            <a:spcBef>
              <a:spcPct val="0"/>
            </a:spcBef>
            <a:spcAft>
              <a:spcPct val="35000"/>
            </a:spcAft>
            <a:buNone/>
          </a:pPr>
          <a:r>
            <a:rPr lang="en-IN" sz="1600" kern="1200" dirty="0"/>
            <a:t>Engineering</a:t>
          </a:r>
        </a:p>
      </dsp:txBody>
      <dsp:txXfrm>
        <a:off x="5784439" y="1895876"/>
        <a:ext cx="1117706" cy="974979"/>
      </dsp:txXfrm>
    </dsp:sp>
    <dsp:sp modelId="{9CE1F068-7C3B-4A0A-B802-50C8952E8F54}">
      <dsp:nvSpPr>
        <dsp:cNvPr id="0" name=""/>
        <dsp:cNvSpPr/>
      </dsp:nvSpPr>
      <dsp:spPr>
        <a:xfrm>
          <a:off x="1786780" y="2127"/>
          <a:ext cx="4762477" cy="4762477"/>
        </a:xfrm>
        <a:prstGeom prst="circularArrow">
          <a:avLst>
            <a:gd name="adj1" fmla="val 3992"/>
            <a:gd name="adj2" fmla="val 250441"/>
            <a:gd name="adj3" fmla="val 2365893"/>
            <a:gd name="adj4" fmla="val 777015"/>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E2878-C5DF-4B9D-954E-9AB2B6735A2E}">
      <dsp:nvSpPr>
        <dsp:cNvPr id="0" name=""/>
        <dsp:cNvSpPr/>
      </dsp:nvSpPr>
      <dsp:spPr>
        <a:xfrm>
          <a:off x="4768166" y="3779719"/>
          <a:ext cx="974979"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Model</a:t>
          </a:r>
        </a:p>
        <a:p>
          <a:pPr marL="0" lvl="0" indent="0" algn="ctr" defTabSz="711200">
            <a:lnSpc>
              <a:spcPct val="90000"/>
            </a:lnSpc>
            <a:spcBef>
              <a:spcPct val="0"/>
            </a:spcBef>
            <a:spcAft>
              <a:spcPct val="35000"/>
            </a:spcAft>
            <a:buNone/>
          </a:pPr>
          <a:r>
            <a:rPr lang="en-IN" sz="1600" kern="1200" dirty="0"/>
            <a:t>Fitting</a:t>
          </a:r>
        </a:p>
      </dsp:txBody>
      <dsp:txXfrm>
        <a:off x="4768166" y="3779719"/>
        <a:ext cx="974979" cy="974979"/>
      </dsp:txXfrm>
    </dsp:sp>
    <dsp:sp modelId="{9AD38AC6-F375-43D4-BCD8-270453DB1D41}">
      <dsp:nvSpPr>
        <dsp:cNvPr id="0" name=""/>
        <dsp:cNvSpPr/>
      </dsp:nvSpPr>
      <dsp:spPr>
        <a:xfrm>
          <a:off x="1786780" y="2127"/>
          <a:ext cx="4762477" cy="4762477"/>
        </a:xfrm>
        <a:prstGeom prst="circularArrow">
          <a:avLst>
            <a:gd name="adj1" fmla="val 3992"/>
            <a:gd name="adj2" fmla="val 250441"/>
            <a:gd name="adj3" fmla="val 6110481"/>
            <a:gd name="adj4" fmla="val 4439078"/>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C1D10-828B-4661-ACD6-54B4EC272D97}">
      <dsp:nvSpPr>
        <dsp:cNvPr id="0" name=""/>
        <dsp:cNvSpPr/>
      </dsp:nvSpPr>
      <dsp:spPr>
        <a:xfrm>
          <a:off x="2592891" y="3779719"/>
          <a:ext cx="974979"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Hyper</a:t>
          </a:r>
        </a:p>
        <a:p>
          <a:pPr marL="0" lvl="0" indent="0" algn="ctr" defTabSz="711200">
            <a:lnSpc>
              <a:spcPct val="90000"/>
            </a:lnSpc>
            <a:spcBef>
              <a:spcPct val="0"/>
            </a:spcBef>
            <a:spcAft>
              <a:spcPct val="35000"/>
            </a:spcAft>
            <a:buNone/>
          </a:pPr>
          <a:r>
            <a:rPr lang="en-IN" sz="1600" kern="1200" dirty="0"/>
            <a:t>parameter</a:t>
          </a:r>
        </a:p>
        <a:p>
          <a:pPr marL="0" lvl="0" indent="0" algn="ctr" defTabSz="711200">
            <a:lnSpc>
              <a:spcPct val="90000"/>
            </a:lnSpc>
            <a:spcBef>
              <a:spcPct val="0"/>
            </a:spcBef>
            <a:spcAft>
              <a:spcPct val="35000"/>
            </a:spcAft>
            <a:buNone/>
          </a:pPr>
          <a:r>
            <a:rPr lang="en-IN" sz="1600" kern="1200" dirty="0"/>
            <a:t>Tuning</a:t>
          </a:r>
        </a:p>
      </dsp:txBody>
      <dsp:txXfrm>
        <a:off x="2592891" y="3779719"/>
        <a:ext cx="974979" cy="974979"/>
      </dsp:txXfrm>
    </dsp:sp>
    <dsp:sp modelId="{C65F4D85-1474-4AEA-AEED-43B129348480}">
      <dsp:nvSpPr>
        <dsp:cNvPr id="0" name=""/>
        <dsp:cNvSpPr/>
      </dsp:nvSpPr>
      <dsp:spPr>
        <a:xfrm>
          <a:off x="1786780" y="2127"/>
          <a:ext cx="4762477" cy="4762477"/>
        </a:xfrm>
        <a:prstGeom prst="circularArrow">
          <a:avLst>
            <a:gd name="adj1" fmla="val 3992"/>
            <a:gd name="adj2" fmla="val 250441"/>
            <a:gd name="adj3" fmla="val 9772544"/>
            <a:gd name="adj4" fmla="val 8183666"/>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C4EE4-93D5-4B84-898A-D4E1FBED8369}">
      <dsp:nvSpPr>
        <dsp:cNvPr id="0" name=""/>
        <dsp:cNvSpPr/>
      </dsp:nvSpPr>
      <dsp:spPr>
        <a:xfrm>
          <a:off x="1505254" y="1895876"/>
          <a:ext cx="974979"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Metrics</a:t>
          </a:r>
        </a:p>
      </dsp:txBody>
      <dsp:txXfrm>
        <a:off x="1505254" y="1895876"/>
        <a:ext cx="974979" cy="974979"/>
      </dsp:txXfrm>
    </dsp:sp>
    <dsp:sp modelId="{F52DB80B-C5E7-4942-B8C7-C72523676959}">
      <dsp:nvSpPr>
        <dsp:cNvPr id="0" name=""/>
        <dsp:cNvSpPr/>
      </dsp:nvSpPr>
      <dsp:spPr>
        <a:xfrm>
          <a:off x="1786780" y="2127"/>
          <a:ext cx="4762477" cy="4762477"/>
        </a:xfrm>
        <a:prstGeom prst="circularArrow">
          <a:avLst>
            <a:gd name="adj1" fmla="val 3992"/>
            <a:gd name="adj2" fmla="val 250441"/>
            <a:gd name="adj3" fmla="val 13165893"/>
            <a:gd name="adj4" fmla="val 11577015"/>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626AC-0E1A-4BAC-AD1A-D3C546AC88A7}">
      <dsp:nvSpPr>
        <dsp:cNvPr id="0" name=""/>
        <dsp:cNvSpPr/>
      </dsp:nvSpPr>
      <dsp:spPr>
        <a:xfrm>
          <a:off x="2592891" y="12034"/>
          <a:ext cx="974979" cy="974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Insights</a:t>
          </a:r>
        </a:p>
      </dsp:txBody>
      <dsp:txXfrm>
        <a:off x="2592891" y="12034"/>
        <a:ext cx="974979" cy="974979"/>
      </dsp:txXfrm>
    </dsp:sp>
    <dsp:sp modelId="{ADFEC535-6A1F-4C00-8511-BA8AD1A79BD9}">
      <dsp:nvSpPr>
        <dsp:cNvPr id="0" name=""/>
        <dsp:cNvSpPr/>
      </dsp:nvSpPr>
      <dsp:spPr>
        <a:xfrm>
          <a:off x="1786780" y="2127"/>
          <a:ext cx="4762477" cy="4762477"/>
        </a:xfrm>
        <a:prstGeom prst="circularArrow">
          <a:avLst>
            <a:gd name="adj1" fmla="val 3992"/>
            <a:gd name="adj2" fmla="val 250441"/>
            <a:gd name="adj3" fmla="val 16910481"/>
            <a:gd name="adj4" fmla="val 15239078"/>
            <a:gd name="adj5" fmla="val 4657"/>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E89A0-7B0D-46A1-B32D-939B6081743D}">
      <dsp:nvSpPr>
        <dsp:cNvPr id="0" name=""/>
        <dsp:cNvSpPr/>
      </dsp:nvSpPr>
      <dsp:spPr>
        <a:xfrm>
          <a:off x="6066" y="235151"/>
          <a:ext cx="1861349" cy="94879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High Missing column removal</a:t>
          </a:r>
        </a:p>
      </dsp:txBody>
      <dsp:txXfrm>
        <a:off x="6066" y="235151"/>
        <a:ext cx="1861349" cy="632529"/>
      </dsp:txXfrm>
    </dsp:sp>
    <dsp:sp modelId="{F254A8EF-A057-427E-ABB2-ACF0CF92A43E}">
      <dsp:nvSpPr>
        <dsp:cNvPr id="0" name=""/>
        <dsp:cNvSpPr/>
      </dsp:nvSpPr>
      <dsp:spPr>
        <a:xfrm>
          <a:off x="387306" y="867680"/>
          <a:ext cx="1861349" cy="212400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Removed columns where more than 98% values are missing. EG EtCO2, troponin, </a:t>
          </a:r>
          <a:r>
            <a:rPr lang="en-IN" sz="1600" b="0" i="0" u="none" kern="1200" dirty="0"/>
            <a:t>Fibrinogen etc…</a:t>
          </a:r>
          <a:endParaRPr lang="en-IN" sz="1600" kern="1200" dirty="0"/>
        </a:p>
      </dsp:txBody>
      <dsp:txXfrm>
        <a:off x="441823" y="922197"/>
        <a:ext cx="1752315" cy="2014966"/>
      </dsp:txXfrm>
    </dsp:sp>
    <dsp:sp modelId="{0D5C196D-236B-42EB-A299-9F20E7EE69F1}">
      <dsp:nvSpPr>
        <dsp:cNvPr id="0" name=""/>
        <dsp:cNvSpPr/>
      </dsp:nvSpPr>
      <dsp:spPr>
        <a:xfrm>
          <a:off x="2149589" y="319704"/>
          <a:ext cx="598208" cy="4634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IN" sz="400" kern="1200"/>
        </a:p>
      </dsp:txBody>
      <dsp:txXfrm>
        <a:off x="2149589" y="412388"/>
        <a:ext cx="459181" cy="278054"/>
      </dsp:txXfrm>
    </dsp:sp>
    <dsp:sp modelId="{EF83266F-6968-491C-9B67-512C4A53939A}">
      <dsp:nvSpPr>
        <dsp:cNvPr id="0" name=""/>
        <dsp:cNvSpPr/>
      </dsp:nvSpPr>
      <dsp:spPr>
        <a:xfrm>
          <a:off x="2996111" y="235151"/>
          <a:ext cx="1861349" cy="94879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Outlier removal</a:t>
          </a:r>
        </a:p>
      </dsp:txBody>
      <dsp:txXfrm>
        <a:off x="2996111" y="235151"/>
        <a:ext cx="1861349" cy="632529"/>
      </dsp:txXfrm>
    </dsp:sp>
    <dsp:sp modelId="{08ECC048-CCAD-4AC8-9EED-64C602426A0D}">
      <dsp:nvSpPr>
        <dsp:cNvPr id="0" name=""/>
        <dsp:cNvSpPr/>
      </dsp:nvSpPr>
      <dsp:spPr>
        <a:xfrm>
          <a:off x="3377351" y="867680"/>
          <a:ext cx="1861349" cy="212400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Values which were more than 3 times standard deviation were removed before imputation</a:t>
          </a:r>
        </a:p>
      </dsp:txBody>
      <dsp:txXfrm>
        <a:off x="3431868" y="922197"/>
        <a:ext cx="1752315" cy="2014966"/>
      </dsp:txXfrm>
    </dsp:sp>
    <dsp:sp modelId="{11DD6E1D-FEAB-442B-A47F-18CBC9B7FC10}">
      <dsp:nvSpPr>
        <dsp:cNvPr id="0" name=""/>
        <dsp:cNvSpPr/>
      </dsp:nvSpPr>
      <dsp:spPr>
        <a:xfrm>
          <a:off x="5139633" y="319704"/>
          <a:ext cx="598208" cy="4634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IN" sz="400" kern="1200"/>
        </a:p>
      </dsp:txBody>
      <dsp:txXfrm>
        <a:off x="5139633" y="412388"/>
        <a:ext cx="459181" cy="278054"/>
      </dsp:txXfrm>
    </dsp:sp>
    <dsp:sp modelId="{3BCCF6C2-EE8F-43CD-9155-CC1440EFA73E}">
      <dsp:nvSpPr>
        <dsp:cNvPr id="0" name=""/>
        <dsp:cNvSpPr/>
      </dsp:nvSpPr>
      <dsp:spPr>
        <a:xfrm>
          <a:off x="5986155" y="235151"/>
          <a:ext cx="1861349" cy="94879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Imputation</a:t>
          </a:r>
        </a:p>
      </dsp:txBody>
      <dsp:txXfrm>
        <a:off x="5986155" y="235151"/>
        <a:ext cx="1861349" cy="632529"/>
      </dsp:txXfrm>
    </dsp:sp>
    <dsp:sp modelId="{69209049-ED11-4E97-8D50-AA496A0BBC71}">
      <dsp:nvSpPr>
        <dsp:cNvPr id="0" name=""/>
        <dsp:cNvSpPr/>
      </dsp:nvSpPr>
      <dsp:spPr>
        <a:xfrm>
          <a:off x="6151265" y="881232"/>
          <a:ext cx="2293610" cy="212400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Formula </a:t>
          </a:r>
        </a:p>
        <a:p>
          <a:pPr marL="171450" lvl="1" indent="-171450" algn="l" defTabSz="711200">
            <a:lnSpc>
              <a:spcPct val="90000"/>
            </a:lnSpc>
            <a:spcBef>
              <a:spcPct val="0"/>
            </a:spcBef>
            <a:spcAft>
              <a:spcPct val="15000"/>
            </a:spcAft>
            <a:buChar char="•"/>
          </a:pPr>
          <a:r>
            <a:rPr lang="en-IN" sz="1600" kern="1200" dirty="0"/>
            <a:t>MAP= 0.33*SBP+0.66*SBP</a:t>
          </a:r>
        </a:p>
        <a:p>
          <a:pPr marL="171450" lvl="1" indent="-171450" algn="l" defTabSz="711200">
            <a:lnSpc>
              <a:spcPct val="90000"/>
            </a:lnSpc>
            <a:spcBef>
              <a:spcPct val="0"/>
            </a:spcBef>
            <a:spcAft>
              <a:spcPct val="15000"/>
            </a:spcAft>
            <a:buChar char="•"/>
          </a:pPr>
          <a:r>
            <a:rPr lang="en-IN" sz="1600" kern="1200" dirty="0"/>
            <a:t>KNN with n=1</a:t>
          </a:r>
        </a:p>
        <a:p>
          <a:pPr marL="171450" lvl="1" indent="-171450" algn="l" defTabSz="711200">
            <a:lnSpc>
              <a:spcPct val="90000"/>
            </a:lnSpc>
            <a:spcBef>
              <a:spcPct val="0"/>
            </a:spcBef>
            <a:spcAft>
              <a:spcPct val="15000"/>
            </a:spcAft>
            <a:buChar char="•"/>
          </a:pPr>
          <a:r>
            <a:rPr lang="en-IN" sz="1600" kern="1200" dirty="0"/>
            <a:t>Forward fill for Sepsis shift</a:t>
          </a:r>
        </a:p>
      </dsp:txBody>
      <dsp:txXfrm>
        <a:off x="6213475" y="943442"/>
        <a:ext cx="2169190" cy="199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9937C-BE73-4680-A456-BD753F9F965E}">
      <dsp:nvSpPr>
        <dsp:cNvPr id="0" name=""/>
        <dsp:cNvSpPr/>
      </dsp:nvSpPr>
      <dsp:spPr>
        <a:xfrm>
          <a:off x="2425" y="88740"/>
          <a:ext cx="2364836"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Difference of 2 hours</a:t>
          </a:r>
        </a:p>
      </dsp:txBody>
      <dsp:txXfrm>
        <a:off x="2425" y="88740"/>
        <a:ext cx="2364836" cy="547200"/>
      </dsp:txXfrm>
    </dsp:sp>
    <dsp:sp modelId="{C2113C69-EBE2-41F2-A373-D34C04203D4A}">
      <dsp:nvSpPr>
        <dsp:cNvPr id="0" name=""/>
        <dsp:cNvSpPr/>
      </dsp:nvSpPr>
      <dsp:spPr>
        <a:xfrm>
          <a:off x="2425" y="635940"/>
          <a:ext cx="2364836" cy="239912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Heart rate</a:t>
          </a:r>
        </a:p>
        <a:p>
          <a:pPr marL="171450" lvl="1" indent="-171450" algn="l" defTabSz="844550">
            <a:lnSpc>
              <a:spcPct val="90000"/>
            </a:lnSpc>
            <a:spcBef>
              <a:spcPct val="0"/>
            </a:spcBef>
            <a:spcAft>
              <a:spcPct val="15000"/>
            </a:spcAft>
            <a:buChar char="•"/>
          </a:pPr>
          <a:r>
            <a:rPr lang="en-IN" sz="1900" kern="1200" dirty="0"/>
            <a:t>SPO2</a:t>
          </a:r>
        </a:p>
        <a:p>
          <a:pPr marL="171450" lvl="1" indent="-171450" algn="l" defTabSz="844550">
            <a:lnSpc>
              <a:spcPct val="90000"/>
            </a:lnSpc>
            <a:spcBef>
              <a:spcPct val="0"/>
            </a:spcBef>
            <a:spcAft>
              <a:spcPct val="15000"/>
            </a:spcAft>
            <a:buChar char="•"/>
          </a:pPr>
          <a:r>
            <a:rPr lang="en-IN" sz="1900" kern="1200" dirty="0"/>
            <a:t>Temperature</a:t>
          </a:r>
        </a:p>
        <a:p>
          <a:pPr marL="171450" lvl="1" indent="-171450" algn="l" defTabSz="844550">
            <a:lnSpc>
              <a:spcPct val="90000"/>
            </a:lnSpc>
            <a:spcBef>
              <a:spcPct val="0"/>
            </a:spcBef>
            <a:spcAft>
              <a:spcPct val="15000"/>
            </a:spcAft>
            <a:buChar char="•"/>
          </a:pPr>
          <a:r>
            <a:rPr lang="en-IN" sz="1900" kern="1200" dirty="0"/>
            <a:t>SBP</a:t>
          </a:r>
        </a:p>
        <a:p>
          <a:pPr marL="171450" lvl="1" indent="-171450" algn="l" defTabSz="844550">
            <a:lnSpc>
              <a:spcPct val="90000"/>
            </a:lnSpc>
            <a:spcBef>
              <a:spcPct val="0"/>
            </a:spcBef>
            <a:spcAft>
              <a:spcPct val="15000"/>
            </a:spcAft>
            <a:buChar char="•"/>
          </a:pPr>
          <a:r>
            <a:rPr lang="en-IN" sz="1900" kern="1200" dirty="0"/>
            <a:t>MAP</a:t>
          </a:r>
        </a:p>
        <a:p>
          <a:pPr marL="171450" lvl="1" indent="-171450" algn="l" defTabSz="844550">
            <a:lnSpc>
              <a:spcPct val="90000"/>
            </a:lnSpc>
            <a:spcBef>
              <a:spcPct val="0"/>
            </a:spcBef>
            <a:spcAft>
              <a:spcPct val="15000"/>
            </a:spcAft>
            <a:buChar char="•"/>
          </a:pPr>
          <a:r>
            <a:rPr lang="en-IN" sz="1900" kern="1200" dirty="0"/>
            <a:t>DBP</a:t>
          </a:r>
        </a:p>
        <a:p>
          <a:pPr marL="171450" lvl="1" indent="-171450" algn="l" defTabSz="844550">
            <a:lnSpc>
              <a:spcPct val="90000"/>
            </a:lnSpc>
            <a:spcBef>
              <a:spcPct val="0"/>
            </a:spcBef>
            <a:spcAft>
              <a:spcPct val="15000"/>
            </a:spcAft>
            <a:buChar char="•"/>
          </a:pPr>
          <a:r>
            <a:rPr lang="en-IN" sz="1900" kern="1200" dirty="0"/>
            <a:t>Respiration rate</a:t>
          </a:r>
        </a:p>
      </dsp:txBody>
      <dsp:txXfrm>
        <a:off x="2425" y="635940"/>
        <a:ext cx="2364836" cy="2399129"/>
      </dsp:txXfrm>
    </dsp:sp>
    <dsp:sp modelId="{6D0FD1DD-82A9-4197-A93D-733BD63D5E8B}">
      <dsp:nvSpPr>
        <dsp:cNvPr id="0" name=""/>
        <dsp:cNvSpPr/>
      </dsp:nvSpPr>
      <dsp:spPr>
        <a:xfrm>
          <a:off x="2698339" y="88740"/>
          <a:ext cx="2364836"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Index</a:t>
          </a:r>
        </a:p>
      </dsp:txBody>
      <dsp:txXfrm>
        <a:off x="2698339" y="88740"/>
        <a:ext cx="2364836" cy="547200"/>
      </dsp:txXfrm>
    </dsp:sp>
    <dsp:sp modelId="{16489B66-579C-4600-9041-A02337539928}">
      <dsp:nvSpPr>
        <dsp:cNvPr id="0" name=""/>
        <dsp:cNvSpPr/>
      </dsp:nvSpPr>
      <dsp:spPr>
        <a:xfrm>
          <a:off x="2698339" y="635940"/>
          <a:ext cx="2364836" cy="239912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Shock= HR/SBP</a:t>
          </a:r>
        </a:p>
        <a:p>
          <a:pPr marL="171450" lvl="1" indent="-171450" algn="l" defTabSz="844550">
            <a:lnSpc>
              <a:spcPct val="90000"/>
            </a:lnSpc>
            <a:spcBef>
              <a:spcPct val="0"/>
            </a:spcBef>
            <a:spcAft>
              <a:spcPct val="15000"/>
            </a:spcAft>
            <a:buChar char="•"/>
          </a:pPr>
          <a:r>
            <a:rPr lang="en-IN" sz="1900" kern="1200" dirty="0"/>
            <a:t>GI = Age *Platelets</a:t>
          </a:r>
        </a:p>
      </dsp:txBody>
      <dsp:txXfrm>
        <a:off x="2698339" y="635940"/>
        <a:ext cx="2364836" cy="2399129"/>
      </dsp:txXfrm>
    </dsp:sp>
    <dsp:sp modelId="{896F640E-F0D2-4DF4-BE06-12C1FC2DD76F}">
      <dsp:nvSpPr>
        <dsp:cNvPr id="0" name=""/>
        <dsp:cNvSpPr/>
      </dsp:nvSpPr>
      <dsp:spPr>
        <a:xfrm>
          <a:off x="5394252" y="88740"/>
          <a:ext cx="2364836"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Sofa</a:t>
          </a:r>
        </a:p>
      </dsp:txBody>
      <dsp:txXfrm>
        <a:off x="5394252" y="88740"/>
        <a:ext cx="2364836" cy="547200"/>
      </dsp:txXfrm>
    </dsp:sp>
    <dsp:sp modelId="{2784B3F4-4212-4569-95BD-E676339541F7}">
      <dsp:nvSpPr>
        <dsp:cNvPr id="0" name=""/>
        <dsp:cNvSpPr/>
      </dsp:nvSpPr>
      <dsp:spPr>
        <a:xfrm>
          <a:off x="5394252" y="635940"/>
          <a:ext cx="2364836" cy="239912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Quick- </a:t>
          </a:r>
          <a:r>
            <a:rPr lang="en-IN" sz="1900" kern="1200" dirty="0" err="1"/>
            <a:t>Resp</a:t>
          </a:r>
          <a:r>
            <a:rPr lang="en-IN" sz="1900" kern="1200" dirty="0"/>
            <a:t>, SBP</a:t>
          </a:r>
        </a:p>
        <a:p>
          <a:pPr marL="171450" lvl="1" indent="-171450" algn="l" defTabSz="844550">
            <a:lnSpc>
              <a:spcPct val="90000"/>
            </a:lnSpc>
            <a:spcBef>
              <a:spcPct val="0"/>
            </a:spcBef>
            <a:spcAft>
              <a:spcPct val="15000"/>
            </a:spcAft>
            <a:buChar char="•"/>
          </a:pPr>
          <a:r>
            <a:rPr lang="en-IN" sz="1900" kern="1200" dirty="0"/>
            <a:t>Partial- Platelet, Bilirubin total,</a:t>
          </a:r>
        </a:p>
      </dsp:txBody>
      <dsp:txXfrm>
        <a:off x="5394252" y="635940"/>
        <a:ext cx="2364836" cy="2399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70470-046D-4133-BDC3-244FBF24F78E}">
      <dsp:nvSpPr>
        <dsp:cNvPr id="0" name=""/>
        <dsp:cNvSpPr/>
      </dsp:nvSpPr>
      <dsp:spPr>
        <a:xfrm rot="5400000">
          <a:off x="-207759" y="221344"/>
          <a:ext cx="1385062" cy="96954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Visualization</a:t>
          </a:r>
        </a:p>
      </dsp:txBody>
      <dsp:txXfrm rot="-5400000">
        <a:off x="1" y="498357"/>
        <a:ext cx="969543" cy="415519"/>
      </dsp:txXfrm>
    </dsp:sp>
    <dsp:sp modelId="{F87293B0-EA95-403E-B9A1-A25E42224E98}">
      <dsp:nvSpPr>
        <dsp:cNvPr id="0" name=""/>
        <dsp:cNvSpPr/>
      </dsp:nvSpPr>
      <dsp:spPr>
        <a:xfrm rot="5400000">
          <a:off x="4098389" y="-3115261"/>
          <a:ext cx="900764" cy="7158456"/>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MDS</a:t>
          </a:r>
        </a:p>
        <a:p>
          <a:pPr marL="171450" lvl="1" indent="-171450" algn="l" defTabSz="711200">
            <a:lnSpc>
              <a:spcPct val="90000"/>
            </a:lnSpc>
            <a:spcBef>
              <a:spcPct val="0"/>
            </a:spcBef>
            <a:spcAft>
              <a:spcPct val="15000"/>
            </a:spcAft>
            <a:buChar char="•"/>
          </a:pPr>
          <a:r>
            <a:rPr lang="en-IN" sz="1600" kern="1200" dirty="0"/>
            <a:t>TSNE</a:t>
          </a:r>
        </a:p>
      </dsp:txBody>
      <dsp:txXfrm rot="-5400000">
        <a:off x="969543" y="57557"/>
        <a:ext cx="7114484" cy="812820"/>
      </dsp:txXfrm>
    </dsp:sp>
    <dsp:sp modelId="{4573131E-B387-4EFD-9255-E8855335241A}">
      <dsp:nvSpPr>
        <dsp:cNvPr id="0" name=""/>
        <dsp:cNvSpPr/>
      </dsp:nvSpPr>
      <dsp:spPr>
        <a:xfrm rot="5400000">
          <a:off x="-207759" y="1588887"/>
          <a:ext cx="1385062" cy="96954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Normal Models</a:t>
          </a:r>
        </a:p>
      </dsp:txBody>
      <dsp:txXfrm rot="-5400000">
        <a:off x="1" y="1865900"/>
        <a:ext cx="969543" cy="415519"/>
      </dsp:txXfrm>
    </dsp:sp>
    <dsp:sp modelId="{0970A9F9-B440-44F9-B92C-06F6E1A5C770}">
      <dsp:nvSpPr>
        <dsp:cNvPr id="0" name=""/>
        <dsp:cNvSpPr/>
      </dsp:nvSpPr>
      <dsp:spPr>
        <a:xfrm rot="5400000">
          <a:off x="3979220" y="-1747954"/>
          <a:ext cx="1139101" cy="7158456"/>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Gaussian Naïve Bayes</a:t>
          </a:r>
        </a:p>
        <a:p>
          <a:pPr marL="171450" lvl="1" indent="-171450" algn="l" defTabSz="711200">
            <a:lnSpc>
              <a:spcPct val="90000"/>
            </a:lnSpc>
            <a:spcBef>
              <a:spcPct val="0"/>
            </a:spcBef>
            <a:spcAft>
              <a:spcPct val="15000"/>
            </a:spcAft>
            <a:buChar char="•"/>
          </a:pPr>
          <a:r>
            <a:rPr lang="en-IN" sz="1600" kern="1200" dirty="0"/>
            <a:t>Logistic Regression            </a:t>
          </a:r>
          <a:r>
            <a:rPr lang="en-IN" sz="1600" b="1" kern="1200" dirty="0"/>
            <a:t>SMOTE with Over sampling does better</a:t>
          </a:r>
          <a:r>
            <a:rPr lang="en-IN" sz="1600" kern="1200" dirty="0"/>
            <a:t> </a:t>
          </a:r>
        </a:p>
        <a:p>
          <a:pPr marL="171450" lvl="1" indent="-171450" algn="l" defTabSz="711200">
            <a:lnSpc>
              <a:spcPct val="90000"/>
            </a:lnSpc>
            <a:spcBef>
              <a:spcPct val="0"/>
            </a:spcBef>
            <a:spcAft>
              <a:spcPct val="15000"/>
            </a:spcAft>
            <a:buChar char="•"/>
          </a:pPr>
          <a:r>
            <a:rPr lang="en-IN" sz="1600" kern="1200" dirty="0"/>
            <a:t>K means</a:t>
          </a:r>
        </a:p>
        <a:p>
          <a:pPr marL="171450" lvl="1" indent="-171450" algn="l" defTabSz="711200">
            <a:lnSpc>
              <a:spcPct val="90000"/>
            </a:lnSpc>
            <a:spcBef>
              <a:spcPct val="0"/>
            </a:spcBef>
            <a:spcAft>
              <a:spcPct val="15000"/>
            </a:spcAft>
            <a:buChar char="•"/>
          </a:pPr>
          <a:r>
            <a:rPr lang="en-IN" sz="1600" kern="1200" dirty="0"/>
            <a:t>Decision tree</a:t>
          </a:r>
        </a:p>
      </dsp:txBody>
      <dsp:txXfrm rot="-5400000">
        <a:off x="969543" y="1317329"/>
        <a:ext cx="7102850" cy="1027889"/>
      </dsp:txXfrm>
    </dsp:sp>
    <dsp:sp modelId="{B775997C-9A1D-430D-AF4D-456C1BE2B269}">
      <dsp:nvSpPr>
        <dsp:cNvPr id="0" name=""/>
        <dsp:cNvSpPr/>
      </dsp:nvSpPr>
      <dsp:spPr>
        <a:xfrm rot="5400000">
          <a:off x="-207759" y="2979640"/>
          <a:ext cx="1385062" cy="96954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Ensemble</a:t>
          </a:r>
        </a:p>
        <a:p>
          <a:pPr marL="0" lvl="0" indent="0" algn="ctr" defTabSz="711200">
            <a:lnSpc>
              <a:spcPct val="90000"/>
            </a:lnSpc>
            <a:spcBef>
              <a:spcPct val="0"/>
            </a:spcBef>
            <a:spcAft>
              <a:spcPct val="35000"/>
            </a:spcAft>
            <a:buNone/>
          </a:pPr>
          <a:r>
            <a:rPr lang="en-IN" sz="1600" kern="1200" dirty="0"/>
            <a:t>Models</a:t>
          </a:r>
        </a:p>
      </dsp:txBody>
      <dsp:txXfrm rot="-5400000">
        <a:off x="1" y="3256653"/>
        <a:ext cx="969543" cy="415519"/>
      </dsp:txXfrm>
    </dsp:sp>
    <dsp:sp modelId="{6E73D04B-DA6A-4E1A-9E12-CC8EDD9AAE5C}">
      <dsp:nvSpPr>
        <dsp:cNvPr id="0" name=""/>
        <dsp:cNvSpPr/>
      </dsp:nvSpPr>
      <dsp:spPr>
        <a:xfrm rot="5400000">
          <a:off x="3956011" y="-357201"/>
          <a:ext cx="1185520" cy="7158456"/>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IN" sz="1600" kern="1200" dirty="0"/>
            <a:t>Random Forest</a:t>
          </a:r>
        </a:p>
        <a:p>
          <a:pPr marL="171450" lvl="1" indent="-171450" algn="l" defTabSz="711200">
            <a:lnSpc>
              <a:spcPct val="90000"/>
            </a:lnSpc>
            <a:spcBef>
              <a:spcPct val="0"/>
            </a:spcBef>
            <a:spcAft>
              <a:spcPct val="15000"/>
            </a:spcAft>
            <a:buChar char="•"/>
          </a:pPr>
          <a:r>
            <a:rPr lang="en-IN" sz="1600" kern="1200" dirty="0" err="1"/>
            <a:t>LightGBM</a:t>
          </a:r>
          <a:r>
            <a:rPr lang="en-IN" sz="1600" kern="1200" dirty="0"/>
            <a:t>                            </a:t>
          </a:r>
          <a:r>
            <a:rPr lang="en-IN" sz="1600" b="1" kern="1200" dirty="0"/>
            <a:t>SMOTE with Under sampling does better</a:t>
          </a:r>
          <a:r>
            <a:rPr lang="en-IN" sz="1600" kern="1200" dirty="0"/>
            <a:t> </a:t>
          </a:r>
        </a:p>
        <a:p>
          <a:pPr marL="171450" lvl="1" indent="-171450" algn="l" defTabSz="711200">
            <a:lnSpc>
              <a:spcPct val="90000"/>
            </a:lnSpc>
            <a:spcBef>
              <a:spcPct val="0"/>
            </a:spcBef>
            <a:spcAft>
              <a:spcPct val="15000"/>
            </a:spcAft>
            <a:buChar char="•"/>
          </a:pPr>
          <a:r>
            <a:rPr lang="en-IN" sz="1600" kern="1200" dirty="0" err="1"/>
            <a:t>Extratrees</a:t>
          </a:r>
          <a:endParaRPr lang="en-IN" sz="1600" kern="1200" dirty="0"/>
        </a:p>
        <a:p>
          <a:pPr marL="171450" lvl="1" indent="-171450" algn="l" defTabSz="711200">
            <a:lnSpc>
              <a:spcPct val="90000"/>
            </a:lnSpc>
            <a:spcBef>
              <a:spcPct val="0"/>
            </a:spcBef>
            <a:spcAft>
              <a:spcPct val="15000"/>
            </a:spcAft>
            <a:buChar char="•"/>
          </a:pPr>
          <a:r>
            <a:rPr lang="en-IN" sz="1600" kern="1200" dirty="0" err="1"/>
            <a:t>XGBoost</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rot="-5400000">
        <a:off x="969543" y="2687139"/>
        <a:ext cx="7100584" cy="1069776"/>
      </dsp:txXfrm>
    </dsp:sp>
    <dsp:sp modelId="{5725E8D5-AB56-4011-8BC1-8BD0D33392FD}">
      <dsp:nvSpPr>
        <dsp:cNvPr id="0" name=""/>
        <dsp:cNvSpPr/>
      </dsp:nvSpPr>
      <dsp:spPr>
        <a:xfrm rot="5400000">
          <a:off x="-207759" y="4227778"/>
          <a:ext cx="1385062" cy="96954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New Technique</a:t>
          </a:r>
        </a:p>
      </dsp:txBody>
      <dsp:txXfrm rot="-5400000">
        <a:off x="1" y="4504791"/>
        <a:ext cx="969543" cy="415519"/>
      </dsp:txXfrm>
    </dsp:sp>
    <dsp:sp modelId="{F9ECC9EF-972F-4A68-8131-EDA05BE894FF}">
      <dsp:nvSpPr>
        <dsp:cNvPr id="0" name=""/>
        <dsp:cNvSpPr/>
      </dsp:nvSpPr>
      <dsp:spPr>
        <a:xfrm rot="5400000">
          <a:off x="4098626" y="890936"/>
          <a:ext cx="900290" cy="7158456"/>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Support Vector Machines in pre-processed data by LDA</a:t>
          </a:r>
          <a:r>
            <a:rPr lang="en-IN" sz="1600" kern="1200" dirty="0"/>
            <a:t>                                         			</a:t>
          </a:r>
          <a:r>
            <a:rPr lang="en-IN" sz="1600" b="1" kern="1200" dirty="0"/>
            <a:t>SMOTE with Under sampling does better</a:t>
          </a:r>
          <a:r>
            <a:rPr lang="en-IN" sz="1600" kern="1200" dirty="0"/>
            <a:t> </a:t>
          </a:r>
        </a:p>
      </dsp:txBody>
      <dsp:txXfrm rot="-5400000">
        <a:off x="969544" y="4063968"/>
        <a:ext cx="7114507" cy="812392"/>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EBF-48D1-FBA3-FF90-FEA9C3149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8A06A4-77C1-C508-2B28-C73B50D11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B00C4-6F56-C15E-8B1F-EC713DF610D0}"/>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08F3050E-C9F5-F8B1-CFCD-2B715F51A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F187A-83B3-AD50-8E7E-9A5C128B67A2}"/>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186651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BFC2-4B3E-57B5-1F4C-E34D2A5B3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3E3A8E-DDD8-9A0F-0CD4-AF7B8338C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90EF3-8338-BB64-6C2A-A3FC45CCC78A}"/>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3557CA10-C5AA-D89B-9D7A-4DC9DF125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D9C9C-B698-139F-1381-4B01DECC4602}"/>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238521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CA632-FB2A-3540-6828-B988A0569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3FE54-2820-B60D-38DF-5C0E149F7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4F8F9-3732-23EC-9E65-97D766DA0C21}"/>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6D818DB4-D699-103F-15EA-B0A43E63B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94E5D-56F9-73C6-5B7E-7851AA20E9DD}"/>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390239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83BA-1DE9-8950-947E-4B5B31089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72EC9-0220-E764-E939-FBE050AF88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B3AEC-E03C-64C7-472D-C336B0275576}"/>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87DEF5FB-E55A-FCED-9D98-860BDE4FC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6E452-B129-226E-168D-8B5E484853A3}"/>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384025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0B8A-2E49-7AEF-195B-84763E09F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3B65D8-08A5-B651-E5CC-6889B1ED9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BDFA1-1F4F-41E1-08EF-6E7624098A38}"/>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CEDA64A6-B19E-A484-6B5F-367EB6088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047BA-2B7D-F876-D69B-B6D095D45CAC}"/>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377245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0401-E088-C765-06E5-4A0F96DA61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2DDB16-7EE3-8FA3-F377-6EF20D8E6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392B4E-BFB2-CBB8-10D2-8869C61E6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2C838-D8FF-AAF2-241C-9EB4710FFCEB}"/>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6" name="Footer Placeholder 5">
            <a:extLst>
              <a:ext uri="{FF2B5EF4-FFF2-40B4-BE49-F238E27FC236}">
                <a16:creationId xmlns:a16="http://schemas.microsoft.com/office/drawing/2014/main" id="{A02FD05C-16DC-5628-79B9-EA27D0251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B9474B-14AA-AEC6-C998-C3352E4D715E}"/>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229885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F688-69F8-77F2-F53B-0A59033C89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49B59B-7D11-3CC2-339D-B6D6310A5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BA36D-7F1F-D0F5-1243-4E1E885A9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A9B570-97DB-2416-D207-097D93042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4D098-1E2F-0F6E-D57A-208C9AB67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1CA2E8-5853-1661-B18B-8408C3ECDE7C}"/>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8" name="Footer Placeholder 7">
            <a:extLst>
              <a:ext uri="{FF2B5EF4-FFF2-40B4-BE49-F238E27FC236}">
                <a16:creationId xmlns:a16="http://schemas.microsoft.com/office/drawing/2014/main" id="{9C8DCCE0-A8B1-C2FF-DAEB-826748C47F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58BE1C-694F-5975-DB3D-CDDFF056C50C}"/>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106753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FCF5-EF0E-3786-538F-3B0BCB0F8A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45EA88-05BE-99BB-8C06-54A160625CD1}"/>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4" name="Footer Placeholder 3">
            <a:extLst>
              <a:ext uri="{FF2B5EF4-FFF2-40B4-BE49-F238E27FC236}">
                <a16:creationId xmlns:a16="http://schemas.microsoft.com/office/drawing/2014/main" id="{AF15D774-12A7-1DFB-1FBB-2A7055027B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1C0E2B-9085-D160-37B5-6AFE5FEDE681}"/>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307103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FA5FF8-3207-F340-8E9D-2A2B71DB3707}"/>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3" name="Footer Placeholder 2">
            <a:extLst>
              <a:ext uri="{FF2B5EF4-FFF2-40B4-BE49-F238E27FC236}">
                <a16:creationId xmlns:a16="http://schemas.microsoft.com/office/drawing/2014/main" id="{3813B900-CE64-EF98-C9C8-93C3BAF41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A19FDF-6AEF-2B6B-DB1C-C420319D420A}"/>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6196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A925-0BA0-B599-7197-689BE61F6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64DC3B-798C-AC45-0B27-C43D305B5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31CD6F-5B6C-57EE-F096-FC7968592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474CC-3C37-DD93-25F8-EA922A7D358A}"/>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6" name="Footer Placeholder 5">
            <a:extLst>
              <a:ext uri="{FF2B5EF4-FFF2-40B4-BE49-F238E27FC236}">
                <a16:creationId xmlns:a16="http://schemas.microsoft.com/office/drawing/2014/main" id="{6E204692-2C79-6E74-B4AE-1AE16FE69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C7CFD-FA6D-3776-9E85-2BD18443B77F}"/>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271040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5FAF-DC2A-CE49-6B30-AEF4D1705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D3ED93-4F65-ADEA-783C-EF01ED8BD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4DECB9-CD58-08EF-4765-67298DCE8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41B6C-605D-53C5-6BD1-463A5FCB09FB}"/>
              </a:ext>
            </a:extLst>
          </p:cNvPr>
          <p:cNvSpPr>
            <a:spLocks noGrp="1"/>
          </p:cNvSpPr>
          <p:nvPr>
            <p:ph type="dt" sz="half" idx="10"/>
          </p:nvPr>
        </p:nvSpPr>
        <p:spPr/>
        <p:txBody>
          <a:bodyPr/>
          <a:lstStyle/>
          <a:p>
            <a:fld id="{DA6DBBF1-7EAC-47FD-8EDF-A755F4E201CD}" type="datetimeFigureOut">
              <a:rPr lang="en-IN" smtClean="0"/>
              <a:t>08-01-2023</a:t>
            </a:fld>
            <a:endParaRPr lang="en-IN"/>
          </a:p>
        </p:txBody>
      </p:sp>
      <p:sp>
        <p:nvSpPr>
          <p:cNvPr id="6" name="Footer Placeholder 5">
            <a:extLst>
              <a:ext uri="{FF2B5EF4-FFF2-40B4-BE49-F238E27FC236}">
                <a16:creationId xmlns:a16="http://schemas.microsoft.com/office/drawing/2014/main" id="{0498627C-48EF-A4AB-F0A2-2DAE3C4AB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77D50-C93D-CEAC-DDE8-D20920EF8962}"/>
              </a:ext>
            </a:extLst>
          </p:cNvPr>
          <p:cNvSpPr>
            <a:spLocks noGrp="1"/>
          </p:cNvSpPr>
          <p:nvPr>
            <p:ph type="sldNum" sz="quarter" idx="12"/>
          </p:nvPr>
        </p:nvSpPr>
        <p:spPr/>
        <p:txBody>
          <a:bodyPr/>
          <a:lstStyle/>
          <a:p>
            <a:fld id="{F251F91C-4B51-4249-A8DE-DC04068BAAB4}" type="slidenum">
              <a:rPr lang="en-IN" smtClean="0"/>
              <a:t>‹#›</a:t>
            </a:fld>
            <a:endParaRPr lang="en-IN"/>
          </a:p>
        </p:txBody>
      </p:sp>
    </p:spTree>
    <p:extLst>
      <p:ext uri="{BB962C8B-B14F-4D97-AF65-F5344CB8AC3E}">
        <p14:creationId xmlns:p14="http://schemas.microsoft.com/office/powerpoint/2010/main" val="86216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67D83-5E38-016E-CFB4-F8E9E34FC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ED13B3-5AF3-EEFE-13E1-9CF6BB4DB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DEC96-D404-9581-26C9-ABFA44736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DBBF1-7EAC-47FD-8EDF-A755F4E201CD}" type="datetimeFigureOut">
              <a:rPr lang="en-IN" smtClean="0"/>
              <a:t>08-01-2023</a:t>
            </a:fld>
            <a:endParaRPr lang="en-IN"/>
          </a:p>
        </p:txBody>
      </p:sp>
      <p:sp>
        <p:nvSpPr>
          <p:cNvPr id="5" name="Footer Placeholder 4">
            <a:extLst>
              <a:ext uri="{FF2B5EF4-FFF2-40B4-BE49-F238E27FC236}">
                <a16:creationId xmlns:a16="http://schemas.microsoft.com/office/drawing/2014/main" id="{25BE9AFC-D299-B037-8CC2-8AE06889B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8A6158-6F27-1F81-C052-FB3DCB6D2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1F91C-4B51-4249-A8DE-DC04068BAAB4}" type="slidenum">
              <a:rPr lang="en-IN" smtClean="0"/>
              <a:t>‹#›</a:t>
            </a:fld>
            <a:endParaRPr lang="en-IN"/>
          </a:p>
        </p:txBody>
      </p:sp>
    </p:spTree>
    <p:extLst>
      <p:ext uri="{BB962C8B-B14F-4D97-AF65-F5344CB8AC3E}">
        <p14:creationId xmlns:p14="http://schemas.microsoft.com/office/powerpoint/2010/main" val="24659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14EA7-9E5F-80BD-14F3-2057F1B3506B}"/>
              </a:ext>
            </a:extLst>
          </p:cNvPr>
          <p:cNvSpPr txBox="1"/>
          <p:nvPr/>
        </p:nvSpPr>
        <p:spPr>
          <a:xfrm>
            <a:off x="1981200" y="530928"/>
            <a:ext cx="8229600" cy="553998"/>
          </a:xfrm>
          <a:prstGeom prst="rect">
            <a:avLst/>
          </a:prstGeom>
          <a:noFill/>
        </p:spPr>
        <p:txBody>
          <a:bodyPr wrap="square" rtlCol="0">
            <a:spAutoFit/>
          </a:bodyPr>
          <a:lstStyle/>
          <a:p>
            <a:pPr algn="ctr"/>
            <a:r>
              <a:rPr lang="en-IN" sz="3000" b="1" dirty="0">
                <a:latin typeface="+mj-lt"/>
              </a:rPr>
              <a:t>ML Assignment Sepsis </a:t>
            </a:r>
          </a:p>
        </p:txBody>
      </p:sp>
      <p:grpSp>
        <p:nvGrpSpPr>
          <p:cNvPr id="6" name="Group 5">
            <a:extLst>
              <a:ext uri="{FF2B5EF4-FFF2-40B4-BE49-F238E27FC236}">
                <a16:creationId xmlns:a16="http://schemas.microsoft.com/office/drawing/2014/main" id="{D4DD4072-4917-0629-01B9-D9EEB1DA8378}"/>
              </a:ext>
            </a:extLst>
          </p:cNvPr>
          <p:cNvGrpSpPr/>
          <p:nvPr/>
        </p:nvGrpSpPr>
        <p:grpSpPr>
          <a:xfrm>
            <a:off x="2120900" y="1546982"/>
            <a:ext cx="8407401" cy="4766733"/>
            <a:chOff x="2032000" y="1589314"/>
            <a:chExt cx="8128000" cy="4549019"/>
          </a:xfrm>
        </p:grpSpPr>
        <p:graphicFrame>
          <p:nvGraphicFramePr>
            <p:cNvPr id="4" name="Diagram 3">
              <a:extLst>
                <a:ext uri="{FF2B5EF4-FFF2-40B4-BE49-F238E27FC236}">
                  <a16:creationId xmlns:a16="http://schemas.microsoft.com/office/drawing/2014/main" id="{15535FA1-D8B5-3A37-AB24-3787DB34A79F}"/>
                </a:ext>
              </a:extLst>
            </p:cNvPr>
            <p:cNvGraphicFramePr/>
            <p:nvPr>
              <p:extLst>
                <p:ext uri="{D42A27DB-BD31-4B8C-83A1-F6EECF244321}">
                  <p14:modId xmlns:p14="http://schemas.microsoft.com/office/powerpoint/2010/main" val="1801119003"/>
                </p:ext>
              </p:extLst>
            </p:nvPr>
          </p:nvGraphicFramePr>
          <p:xfrm>
            <a:off x="2032000" y="1589314"/>
            <a:ext cx="8128000" cy="4549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7F79AEC-285E-F0F9-5367-8112AD385F97}"/>
                </a:ext>
              </a:extLst>
            </p:cNvPr>
            <p:cNvSpPr txBox="1"/>
            <p:nvPr/>
          </p:nvSpPr>
          <p:spPr>
            <a:xfrm>
              <a:off x="5617029" y="3679157"/>
              <a:ext cx="2035628" cy="369332"/>
            </a:xfrm>
            <a:prstGeom prst="rect">
              <a:avLst/>
            </a:prstGeom>
            <a:noFill/>
          </p:spPr>
          <p:txBody>
            <a:bodyPr wrap="square" rtlCol="0">
              <a:spAutoFit/>
            </a:bodyPr>
            <a:lstStyle/>
            <a:p>
              <a:r>
                <a:rPr lang="en-IN" b="1" dirty="0"/>
                <a:t>Process</a:t>
              </a:r>
            </a:p>
          </p:txBody>
        </p:sp>
      </p:grpSp>
      <p:grpSp>
        <p:nvGrpSpPr>
          <p:cNvPr id="9" name="Group 8">
            <a:extLst>
              <a:ext uri="{FF2B5EF4-FFF2-40B4-BE49-F238E27FC236}">
                <a16:creationId xmlns:a16="http://schemas.microsoft.com/office/drawing/2014/main" id="{5F8248C7-4FB7-13DF-3FF2-6DB540E7EEB6}"/>
              </a:ext>
            </a:extLst>
          </p:cNvPr>
          <p:cNvGrpSpPr/>
          <p:nvPr/>
        </p:nvGrpSpPr>
        <p:grpSpPr>
          <a:xfrm>
            <a:off x="9296399" y="2674623"/>
            <a:ext cx="2710543" cy="2124441"/>
            <a:chOff x="9165771" y="2275114"/>
            <a:chExt cx="2710543" cy="2124441"/>
          </a:xfrm>
        </p:grpSpPr>
        <p:sp>
          <p:nvSpPr>
            <p:cNvPr id="7" name="TextBox 6">
              <a:extLst>
                <a:ext uri="{FF2B5EF4-FFF2-40B4-BE49-F238E27FC236}">
                  <a16:creationId xmlns:a16="http://schemas.microsoft.com/office/drawing/2014/main" id="{5152E2E8-C5EF-4D64-BA43-DD81E8E1AF95}"/>
                </a:ext>
              </a:extLst>
            </p:cNvPr>
            <p:cNvSpPr txBox="1"/>
            <p:nvPr/>
          </p:nvSpPr>
          <p:spPr>
            <a:xfrm>
              <a:off x="9187543" y="2645229"/>
              <a:ext cx="2688771"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err="1">
                  <a:latin typeface="+mj-lt"/>
                </a:rPr>
                <a:t>Anishka</a:t>
              </a:r>
              <a:r>
                <a:rPr lang="en-IN" b="1" dirty="0">
                  <a:latin typeface="+mj-lt"/>
                </a:rPr>
                <a:t> Sharma</a:t>
              </a:r>
            </a:p>
            <a:p>
              <a:pPr marL="285750" indent="-285750">
                <a:buFont typeface="Arial" panose="020B0604020202020204" pitchFamily="34" charset="0"/>
                <a:buChar char="•"/>
              </a:pPr>
              <a:r>
                <a:rPr lang="en-IN" b="1" dirty="0">
                  <a:latin typeface="+mj-lt"/>
                </a:rPr>
                <a:t>Mangaleswara Siddarth </a:t>
              </a:r>
              <a:r>
                <a:rPr lang="en-IN" b="1" dirty="0" err="1">
                  <a:latin typeface="+mj-lt"/>
                </a:rPr>
                <a:t>Muthukrishnan</a:t>
              </a:r>
              <a:endParaRPr lang="en-IN" b="1" dirty="0">
                <a:latin typeface="+mj-lt"/>
              </a:endParaRPr>
            </a:p>
            <a:p>
              <a:pPr marL="285750" indent="-285750">
                <a:buFont typeface="Arial" panose="020B0604020202020204" pitchFamily="34" charset="0"/>
                <a:buChar char="•"/>
              </a:pPr>
              <a:r>
                <a:rPr lang="en-IN" b="1" dirty="0">
                  <a:latin typeface="+mj-lt"/>
                </a:rPr>
                <a:t>Mayank Khurana</a:t>
              </a:r>
            </a:p>
            <a:p>
              <a:pPr marL="285750" indent="-285750">
                <a:buFont typeface="Arial" panose="020B0604020202020204" pitchFamily="34" charset="0"/>
                <a:buChar char="•"/>
              </a:pPr>
              <a:r>
                <a:rPr lang="en-IN" b="1" dirty="0">
                  <a:latin typeface="+mj-lt"/>
                </a:rPr>
                <a:t>Pushkar </a:t>
              </a:r>
              <a:r>
                <a:rPr lang="en-IN" b="1" dirty="0" err="1">
                  <a:latin typeface="+mj-lt"/>
                </a:rPr>
                <a:t>pushp</a:t>
              </a:r>
              <a:endParaRPr lang="en-IN" b="1" dirty="0">
                <a:latin typeface="+mj-lt"/>
              </a:endParaRPr>
            </a:p>
            <a:p>
              <a:endParaRPr lang="en-IN" dirty="0"/>
            </a:p>
          </p:txBody>
        </p:sp>
        <p:sp>
          <p:nvSpPr>
            <p:cNvPr id="8" name="TextBox 7">
              <a:extLst>
                <a:ext uri="{FF2B5EF4-FFF2-40B4-BE49-F238E27FC236}">
                  <a16:creationId xmlns:a16="http://schemas.microsoft.com/office/drawing/2014/main" id="{0E459AF5-E552-7F8C-E9A1-E479FDE05BEA}"/>
                </a:ext>
              </a:extLst>
            </p:cNvPr>
            <p:cNvSpPr txBox="1"/>
            <p:nvPr/>
          </p:nvSpPr>
          <p:spPr>
            <a:xfrm>
              <a:off x="9165771" y="2275114"/>
              <a:ext cx="2351315" cy="370115"/>
            </a:xfrm>
            <a:prstGeom prst="rect">
              <a:avLst/>
            </a:prstGeom>
            <a:noFill/>
          </p:spPr>
          <p:txBody>
            <a:bodyPr wrap="square" rtlCol="0">
              <a:spAutoFit/>
            </a:bodyPr>
            <a:lstStyle/>
            <a:p>
              <a:r>
                <a:rPr lang="en-IN" b="1" dirty="0"/>
                <a:t>Team Members</a:t>
              </a:r>
            </a:p>
          </p:txBody>
        </p:sp>
      </p:grpSp>
    </p:spTree>
    <p:extLst>
      <p:ext uri="{BB962C8B-B14F-4D97-AF65-F5344CB8AC3E}">
        <p14:creationId xmlns:p14="http://schemas.microsoft.com/office/powerpoint/2010/main" val="147423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B96E6F1-E844-FED9-1F13-C850D9335EA4}"/>
              </a:ext>
            </a:extLst>
          </p:cNvPr>
          <p:cNvGrpSpPr/>
          <p:nvPr/>
        </p:nvGrpSpPr>
        <p:grpSpPr>
          <a:xfrm>
            <a:off x="587829" y="187366"/>
            <a:ext cx="10668000" cy="1923250"/>
            <a:chOff x="892629" y="870857"/>
            <a:chExt cx="10668000" cy="1923250"/>
          </a:xfrm>
        </p:grpSpPr>
        <p:sp>
          <p:nvSpPr>
            <p:cNvPr id="2" name="TextBox 1">
              <a:extLst>
                <a:ext uri="{FF2B5EF4-FFF2-40B4-BE49-F238E27FC236}">
                  <a16:creationId xmlns:a16="http://schemas.microsoft.com/office/drawing/2014/main" id="{AAEA8E73-FBEA-3142-BDB9-2B99E5C6DF3E}"/>
                </a:ext>
              </a:extLst>
            </p:cNvPr>
            <p:cNvSpPr txBox="1"/>
            <p:nvPr/>
          </p:nvSpPr>
          <p:spPr>
            <a:xfrm>
              <a:off x="892629" y="870857"/>
              <a:ext cx="5987142" cy="430887"/>
            </a:xfrm>
            <a:prstGeom prst="rect">
              <a:avLst/>
            </a:prstGeom>
            <a:noFill/>
          </p:spPr>
          <p:txBody>
            <a:bodyPr wrap="square" rtlCol="0">
              <a:spAutoFit/>
            </a:bodyPr>
            <a:lstStyle/>
            <a:p>
              <a:r>
                <a:rPr lang="en-IN" sz="2200" b="1" dirty="0"/>
                <a:t>DATA INSIGHTS</a:t>
              </a:r>
            </a:p>
          </p:txBody>
        </p:sp>
        <p:sp>
          <p:nvSpPr>
            <p:cNvPr id="3" name="TextBox 2">
              <a:extLst>
                <a:ext uri="{FF2B5EF4-FFF2-40B4-BE49-F238E27FC236}">
                  <a16:creationId xmlns:a16="http://schemas.microsoft.com/office/drawing/2014/main" id="{CC53CC03-11D8-255E-39E4-C5BD389F831A}"/>
                </a:ext>
              </a:extLst>
            </p:cNvPr>
            <p:cNvSpPr txBox="1"/>
            <p:nvPr/>
          </p:nvSpPr>
          <p:spPr>
            <a:xfrm>
              <a:off x="892629" y="1316779"/>
              <a:ext cx="10668000" cy="1477328"/>
            </a:xfrm>
            <a:prstGeom prst="rect">
              <a:avLst/>
            </a:prstGeom>
            <a:noFill/>
          </p:spPr>
          <p:txBody>
            <a:bodyPr wrap="square" rtlCol="0">
              <a:spAutoFit/>
            </a:bodyPr>
            <a:lstStyle/>
            <a:p>
              <a:r>
                <a:rPr lang="en-IN" dirty="0"/>
                <a:t>The exploratory data analysis and insights were done by taking a small sample in </a:t>
              </a:r>
              <a:r>
                <a:rPr lang="en-IN" b="1" dirty="0"/>
                <a:t>Tableau</a:t>
              </a:r>
              <a:r>
                <a:rPr lang="en-IN" dirty="0"/>
                <a:t> to find various insights</a:t>
              </a:r>
            </a:p>
            <a:p>
              <a:r>
                <a:rPr lang="en-IN" dirty="0"/>
                <a:t>Some of them are like:</a:t>
              </a:r>
            </a:p>
            <a:p>
              <a:pPr marL="285750" indent="-285750">
                <a:buFont typeface="Arial" panose="020B0604020202020204" pitchFamily="34" charset="0"/>
                <a:buChar char="•"/>
              </a:pPr>
              <a:r>
                <a:rPr lang="en-IN" dirty="0"/>
                <a:t>Respiratory rate, Heart rate ,Creatinine, Bilirubin(total),troponin levels of sepsis patients’ are higher than normal patients</a:t>
              </a:r>
            </a:p>
            <a:p>
              <a:pPr marL="285750" indent="-285750">
                <a:buFont typeface="Arial" panose="020B0604020202020204" pitchFamily="34" charset="0"/>
                <a:buChar char="•"/>
              </a:pPr>
              <a:r>
                <a:rPr lang="en-IN" dirty="0"/>
                <a:t>Platelets, Age were lower compared in Sepsis patients compared to normal patients  </a:t>
              </a:r>
            </a:p>
          </p:txBody>
        </p:sp>
      </p:grpSp>
      <p:graphicFrame>
        <p:nvGraphicFramePr>
          <p:cNvPr id="6" name="Diagram 5">
            <a:extLst>
              <a:ext uri="{FF2B5EF4-FFF2-40B4-BE49-F238E27FC236}">
                <a16:creationId xmlns:a16="http://schemas.microsoft.com/office/drawing/2014/main" id="{D64EBD27-BF40-B557-B717-EA7471E5B8DD}"/>
              </a:ext>
            </a:extLst>
          </p:cNvPr>
          <p:cNvGraphicFramePr/>
          <p:nvPr>
            <p:extLst>
              <p:ext uri="{D42A27DB-BD31-4B8C-83A1-F6EECF244321}">
                <p14:modId xmlns:p14="http://schemas.microsoft.com/office/powerpoint/2010/main" val="2861283763"/>
              </p:ext>
            </p:extLst>
          </p:nvPr>
        </p:nvGraphicFramePr>
        <p:xfrm>
          <a:off x="587829" y="2550742"/>
          <a:ext cx="8450942" cy="3226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DE6F39B-1E19-F98D-E9FD-A6FAE3543E9B}"/>
              </a:ext>
            </a:extLst>
          </p:cNvPr>
          <p:cNvSpPr txBox="1"/>
          <p:nvPr/>
        </p:nvSpPr>
        <p:spPr>
          <a:xfrm>
            <a:off x="587829" y="2262956"/>
            <a:ext cx="5987142" cy="430887"/>
          </a:xfrm>
          <a:prstGeom prst="rect">
            <a:avLst/>
          </a:prstGeom>
          <a:noFill/>
        </p:spPr>
        <p:txBody>
          <a:bodyPr wrap="square" rtlCol="0">
            <a:spAutoFit/>
          </a:bodyPr>
          <a:lstStyle/>
          <a:p>
            <a:r>
              <a:rPr lang="en-IN" sz="2200" b="1" dirty="0"/>
              <a:t>PRE PROCESSING</a:t>
            </a:r>
          </a:p>
        </p:txBody>
      </p:sp>
      <p:sp>
        <p:nvSpPr>
          <p:cNvPr id="4" name="TextBox 3">
            <a:extLst>
              <a:ext uri="{FF2B5EF4-FFF2-40B4-BE49-F238E27FC236}">
                <a16:creationId xmlns:a16="http://schemas.microsoft.com/office/drawing/2014/main" id="{419A516B-5904-4F29-4FC2-FC9798354FE2}"/>
              </a:ext>
            </a:extLst>
          </p:cNvPr>
          <p:cNvSpPr txBox="1"/>
          <p:nvPr/>
        </p:nvSpPr>
        <p:spPr>
          <a:xfrm>
            <a:off x="9601200" y="2692093"/>
            <a:ext cx="2307772" cy="3139321"/>
          </a:xfrm>
          <a:prstGeom prst="rect">
            <a:avLst/>
          </a:prstGeom>
          <a:noFill/>
        </p:spPr>
        <p:txBody>
          <a:bodyPr wrap="square" rtlCol="0">
            <a:spAutoFit/>
          </a:bodyPr>
          <a:lstStyle/>
          <a:p>
            <a:r>
              <a:rPr lang="en-IN" dirty="0"/>
              <a:t>We tried out different imputation methods like </a:t>
            </a:r>
            <a:r>
              <a:rPr lang="en-IN" b="1" dirty="0" err="1"/>
              <a:t>miceforest</a:t>
            </a:r>
            <a:r>
              <a:rPr lang="en-IN" b="1" dirty="0"/>
              <a:t>, ARIMA, Kalman, group by patient mean, forward and backward fill </a:t>
            </a:r>
            <a:r>
              <a:rPr lang="en-IN" dirty="0"/>
              <a:t>and different values of k for KNN. Out of all KNN with n=1 gave the best results.</a:t>
            </a:r>
          </a:p>
        </p:txBody>
      </p:sp>
      <p:sp>
        <p:nvSpPr>
          <p:cNvPr id="8" name="TextBox 7">
            <a:extLst>
              <a:ext uri="{FF2B5EF4-FFF2-40B4-BE49-F238E27FC236}">
                <a16:creationId xmlns:a16="http://schemas.microsoft.com/office/drawing/2014/main" id="{847A97DB-DAB1-F343-ACDC-71605670E3DF}"/>
              </a:ext>
            </a:extLst>
          </p:cNvPr>
          <p:cNvSpPr txBox="1"/>
          <p:nvPr/>
        </p:nvSpPr>
        <p:spPr>
          <a:xfrm>
            <a:off x="587829" y="5831414"/>
            <a:ext cx="9046029" cy="646331"/>
          </a:xfrm>
          <a:prstGeom prst="rect">
            <a:avLst/>
          </a:prstGeom>
          <a:noFill/>
        </p:spPr>
        <p:txBody>
          <a:bodyPr wrap="square" rtlCol="0">
            <a:spAutoFit/>
          </a:bodyPr>
          <a:lstStyle/>
          <a:p>
            <a:r>
              <a:rPr lang="en-IN" dirty="0"/>
              <a:t>We first did formula imputation followed by KNN. We </a:t>
            </a:r>
            <a:r>
              <a:rPr lang="en-IN" b="1" dirty="0"/>
              <a:t>imputed without sepsis label </a:t>
            </a:r>
            <a:r>
              <a:rPr lang="en-IN" dirty="0"/>
              <a:t>and did </a:t>
            </a:r>
            <a:r>
              <a:rPr lang="en-IN" b="1" dirty="0"/>
              <a:t>imputation separately for test, training </a:t>
            </a:r>
            <a:r>
              <a:rPr lang="en-IN" dirty="0"/>
              <a:t>and </a:t>
            </a:r>
            <a:r>
              <a:rPr lang="en-IN" b="1" dirty="0"/>
              <a:t>validation</a:t>
            </a:r>
            <a:r>
              <a:rPr lang="en-IN" dirty="0"/>
              <a:t> sets, thereby preventing </a:t>
            </a:r>
            <a:r>
              <a:rPr lang="en-IN" b="1" dirty="0"/>
              <a:t>target leakage</a:t>
            </a:r>
          </a:p>
        </p:txBody>
      </p:sp>
    </p:spTree>
    <p:extLst>
      <p:ext uri="{BB962C8B-B14F-4D97-AF65-F5344CB8AC3E}">
        <p14:creationId xmlns:p14="http://schemas.microsoft.com/office/powerpoint/2010/main" val="139573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3805865-3E92-4FDF-9E3B-07BB47ED87E7}"/>
              </a:ext>
            </a:extLst>
          </p:cNvPr>
          <p:cNvGraphicFramePr/>
          <p:nvPr>
            <p:extLst>
              <p:ext uri="{D42A27DB-BD31-4B8C-83A1-F6EECF244321}">
                <p14:modId xmlns:p14="http://schemas.microsoft.com/office/powerpoint/2010/main" val="394702767"/>
              </p:ext>
            </p:extLst>
          </p:nvPr>
        </p:nvGraphicFramePr>
        <p:xfrm>
          <a:off x="1981200" y="1010881"/>
          <a:ext cx="7761515" cy="3123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2B7A0F7-0B91-97FB-B617-C5AE24332347}"/>
              </a:ext>
            </a:extLst>
          </p:cNvPr>
          <p:cNvSpPr txBox="1"/>
          <p:nvPr/>
        </p:nvSpPr>
        <p:spPr>
          <a:xfrm>
            <a:off x="718457" y="197504"/>
            <a:ext cx="3581400" cy="430887"/>
          </a:xfrm>
          <a:prstGeom prst="rect">
            <a:avLst/>
          </a:prstGeom>
          <a:noFill/>
        </p:spPr>
        <p:txBody>
          <a:bodyPr wrap="square" rtlCol="0">
            <a:spAutoFit/>
          </a:bodyPr>
          <a:lstStyle/>
          <a:p>
            <a:r>
              <a:rPr lang="en-IN" sz="2200" b="1" dirty="0"/>
              <a:t>Feature Engineering</a:t>
            </a:r>
          </a:p>
        </p:txBody>
      </p:sp>
      <p:sp>
        <p:nvSpPr>
          <p:cNvPr id="7" name="TextBox 6">
            <a:extLst>
              <a:ext uri="{FF2B5EF4-FFF2-40B4-BE49-F238E27FC236}">
                <a16:creationId xmlns:a16="http://schemas.microsoft.com/office/drawing/2014/main" id="{065EFEBA-2F0D-5517-1370-5EC2B49A5F75}"/>
              </a:ext>
            </a:extLst>
          </p:cNvPr>
          <p:cNvSpPr txBox="1"/>
          <p:nvPr/>
        </p:nvSpPr>
        <p:spPr>
          <a:xfrm>
            <a:off x="865414" y="4517182"/>
            <a:ext cx="10461172" cy="923330"/>
          </a:xfrm>
          <a:prstGeom prst="rect">
            <a:avLst/>
          </a:prstGeom>
          <a:noFill/>
        </p:spPr>
        <p:txBody>
          <a:bodyPr wrap="square" rtlCol="0">
            <a:spAutoFit/>
          </a:bodyPr>
          <a:lstStyle/>
          <a:p>
            <a:r>
              <a:rPr lang="en-IN" dirty="0"/>
              <a:t>Total of 11 feature were engineered as per exploratory data analysis. As per research, platelets value drop drastically for patients above the age of 60. So, even very low platelets values are not great sign for sepsis, so we created a new index G (age) index which is multiplication of age and platelets count.</a:t>
            </a:r>
          </a:p>
        </p:txBody>
      </p:sp>
      <p:sp>
        <p:nvSpPr>
          <p:cNvPr id="2" name="TextBox 1">
            <a:extLst>
              <a:ext uri="{FF2B5EF4-FFF2-40B4-BE49-F238E27FC236}">
                <a16:creationId xmlns:a16="http://schemas.microsoft.com/office/drawing/2014/main" id="{3D79D703-F9D4-739E-BD14-D07DE2164269}"/>
              </a:ext>
            </a:extLst>
          </p:cNvPr>
          <p:cNvSpPr txBox="1"/>
          <p:nvPr/>
        </p:nvSpPr>
        <p:spPr>
          <a:xfrm>
            <a:off x="718457" y="5737166"/>
            <a:ext cx="10461172" cy="646331"/>
          </a:xfrm>
          <a:prstGeom prst="rect">
            <a:avLst/>
          </a:prstGeom>
          <a:noFill/>
        </p:spPr>
        <p:txBody>
          <a:bodyPr wrap="square" rtlCol="0">
            <a:spAutoFit/>
          </a:bodyPr>
          <a:lstStyle/>
          <a:p>
            <a:r>
              <a:rPr lang="en-IN" b="1" dirty="0"/>
              <a:t>Test-Train split</a:t>
            </a:r>
          </a:p>
          <a:p>
            <a:r>
              <a:rPr lang="en-IN" dirty="0"/>
              <a:t>We have used 1.4 million data points for training, validation and 0.1 million for testing our models </a:t>
            </a:r>
          </a:p>
        </p:txBody>
      </p:sp>
    </p:spTree>
    <p:extLst>
      <p:ext uri="{BB962C8B-B14F-4D97-AF65-F5344CB8AC3E}">
        <p14:creationId xmlns:p14="http://schemas.microsoft.com/office/powerpoint/2010/main" val="276245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C92A04-8608-B700-A070-D3FBC6FBF44D}"/>
              </a:ext>
            </a:extLst>
          </p:cNvPr>
          <p:cNvGraphicFramePr/>
          <p:nvPr>
            <p:extLst>
              <p:ext uri="{D42A27DB-BD31-4B8C-83A1-F6EECF244321}">
                <p14:modId xmlns:p14="http://schemas.microsoft.com/office/powerpoint/2010/main" val="418956078"/>
              </p:ext>
            </p:extLst>
          </p:nvPr>
        </p:nvGraphicFramePr>
        <p:xfrm>
          <a:off x="696685" y="8611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F97935B-7621-4B84-61AC-C6DA4100AF9B}"/>
              </a:ext>
            </a:extLst>
          </p:cNvPr>
          <p:cNvSpPr txBox="1"/>
          <p:nvPr/>
        </p:nvSpPr>
        <p:spPr>
          <a:xfrm>
            <a:off x="696685" y="252364"/>
            <a:ext cx="3581400" cy="430887"/>
          </a:xfrm>
          <a:prstGeom prst="rect">
            <a:avLst/>
          </a:prstGeom>
          <a:noFill/>
        </p:spPr>
        <p:txBody>
          <a:bodyPr wrap="square" rtlCol="0">
            <a:spAutoFit/>
          </a:bodyPr>
          <a:lstStyle/>
          <a:p>
            <a:r>
              <a:rPr lang="en-IN" sz="2200" b="1" dirty="0"/>
              <a:t>MODEL FITTING</a:t>
            </a:r>
          </a:p>
        </p:txBody>
      </p:sp>
      <p:grpSp>
        <p:nvGrpSpPr>
          <p:cNvPr id="4" name="Group 3">
            <a:extLst>
              <a:ext uri="{FF2B5EF4-FFF2-40B4-BE49-F238E27FC236}">
                <a16:creationId xmlns:a16="http://schemas.microsoft.com/office/drawing/2014/main" id="{C35973AD-4C28-3F3B-3A4E-D12AC1901F0E}"/>
              </a:ext>
            </a:extLst>
          </p:cNvPr>
          <p:cNvGrpSpPr/>
          <p:nvPr/>
        </p:nvGrpSpPr>
        <p:grpSpPr>
          <a:xfrm>
            <a:off x="9143999" y="861180"/>
            <a:ext cx="2764971" cy="3362713"/>
            <a:chOff x="745670" y="420791"/>
            <a:chExt cx="8680505" cy="602333"/>
          </a:xfrm>
        </p:grpSpPr>
        <p:sp>
          <p:nvSpPr>
            <p:cNvPr id="5" name="TextBox 4">
              <a:extLst>
                <a:ext uri="{FF2B5EF4-FFF2-40B4-BE49-F238E27FC236}">
                  <a16:creationId xmlns:a16="http://schemas.microsoft.com/office/drawing/2014/main" id="{7450031B-AC40-FF5E-7F4F-129EF9926D67}"/>
                </a:ext>
              </a:extLst>
            </p:cNvPr>
            <p:cNvSpPr txBox="1"/>
            <p:nvPr/>
          </p:nvSpPr>
          <p:spPr>
            <a:xfrm>
              <a:off x="745670" y="420791"/>
              <a:ext cx="7188139" cy="198466"/>
            </a:xfrm>
            <a:prstGeom prst="rect">
              <a:avLst/>
            </a:prstGeom>
            <a:noFill/>
          </p:spPr>
          <p:txBody>
            <a:bodyPr wrap="square" rtlCol="0">
              <a:spAutoFit/>
            </a:bodyPr>
            <a:lstStyle/>
            <a:p>
              <a:r>
                <a:rPr lang="en-IN" sz="2200" b="1" dirty="0"/>
                <a:t>SVM on pre-processed data with LDA </a:t>
              </a:r>
            </a:p>
          </p:txBody>
        </p:sp>
        <p:sp>
          <p:nvSpPr>
            <p:cNvPr id="6" name="TextBox 5">
              <a:extLst>
                <a:ext uri="{FF2B5EF4-FFF2-40B4-BE49-F238E27FC236}">
                  <a16:creationId xmlns:a16="http://schemas.microsoft.com/office/drawing/2014/main" id="{33B4BF59-12C7-3ACE-CC9B-BE35F657BB83}"/>
                </a:ext>
              </a:extLst>
            </p:cNvPr>
            <p:cNvSpPr txBox="1"/>
            <p:nvPr/>
          </p:nvSpPr>
          <p:spPr>
            <a:xfrm>
              <a:off x="745670" y="560038"/>
              <a:ext cx="8680505" cy="463086"/>
            </a:xfrm>
            <a:prstGeom prst="rect">
              <a:avLst/>
            </a:prstGeom>
            <a:noFill/>
          </p:spPr>
          <p:txBody>
            <a:bodyPr wrap="square" rtlCol="0">
              <a:spAutoFit/>
            </a:bodyPr>
            <a:lstStyle/>
            <a:p>
              <a:endParaRPr lang="en-IN" dirty="0"/>
            </a:p>
            <a:p>
              <a:r>
                <a:rPr lang="en-IN" dirty="0"/>
                <a:t>We performed SVM on SMOTE with under sampled data which is pre-processed using LDA. This gave us a very high accuracy of </a:t>
              </a:r>
              <a:r>
                <a:rPr lang="en-IN" b="1" dirty="0"/>
                <a:t>83% and recall of 31% for Sepsis prediction before 12 hours</a:t>
              </a:r>
            </a:p>
          </p:txBody>
        </p:sp>
      </p:grpSp>
    </p:spTree>
    <p:extLst>
      <p:ext uri="{BB962C8B-B14F-4D97-AF65-F5344CB8AC3E}">
        <p14:creationId xmlns:p14="http://schemas.microsoft.com/office/powerpoint/2010/main" val="246566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28E9D-5C61-A651-AA9C-EC5193422208}"/>
              </a:ext>
            </a:extLst>
          </p:cNvPr>
          <p:cNvSpPr txBox="1"/>
          <p:nvPr/>
        </p:nvSpPr>
        <p:spPr>
          <a:xfrm>
            <a:off x="424540" y="1780686"/>
            <a:ext cx="5965373" cy="430887"/>
          </a:xfrm>
          <a:prstGeom prst="rect">
            <a:avLst/>
          </a:prstGeom>
          <a:noFill/>
        </p:spPr>
        <p:txBody>
          <a:bodyPr wrap="square" rtlCol="0">
            <a:spAutoFit/>
          </a:bodyPr>
          <a:lstStyle/>
          <a:p>
            <a:r>
              <a:rPr lang="en-IN" sz="2200" b="1" dirty="0"/>
              <a:t>METRICS FOR 6 HOURS BEFORE</a:t>
            </a:r>
          </a:p>
        </p:txBody>
      </p:sp>
      <p:grpSp>
        <p:nvGrpSpPr>
          <p:cNvPr id="5" name="Group 4">
            <a:extLst>
              <a:ext uri="{FF2B5EF4-FFF2-40B4-BE49-F238E27FC236}">
                <a16:creationId xmlns:a16="http://schemas.microsoft.com/office/drawing/2014/main" id="{D5CE847C-02A1-205E-0281-860179353DEB}"/>
              </a:ext>
            </a:extLst>
          </p:cNvPr>
          <p:cNvGrpSpPr/>
          <p:nvPr/>
        </p:nvGrpSpPr>
        <p:grpSpPr>
          <a:xfrm>
            <a:off x="424541" y="139945"/>
            <a:ext cx="10047515" cy="1539789"/>
            <a:chOff x="718457" y="199970"/>
            <a:chExt cx="10047515" cy="1539789"/>
          </a:xfrm>
        </p:grpSpPr>
        <p:sp>
          <p:nvSpPr>
            <p:cNvPr id="2" name="TextBox 1">
              <a:extLst>
                <a:ext uri="{FF2B5EF4-FFF2-40B4-BE49-F238E27FC236}">
                  <a16:creationId xmlns:a16="http://schemas.microsoft.com/office/drawing/2014/main" id="{FDBAFD9E-08AF-61A1-18CD-A92DC377B6D1}"/>
                </a:ext>
              </a:extLst>
            </p:cNvPr>
            <p:cNvSpPr txBox="1"/>
            <p:nvPr/>
          </p:nvSpPr>
          <p:spPr>
            <a:xfrm>
              <a:off x="718457" y="199970"/>
              <a:ext cx="3581400" cy="430887"/>
            </a:xfrm>
            <a:prstGeom prst="rect">
              <a:avLst/>
            </a:prstGeom>
            <a:noFill/>
          </p:spPr>
          <p:txBody>
            <a:bodyPr wrap="square" rtlCol="0">
              <a:spAutoFit/>
            </a:bodyPr>
            <a:lstStyle/>
            <a:p>
              <a:r>
                <a:rPr lang="en-IN" sz="2200" b="1" dirty="0"/>
                <a:t>HYPERPARAMETER TUNING</a:t>
              </a:r>
            </a:p>
          </p:txBody>
        </p:sp>
        <p:sp>
          <p:nvSpPr>
            <p:cNvPr id="4" name="TextBox 3">
              <a:extLst>
                <a:ext uri="{FF2B5EF4-FFF2-40B4-BE49-F238E27FC236}">
                  <a16:creationId xmlns:a16="http://schemas.microsoft.com/office/drawing/2014/main" id="{414FCB56-E61C-1232-F0E7-EDE91223818D}"/>
                </a:ext>
              </a:extLst>
            </p:cNvPr>
            <p:cNvSpPr txBox="1"/>
            <p:nvPr/>
          </p:nvSpPr>
          <p:spPr>
            <a:xfrm>
              <a:off x="718457" y="816429"/>
              <a:ext cx="10047515" cy="923330"/>
            </a:xfrm>
            <a:prstGeom prst="rect">
              <a:avLst/>
            </a:prstGeom>
            <a:noFill/>
          </p:spPr>
          <p:txBody>
            <a:bodyPr wrap="square" rtlCol="0">
              <a:spAutoFit/>
            </a:bodyPr>
            <a:lstStyle/>
            <a:p>
              <a:r>
                <a:rPr lang="en-IN" dirty="0"/>
                <a:t>For SVM, we have many kernels and hyperparameters values like c and gamma. We used all kernels to find best kernel and used </a:t>
              </a:r>
              <a:r>
                <a:rPr lang="en-IN" dirty="0" err="1"/>
                <a:t>gridsearchCV</a:t>
              </a:r>
              <a:r>
                <a:rPr lang="en-IN" dirty="0"/>
                <a:t> to find best gamma and c value. Similarly hyperparameter tuning were done for other models.</a:t>
              </a:r>
            </a:p>
          </p:txBody>
        </p:sp>
      </p:grpSp>
      <p:graphicFrame>
        <p:nvGraphicFramePr>
          <p:cNvPr id="9" name="Table 9">
            <a:extLst>
              <a:ext uri="{FF2B5EF4-FFF2-40B4-BE49-F238E27FC236}">
                <a16:creationId xmlns:a16="http://schemas.microsoft.com/office/drawing/2014/main" id="{DD33C0B3-861D-0C50-1CE1-09DE0FFF8B96}"/>
              </a:ext>
            </a:extLst>
          </p:cNvPr>
          <p:cNvGraphicFramePr>
            <a:graphicFrameLocks noGrp="1"/>
          </p:cNvGraphicFramePr>
          <p:nvPr>
            <p:extLst>
              <p:ext uri="{D42A27DB-BD31-4B8C-83A1-F6EECF244321}">
                <p14:modId xmlns:p14="http://schemas.microsoft.com/office/powerpoint/2010/main" val="2245635990"/>
              </p:ext>
            </p:extLst>
          </p:nvPr>
        </p:nvGraphicFramePr>
        <p:xfrm>
          <a:off x="478971" y="2312525"/>
          <a:ext cx="11234058" cy="3908657"/>
        </p:xfrm>
        <a:graphic>
          <a:graphicData uri="http://schemas.openxmlformats.org/drawingml/2006/table">
            <a:tbl>
              <a:tblPr firstRow="1" bandRow="1">
                <a:tableStyleId>{073A0DAA-6AF3-43AB-8588-CEC1D06C72B9}</a:tableStyleId>
              </a:tblPr>
              <a:tblGrid>
                <a:gridCol w="3744689">
                  <a:extLst>
                    <a:ext uri="{9D8B030D-6E8A-4147-A177-3AD203B41FA5}">
                      <a16:colId xmlns:a16="http://schemas.microsoft.com/office/drawing/2014/main" val="2101196446"/>
                    </a:ext>
                  </a:extLst>
                </a:gridCol>
                <a:gridCol w="1589314">
                  <a:extLst>
                    <a:ext uri="{9D8B030D-6E8A-4147-A177-3AD203B41FA5}">
                      <a16:colId xmlns:a16="http://schemas.microsoft.com/office/drawing/2014/main" val="1504255245"/>
                    </a:ext>
                  </a:extLst>
                </a:gridCol>
                <a:gridCol w="2808514">
                  <a:extLst>
                    <a:ext uri="{9D8B030D-6E8A-4147-A177-3AD203B41FA5}">
                      <a16:colId xmlns:a16="http://schemas.microsoft.com/office/drawing/2014/main" val="3554608723"/>
                    </a:ext>
                  </a:extLst>
                </a:gridCol>
                <a:gridCol w="1643743">
                  <a:extLst>
                    <a:ext uri="{9D8B030D-6E8A-4147-A177-3AD203B41FA5}">
                      <a16:colId xmlns:a16="http://schemas.microsoft.com/office/drawing/2014/main" val="3129126860"/>
                    </a:ext>
                  </a:extLst>
                </a:gridCol>
                <a:gridCol w="1447798">
                  <a:extLst>
                    <a:ext uri="{9D8B030D-6E8A-4147-A177-3AD203B41FA5}">
                      <a16:colId xmlns:a16="http://schemas.microsoft.com/office/drawing/2014/main" val="581247150"/>
                    </a:ext>
                  </a:extLst>
                </a:gridCol>
              </a:tblGrid>
              <a:tr h="394383">
                <a:tc>
                  <a:txBody>
                    <a:bodyPr/>
                    <a:lstStyle/>
                    <a:p>
                      <a:pPr algn="ctr"/>
                      <a:r>
                        <a:rPr lang="en-IN" dirty="0"/>
                        <a:t>Model</a:t>
                      </a:r>
                    </a:p>
                  </a:txBody>
                  <a:tcPr/>
                </a:tc>
                <a:tc>
                  <a:txBody>
                    <a:bodyPr/>
                    <a:lstStyle/>
                    <a:p>
                      <a:pPr algn="ctr"/>
                      <a:r>
                        <a:rPr lang="en-IN" dirty="0"/>
                        <a:t>Accuracy (%)</a:t>
                      </a:r>
                    </a:p>
                  </a:txBody>
                  <a:tcPr/>
                </a:tc>
                <a:tc>
                  <a:txBody>
                    <a:bodyPr/>
                    <a:lstStyle/>
                    <a:p>
                      <a:pPr algn="ctr"/>
                      <a:r>
                        <a:rPr lang="en-IN" dirty="0"/>
                        <a:t>Recall for sepsis label 1(%)</a:t>
                      </a:r>
                    </a:p>
                  </a:txBody>
                  <a:tcPr/>
                </a:tc>
                <a:tc>
                  <a:txBody>
                    <a:bodyPr/>
                    <a:lstStyle/>
                    <a:p>
                      <a:pPr algn="ctr"/>
                      <a:r>
                        <a:rPr lang="en-IN" dirty="0"/>
                        <a:t>No of features</a:t>
                      </a:r>
                    </a:p>
                  </a:txBody>
                  <a:tcPr/>
                </a:tc>
                <a:tc>
                  <a:txBody>
                    <a:bodyPr/>
                    <a:lstStyle/>
                    <a:p>
                      <a:pPr algn="ctr"/>
                      <a:r>
                        <a:rPr lang="en-IN" dirty="0"/>
                        <a:t>F1 score(%)</a:t>
                      </a:r>
                    </a:p>
                  </a:txBody>
                  <a:tcPr/>
                </a:tc>
                <a:extLst>
                  <a:ext uri="{0D108BD9-81ED-4DB2-BD59-A6C34878D82A}">
                    <a16:rowId xmlns:a16="http://schemas.microsoft.com/office/drawing/2014/main" val="3204632213"/>
                  </a:ext>
                </a:extLst>
              </a:tr>
              <a:tr h="390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Gaussian Naïve bayes</a:t>
                      </a:r>
                    </a:p>
                  </a:txBody>
                  <a:tcPr/>
                </a:tc>
                <a:tc>
                  <a:txBody>
                    <a:bodyPr/>
                    <a:lstStyle/>
                    <a:p>
                      <a:pPr algn="ctr" fontAlgn="b"/>
                      <a:r>
                        <a:rPr lang="en-IN" sz="1800" b="0" i="0" u="none" strike="noStrike" dirty="0">
                          <a:solidFill>
                            <a:srgbClr val="000000"/>
                          </a:solidFill>
                          <a:effectLst/>
                          <a:latin typeface="Calibri" panose="020F0502020204030204" pitchFamily="34" charset="0"/>
                        </a:rPr>
                        <a:t>77</a:t>
                      </a:r>
                    </a:p>
                  </a:txBody>
                  <a:tcPr marL="6350" marR="6350" marT="6350" marB="0" anchor="ctr"/>
                </a:tc>
                <a:tc>
                  <a:txBody>
                    <a:bodyPr/>
                    <a:lstStyle/>
                    <a:p>
                      <a:pPr algn="ctr" fontAlgn="b"/>
                      <a:r>
                        <a:rPr lang="en-IN" sz="1800" b="0" i="0" u="none" strike="noStrike">
                          <a:solidFill>
                            <a:srgbClr val="000000"/>
                          </a:solidFill>
                          <a:effectLst/>
                          <a:latin typeface="Calibri" panose="020F0502020204030204" pitchFamily="34" charset="0"/>
                        </a:rPr>
                        <a:t>56</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13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48</a:t>
                      </a:r>
                    </a:p>
                  </a:txBody>
                  <a:tcPr marL="6350" marR="6350" marT="6350" marB="0" anchor="ctr"/>
                </a:tc>
                <a:extLst>
                  <a:ext uri="{0D108BD9-81ED-4DB2-BD59-A6C34878D82A}">
                    <a16:rowId xmlns:a16="http://schemas.microsoft.com/office/drawing/2014/main" val="3386786171"/>
                  </a:ext>
                </a:extLst>
              </a:tr>
              <a:tr h="341818">
                <a:tc>
                  <a:txBody>
                    <a:bodyPr/>
                    <a:lstStyle/>
                    <a:p>
                      <a:pPr algn="l"/>
                      <a:r>
                        <a:rPr lang="en-US" dirty="0"/>
                        <a:t>SVM on pre-processed data with LDA </a:t>
                      </a:r>
                    </a:p>
                  </a:txBody>
                  <a:tcPr/>
                </a:tc>
                <a:tc>
                  <a:txBody>
                    <a:bodyPr/>
                    <a:lstStyle/>
                    <a:p>
                      <a:pPr algn="ctr" fontAlgn="b"/>
                      <a:r>
                        <a:rPr lang="en-IN" sz="1800" b="0" i="0" u="none" strike="noStrike" dirty="0">
                          <a:solidFill>
                            <a:srgbClr val="000000"/>
                          </a:solidFill>
                          <a:effectLst/>
                          <a:latin typeface="Calibri" panose="020F0502020204030204" pitchFamily="34" charset="0"/>
                        </a:rPr>
                        <a:t>87</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37</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13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52</a:t>
                      </a:r>
                    </a:p>
                  </a:txBody>
                  <a:tcPr marL="6350" marR="6350" marT="6350" marB="0" anchor="ctr"/>
                </a:tc>
                <a:extLst>
                  <a:ext uri="{0D108BD9-81ED-4DB2-BD59-A6C34878D82A}">
                    <a16:rowId xmlns:a16="http://schemas.microsoft.com/office/drawing/2014/main" val="1815571774"/>
                  </a:ext>
                </a:extLst>
              </a:tr>
              <a:tr h="341818">
                <a:tc>
                  <a:txBody>
                    <a:bodyPr/>
                    <a:lstStyle/>
                    <a:p>
                      <a:pPr algn="l" fontAlgn="b"/>
                      <a:r>
                        <a:rPr lang="en-IN" sz="1800" kern="1200" dirty="0">
                          <a:solidFill>
                            <a:schemeClr val="dk1"/>
                          </a:solidFill>
                          <a:latin typeface="+mn-lt"/>
                          <a:ea typeface="+mn-ea"/>
                          <a:cs typeface="+mn-cs"/>
                        </a:rPr>
                        <a:t>  Logistic regression</a:t>
                      </a: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55</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71</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13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38</a:t>
                      </a:r>
                    </a:p>
                  </a:txBody>
                  <a:tcPr marL="6350" marR="6350" marT="6350" marB="0" anchor="ctr"/>
                </a:tc>
                <a:extLst>
                  <a:ext uri="{0D108BD9-81ED-4DB2-BD59-A6C34878D82A}">
                    <a16:rowId xmlns:a16="http://schemas.microsoft.com/office/drawing/2014/main" val="1584952520"/>
                  </a:ext>
                </a:extLst>
              </a:tr>
              <a:tr h="341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Gaussian Naïve bayes-more features</a:t>
                      </a:r>
                    </a:p>
                  </a:txBody>
                  <a:tcPr/>
                </a:tc>
                <a:tc>
                  <a:txBody>
                    <a:bodyPr/>
                    <a:lstStyle/>
                    <a:p>
                      <a:pPr algn="ctr" fontAlgn="b"/>
                      <a:r>
                        <a:rPr lang="en-IN" sz="1800" b="0" i="0" u="none" strike="noStrike" dirty="0">
                          <a:solidFill>
                            <a:srgbClr val="000000"/>
                          </a:solidFill>
                          <a:effectLst/>
                          <a:latin typeface="Calibri" panose="020F0502020204030204" pitchFamily="34" charset="0"/>
                        </a:rPr>
                        <a:t>69</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65</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ctr"/>
                </a:tc>
                <a:extLst>
                  <a:ext uri="{0D108BD9-81ED-4DB2-BD59-A6C34878D82A}">
                    <a16:rowId xmlns:a16="http://schemas.microsoft.com/office/drawing/2014/main" val="1964682245"/>
                  </a:ext>
                </a:extLst>
              </a:tr>
              <a:tr h="341818">
                <a:tc>
                  <a:txBody>
                    <a:bodyPr/>
                    <a:lstStyle/>
                    <a:p>
                      <a:pPr algn="l" fontAlgn="b"/>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Extratrees</a:t>
                      </a:r>
                      <a:endParaRPr lang="en-IN" sz="1800" kern="1200" dirty="0">
                        <a:solidFill>
                          <a:schemeClr val="dk1"/>
                        </a:solidFill>
                        <a:latin typeface="+mn-lt"/>
                        <a:ea typeface="+mn-ea"/>
                        <a:cs typeface="+mn-cs"/>
                      </a:endParaRP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40</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85</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31</a:t>
                      </a:r>
                    </a:p>
                  </a:txBody>
                  <a:tcPr marL="6350" marR="6350" marT="6350" marB="0" anchor="ctr"/>
                </a:tc>
                <a:extLst>
                  <a:ext uri="{0D108BD9-81ED-4DB2-BD59-A6C34878D82A}">
                    <a16:rowId xmlns:a16="http://schemas.microsoft.com/office/drawing/2014/main" val="2378613496"/>
                  </a:ext>
                </a:extLst>
              </a:tr>
              <a:tr h="341818">
                <a:tc>
                  <a:txBody>
                    <a:bodyPr/>
                    <a:lstStyle/>
                    <a:p>
                      <a:pPr algn="l" fontAlgn="b"/>
                      <a:r>
                        <a:rPr lang="en-IN" sz="1800" kern="1200" dirty="0">
                          <a:solidFill>
                            <a:schemeClr val="dk1"/>
                          </a:solidFill>
                          <a:latin typeface="+mn-lt"/>
                          <a:ea typeface="+mn-ea"/>
                          <a:cs typeface="+mn-cs"/>
                        </a:rPr>
                        <a:t>  XG boost</a:t>
                      </a: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41</a:t>
                      </a:r>
                    </a:p>
                  </a:txBody>
                  <a:tcPr marL="6350" marR="6350" marT="6350" marB="0" anchor="ctr"/>
                </a:tc>
                <a:tc>
                  <a:txBody>
                    <a:bodyPr/>
                    <a:lstStyle/>
                    <a:p>
                      <a:pPr algn="ctr" fontAlgn="b"/>
                      <a:r>
                        <a:rPr lang="en-IN" sz="1800" b="0" i="0" u="none" strike="noStrike">
                          <a:solidFill>
                            <a:srgbClr val="000000"/>
                          </a:solidFill>
                          <a:effectLst/>
                          <a:latin typeface="Calibri" panose="020F0502020204030204" pitchFamily="34" charset="0"/>
                        </a:rPr>
                        <a:t>80</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32</a:t>
                      </a:r>
                    </a:p>
                  </a:txBody>
                  <a:tcPr marL="6350" marR="6350" marT="6350" marB="0" anchor="ctr"/>
                </a:tc>
                <a:extLst>
                  <a:ext uri="{0D108BD9-81ED-4DB2-BD59-A6C34878D82A}">
                    <a16:rowId xmlns:a16="http://schemas.microsoft.com/office/drawing/2014/main" val="1082450648"/>
                  </a:ext>
                </a:extLst>
              </a:tr>
              <a:tr h="341818">
                <a:tc>
                  <a:txBody>
                    <a:bodyPr/>
                    <a:lstStyle/>
                    <a:p>
                      <a:pPr algn="l" fontAlgn="b"/>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Lightgbm</a:t>
                      </a:r>
                      <a:endParaRPr lang="en-IN" sz="1800" kern="1200" dirty="0">
                        <a:solidFill>
                          <a:schemeClr val="dk1"/>
                        </a:solidFill>
                        <a:latin typeface="+mn-lt"/>
                        <a:ea typeface="+mn-ea"/>
                        <a:cs typeface="+mn-cs"/>
                      </a:endParaRP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36</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85</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28</a:t>
                      </a:r>
                    </a:p>
                  </a:txBody>
                  <a:tcPr marL="6350" marR="6350" marT="6350" marB="0" anchor="ctr"/>
                </a:tc>
                <a:extLst>
                  <a:ext uri="{0D108BD9-81ED-4DB2-BD59-A6C34878D82A}">
                    <a16:rowId xmlns:a16="http://schemas.microsoft.com/office/drawing/2014/main" val="3490903424"/>
                  </a:ext>
                </a:extLst>
              </a:tr>
              <a:tr h="341818">
                <a:tc>
                  <a:txBody>
                    <a:bodyPr/>
                    <a:lstStyle/>
                    <a:p>
                      <a:pPr algn="l" fontAlgn="b"/>
                      <a:r>
                        <a:rPr lang="en-IN" sz="1800" kern="1200" dirty="0">
                          <a:solidFill>
                            <a:schemeClr val="dk1"/>
                          </a:solidFill>
                          <a:latin typeface="+mn-lt"/>
                          <a:ea typeface="+mn-ea"/>
                          <a:cs typeface="+mn-cs"/>
                        </a:rPr>
                        <a:t>  Random Forest</a:t>
                      </a: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6350" marR="6350" marT="6350" marB="0" anchor="ctr"/>
                </a:tc>
                <a:tc>
                  <a:txBody>
                    <a:bodyPr/>
                    <a:lstStyle/>
                    <a:p>
                      <a:pPr algn="ctr" fontAlgn="b"/>
                      <a:r>
                        <a:rPr lang="en-IN" sz="1800" b="0" i="0" u="none" strike="noStrike">
                          <a:solidFill>
                            <a:srgbClr val="000000"/>
                          </a:solidFill>
                          <a:effectLst/>
                          <a:latin typeface="Calibri" panose="020F0502020204030204" pitchFamily="34" charset="0"/>
                        </a:rPr>
                        <a:t>88</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26</a:t>
                      </a:r>
                    </a:p>
                  </a:txBody>
                  <a:tcPr marL="6350" marR="6350" marT="6350" marB="0" anchor="ctr"/>
                </a:tc>
                <a:extLst>
                  <a:ext uri="{0D108BD9-81ED-4DB2-BD59-A6C34878D82A}">
                    <a16:rowId xmlns:a16="http://schemas.microsoft.com/office/drawing/2014/main" val="1721595954"/>
                  </a:ext>
                </a:extLst>
              </a:tr>
              <a:tr h="341818">
                <a:tc>
                  <a:txBody>
                    <a:bodyPr/>
                    <a:lstStyle/>
                    <a:p>
                      <a:pPr algn="l" fontAlgn="b"/>
                      <a:r>
                        <a:rPr lang="en-IN" sz="1800" kern="1200" dirty="0">
                          <a:solidFill>
                            <a:schemeClr val="dk1"/>
                          </a:solidFill>
                          <a:latin typeface="+mn-lt"/>
                          <a:ea typeface="+mn-ea"/>
                          <a:cs typeface="+mn-cs"/>
                        </a:rPr>
                        <a:t>  Decision tree</a:t>
                      </a: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43</a:t>
                      </a:r>
                    </a:p>
                  </a:txBody>
                  <a:tcPr marL="6350" marR="6350" marT="6350" marB="0" anchor="ctr"/>
                </a:tc>
                <a:tc>
                  <a:txBody>
                    <a:bodyPr/>
                    <a:lstStyle/>
                    <a:p>
                      <a:pPr algn="ctr" fontAlgn="b"/>
                      <a:r>
                        <a:rPr lang="en-IN" sz="1800" b="0" i="0" u="none" strike="noStrike">
                          <a:solidFill>
                            <a:srgbClr val="000000"/>
                          </a:solidFill>
                          <a:effectLst/>
                          <a:latin typeface="Calibri" panose="020F0502020204030204" pitchFamily="34" charset="0"/>
                        </a:rPr>
                        <a:t>69</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32</a:t>
                      </a:r>
                    </a:p>
                  </a:txBody>
                  <a:tcPr marL="6350" marR="6350" marT="6350" marB="0" anchor="ctr"/>
                </a:tc>
                <a:extLst>
                  <a:ext uri="{0D108BD9-81ED-4DB2-BD59-A6C34878D82A}">
                    <a16:rowId xmlns:a16="http://schemas.microsoft.com/office/drawing/2014/main" val="3299137488"/>
                  </a:ext>
                </a:extLst>
              </a:tr>
              <a:tr h="341818">
                <a:tc>
                  <a:txBody>
                    <a:bodyPr/>
                    <a:lstStyle/>
                    <a:p>
                      <a:pPr algn="l" fontAlgn="b"/>
                      <a:r>
                        <a:rPr lang="en-IN" sz="1800" kern="1200" dirty="0">
                          <a:solidFill>
                            <a:schemeClr val="dk1"/>
                          </a:solidFill>
                          <a:latin typeface="+mn-lt"/>
                          <a:ea typeface="+mn-ea"/>
                          <a:cs typeface="+mn-cs"/>
                        </a:rPr>
                        <a:t>  k-means</a:t>
                      </a:r>
                    </a:p>
                  </a:txBody>
                  <a:tcPr marL="6350" marR="6350" marT="6350" marB="0"/>
                </a:tc>
                <a:tc>
                  <a:txBody>
                    <a:bodyPr/>
                    <a:lstStyle/>
                    <a:p>
                      <a:pPr algn="ctr" fontAlgn="b"/>
                      <a:r>
                        <a:rPr lang="en-IN" sz="1800" b="0" i="0" u="none" strike="noStrike" dirty="0">
                          <a:solidFill>
                            <a:srgbClr val="000000"/>
                          </a:solidFill>
                          <a:effectLst/>
                          <a:latin typeface="Calibri" panose="020F0502020204030204" pitchFamily="34" charset="0"/>
                        </a:rPr>
                        <a:t>48</a:t>
                      </a:r>
                    </a:p>
                  </a:txBody>
                  <a:tcPr marL="6350" marR="6350" marT="6350" marB="0" anchor="ctr"/>
                </a:tc>
                <a:tc>
                  <a:txBody>
                    <a:bodyPr/>
                    <a:lstStyle/>
                    <a:p>
                      <a:pPr algn="ctr" fontAlgn="b"/>
                      <a:r>
                        <a:rPr lang="en-IN" sz="1800" b="0" i="0" u="none" strike="noStrike">
                          <a:solidFill>
                            <a:srgbClr val="000000"/>
                          </a:solidFill>
                          <a:effectLst/>
                          <a:latin typeface="Calibri" panose="020F0502020204030204" pitchFamily="34" charset="0"/>
                        </a:rPr>
                        <a:t>43</a:t>
                      </a:r>
                    </a:p>
                  </a:txBody>
                  <a:tcPr marL="6350" marR="6350" marT="6350" marB="0" anchor="ctr"/>
                </a:tc>
                <a:tc>
                  <a:txBody>
                    <a:bodyPr/>
                    <a:lstStyle/>
                    <a:p>
                      <a:pPr algn="ctr" fontAlgn="b"/>
                      <a:r>
                        <a:rPr lang="en-IN" sz="1800" b="0" i="0" u="none" strike="noStrike" dirty="0">
                          <a:solidFill>
                            <a:srgbClr val="000000"/>
                          </a:solidFill>
                          <a:effectLst/>
                          <a:latin typeface="Calibri" panose="020F0502020204030204" pitchFamily="34" charset="0"/>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34</a:t>
                      </a:r>
                    </a:p>
                  </a:txBody>
                  <a:tcPr marL="6350" marR="6350" marT="6350" marB="0" anchor="ctr"/>
                </a:tc>
                <a:extLst>
                  <a:ext uri="{0D108BD9-81ED-4DB2-BD59-A6C34878D82A}">
                    <a16:rowId xmlns:a16="http://schemas.microsoft.com/office/drawing/2014/main" val="395822631"/>
                  </a:ext>
                </a:extLst>
              </a:tr>
            </a:tbl>
          </a:graphicData>
        </a:graphic>
      </p:graphicFrame>
    </p:spTree>
    <p:extLst>
      <p:ext uri="{BB962C8B-B14F-4D97-AF65-F5344CB8AC3E}">
        <p14:creationId xmlns:p14="http://schemas.microsoft.com/office/powerpoint/2010/main" val="263067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A8CE5-0055-67EC-E885-26B9CFF0865A}"/>
              </a:ext>
            </a:extLst>
          </p:cNvPr>
          <p:cNvSpPr txBox="1"/>
          <p:nvPr/>
        </p:nvSpPr>
        <p:spPr>
          <a:xfrm>
            <a:off x="674914" y="518832"/>
            <a:ext cx="9688285" cy="923330"/>
          </a:xfrm>
          <a:prstGeom prst="rect">
            <a:avLst/>
          </a:prstGeom>
          <a:noFill/>
        </p:spPr>
        <p:txBody>
          <a:bodyPr wrap="square" rtlCol="0">
            <a:spAutoFit/>
          </a:bodyPr>
          <a:lstStyle/>
          <a:p>
            <a:r>
              <a:rPr lang="en-IN" dirty="0"/>
              <a:t>Now we really got to know that why </a:t>
            </a:r>
            <a:r>
              <a:rPr lang="en-IN" b="1" dirty="0"/>
              <a:t>Naïve bayes is the most used algorithm in data science</a:t>
            </a:r>
            <a:r>
              <a:rPr lang="en-IN" dirty="0"/>
              <a:t>. However, the overall F1 score of </a:t>
            </a:r>
            <a:r>
              <a:rPr lang="en-IN" b="1" dirty="0"/>
              <a:t>52%</a:t>
            </a:r>
            <a:r>
              <a:rPr lang="en-IN" dirty="0"/>
              <a:t> (including both classes) makes </a:t>
            </a:r>
            <a:r>
              <a:rPr lang="en-IN" b="1" dirty="0"/>
              <a:t>SVM pre-processed with LDA </a:t>
            </a:r>
            <a:r>
              <a:rPr lang="en-IN" dirty="0"/>
              <a:t>to be a very competitor.</a:t>
            </a:r>
          </a:p>
        </p:txBody>
      </p:sp>
      <p:graphicFrame>
        <p:nvGraphicFramePr>
          <p:cNvPr id="3" name="Table 9">
            <a:extLst>
              <a:ext uri="{FF2B5EF4-FFF2-40B4-BE49-F238E27FC236}">
                <a16:creationId xmlns:a16="http://schemas.microsoft.com/office/drawing/2014/main" id="{364A775C-AAA8-22F2-ED88-B422FD49ECF6}"/>
              </a:ext>
            </a:extLst>
          </p:cNvPr>
          <p:cNvGraphicFramePr>
            <a:graphicFrameLocks noGrp="1"/>
          </p:cNvGraphicFramePr>
          <p:nvPr>
            <p:extLst>
              <p:ext uri="{D42A27DB-BD31-4B8C-83A1-F6EECF244321}">
                <p14:modId xmlns:p14="http://schemas.microsoft.com/office/powerpoint/2010/main" val="1657093195"/>
              </p:ext>
            </p:extLst>
          </p:nvPr>
        </p:nvGraphicFramePr>
        <p:xfrm>
          <a:off x="674914" y="2171010"/>
          <a:ext cx="11234058" cy="2859261"/>
        </p:xfrm>
        <a:graphic>
          <a:graphicData uri="http://schemas.openxmlformats.org/drawingml/2006/table">
            <a:tbl>
              <a:tblPr firstRow="1" bandRow="1">
                <a:tableStyleId>{073A0DAA-6AF3-43AB-8588-CEC1D06C72B9}</a:tableStyleId>
              </a:tblPr>
              <a:tblGrid>
                <a:gridCol w="3744689">
                  <a:extLst>
                    <a:ext uri="{9D8B030D-6E8A-4147-A177-3AD203B41FA5}">
                      <a16:colId xmlns:a16="http://schemas.microsoft.com/office/drawing/2014/main" val="2101196446"/>
                    </a:ext>
                  </a:extLst>
                </a:gridCol>
                <a:gridCol w="1589314">
                  <a:extLst>
                    <a:ext uri="{9D8B030D-6E8A-4147-A177-3AD203B41FA5}">
                      <a16:colId xmlns:a16="http://schemas.microsoft.com/office/drawing/2014/main" val="1504255245"/>
                    </a:ext>
                  </a:extLst>
                </a:gridCol>
                <a:gridCol w="2808514">
                  <a:extLst>
                    <a:ext uri="{9D8B030D-6E8A-4147-A177-3AD203B41FA5}">
                      <a16:colId xmlns:a16="http://schemas.microsoft.com/office/drawing/2014/main" val="3554608723"/>
                    </a:ext>
                  </a:extLst>
                </a:gridCol>
                <a:gridCol w="1643743">
                  <a:extLst>
                    <a:ext uri="{9D8B030D-6E8A-4147-A177-3AD203B41FA5}">
                      <a16:colId xmlns:a16="http://schemas.microsoft.com/office/drawing/2014/main" val="3129126860"/>
                    </a:ext>
                  </a:extLst>
                </a:gridCol>
                <a:gridCol w="1447798">
                  <a:extLst>
                    <a:ext uri="{9D8B030D-6E8A-4147-A177-3AD203B41FA5}">
                      <a16:colId xmlns:a16="http://schemas.microsoft.com/office/drawing/2014/main" val="581247150"/>
                    </a:ext>
                  </a:extLst>
                </a:gridCol>
              </a:tblGrid>
              <a:tr h="394383">
                <a:tc>
                  <a:txBody>
                    <a:bodyPr/>
                    <a:lstStyle/>
                    <a:p>
                      <a:pPr algn="ctr"/>
                      <a:r>
                        <a:rPr lang="en-IN" dirty="0"/>
                        <a:t>Model</a:t>
                      </a:r>
                    </a:p>
                  </a:txBody>
                  <a:tcPr/>
                </a:tc>
                <a:tc>
                  <a:txBody>
                    <a:bodyPr/>
                    <a:lstStyle/>
                    <a:p>
                      <a:pPr algn="ctr"/>
                      <a:r>
                        <a:rPr lang="en-IN" dirty="0"/>
                        <a:t>Accuracy (%)</a:t>
                      </a:r>
                    </a:p>
                  </a:txBody>
                  <a:tcPr/>
                </a:tc>
                <a:tc>
                  <a:txBody>
                    <a:bodyPr/>
                    <a:lstStyle/>
                    <a:p>
                      <a:pPr algn="ctr"/>
                      <a:r>
                        <a:rPr lang="en-IN" dirty="0"/>
                        <a:t>Recall for sepsis label 1(%)</a:t>
                      </a:r>
                    </a:p>
                  </a:txBody>
                  <a:tcPr/>
                </a:tc>
                <a:tc>
                  <a:txBody>
                    <a:bodyPr/>
                    <a:lstStyle/>
                    <a:p>
                      <a:pPr algn="ctr"/>
                      <a:r>
                        <a:rPr lang="en-IN" dirty="0"/>
                        <a:t>No of features</a:t>
                      </a:r>
                    </a:p>
                  </a:txBody>
                  <a:tcPr/>
                </a:tc>
                <a:tc>
                  <a:txBody>
                    <a:bodyPr/>
                    <a:lstStyle/>
                    <a:p>
                      <a:pPr algn="ctr"/>
                      <a:r>
                        <a:rPr lang="en-IN" dirty="0"/>
                        <a:t>F1 score(%)</a:t>
                      </a:r>
                    </a:p>
                  </a:txBody>
                  <a:tcPr/>
                </a:tc>
                <a:extLst>
                  <a:ext uri="{0D108BD9-81ED-4DB2-BD59-A6C34878D82A}">
                    <a16:rowId xmlns:a16="http://schemas.microsoft.com/office/drawing/2014/main" val="3204632213"/>
                  </a:ext>
                </a:extLst>
              </a:tr>
              <a:tr h="390028">
                <a:tc>
                  <a:txBody>
                    <a:bodyPr/>
                    <a:lstStyle/>
                    <a:p>
                      <a:pPr algn="l"/>
                      <a:r>
                        <a:rPr lang="en-US" dirty="0"/>
                        <a:t>SVM on pre-processed data with LDA </a:t>
                      </a:r>
                    </a:p>
                  </a:txBody>
                  <a:tcP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85</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13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54</a:t>
                      </a:r>
                    </a:p>
                  </a:txBody>
                  <a:tcPr marL="6350" marR="6350" marT="6350" marB="0" anchor="ctr"/>
                </a:tc>
                <a:extLst>
                  <a:ext uri="{0D108BD9-81ED-4DB2-BD59-A6C34878D82A}">
                    <a16:rowId xmlns:a16="http://schemas.microsoft.com/office/drawing/2014/main" val="3386786171"/>
                  </a:ext>
                </a:extLst>
              </a:tr>
              <a:tr h="341818">
                <a:tc>
                  <a:txBody>
                    <a:bodyPr/>
                    <a:lstStyle/>
                    <a:p>
                      <a:pPr algn="l"/>
                      <a:r>
                        <a:rPr lang="en-IN" dirty="0"/>
                        <a:t>Gaussian Naïve bayes</a:t>
                      </a:r>
                      <a:endParaRPr lang="en-US" dirty="0"/>
                    </a:p>
                  </a:txBody>
                  <a:tcP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76</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57</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13</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50</a:t>
                      </a:r>
                    </a:p>
                  </a:txBody>
                  <a:tcPr marL="6350" marR="6350" marT="6350" marB="0" anchor="ctr"/>
                </a:tc>
                <a:extLst>
                  <a:ext uri="{0D108BD9-81ED-4DB2-BD59-A6C34878D82A}">
                    <a16:rowId xmlns:a16="http://schemas.microsoft.com/office/drawing/2014/main" val="1815571774"/>
                  </a:ext>
                </a:extLst>
              </a:tr>
              <a:tr h="341818">
                <a:tc>
                  <a:txBody>
                    <a:bodyPr/>
                    <a:lstStyle/>
                    <a:p>
                      <a:pPr algn="l" fontAlgn="b"/>
                      <a:r>
                        <a:rPr lang="en-IN" sz="1800" kern="1200" dirty="0">
                          <a:solidFill>
                            <a:schemeClr val="dk1"/>
                          </a:solidFill>
                          <a:latin typeface="+mn-lt"/>
                          <a:ea typeface="+mn-ea"/>
                          <a:cs typeface="+mn-cs"/>
                        </a:rPr>
                        <a:t>  Logistic regression</a:t>
                      </a:r>
                    </a:p>
                  </a:txBody>
                  <a:tcPr marL="6350" marR="6350" marT="6350" marB="0"/>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55</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77</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40</a:t>
                      </a:r>
                    </a:p>
                  </a:txBody>
                  <a:tcPr marL="6350" marR="6350" marT="6350" marB="0" anchor="ctr"/>
                </a:tc>
                <a:extLst>
                  <a:ext uri="{0D108BD9-81ED-4DB2-BD59-A6C34878D82A}">
                    <a16:rowId xmlns:a16="http://schemas.microsoft.com/office/drawing/2014/main" val="1584952520"/>
                  </a:ext>
                </a:extLst>
              </a:tr>
              <a:tr h="341818">
                <a:tc>
                  <a:txBody>
                    <a:bodyPr/>
                    <a:lstStyle/>
                    <a:p>
                      <a:pPr algn="l" fontAlgn="b"/>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Extratrees</a:t>
                      </a:r>
                      <a:endParaRPr lang="en-IN" sz="1800" kern="1200" dirty="0">
                        <a:solidFill>
                          <a:schemeClr val="dk1"/>
                        </a:solidFill>
                        <a:latin typeface="+mn-lt"/>
                        <a:ea typeface="+mn-ea"/>
                        <a:cs typeface="+mn-cs"/>
                      </a:endParaRPr>
                    </a:p>
                  </a:txBody>
                  <a:tcPr marL="6350" marR="6350" marT="6350" marB="0"/>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41</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84</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44</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33</a:t>
                      </a:r>
                    </a:p>
                  </a:txBody>
                  <a:tcPr marL="6350" marR="6350" marT="6350" marB="0" anchor="ctr"/>
                </a:tc>
                <a:extLst>
                  <a:ext uri="{0D108BD9-81ED-4DB2-BD59-A6C34878D82A}">
                    <a16:rowId xmlns:a16="http://schemas.microsoft.com/office/drawing/2014/main" val="2378613496"/>
                  </a:ext>
                </a:extLst>
              </a:tr>
              <a:tr h="341818">
                <a:tc>
                  <a:txBody>
                    <a:bodyPr/>
                    <a:lstStyle/>
                    <a:p>
                      <a:pPr algn="l" fontAlgn="b"/>
                      <a:r>
                        <a:rPr lang="en-IN" sz="1800" kern="1200" dirty="0">
                          <a:solidFill>
                            <a:schemeClr val="dk1"/>
                          </a:solidFill>
                          <a:latin typeface="+mn-lt"/>
                          <a:ea typeface="+mn-ea"/>
                          <a:cs typeface="+mn-cs"/>
                        </a:rPr>
                        <a:t>  </a:t>
                      </a:r>
                      <a:r>
                        <a:rPr lang="en-IN" sz="1800" kern="1200" dirty="0" err="1">
                          <a:solidFill>
                            <a:schemeClr val="dk1"/>
                          </a:solidFill>
                          <a:latin typeface="+mn-lt"/>
                          <a:ea typeface="+mn-ea"/>
                          <a:cs typeface="+mn-cs"/>
                        </a:rPr>
                        <a:t>Lightgbm</a:t>
                      </a:r>
                      <a:endParaRPr lang="en-IN" sz="1800" kern="1200" dirty="0">
                        <a:solidFill>
                          <a:schemeClr val="dk1"/>
                        </a:solidFill>
                        <a:latin typeface="+mn-lt"/>
                        <a:ea typeface="+mn-ea"/>
                        <a:cs typeface="+mn-cs"/>
                      </a:endParaRPr>
                    </a:p>
                  </a:txBody>
                  <a:tcPr marL="6350" marR="6350" marT="6350" marB="0"/>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36</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87</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44</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29</a:t>
                      </a:r>
                    </a:p>
                  </a:txBody>
                  <a:tcPr marL="6350" marR="6350" marT="6350" marB="0" anchor="ctr"/>
                </a:tc>
                <a:extLst>
                  <a:ext uri="{0D108BD9-81ED-4DB2-BD59-A6C34878D82A}">
                    <a16:rowId xmlns:a16="http://schemas.microsoft.com/office/drawing/2014/main" val="3490903424"/>
                  </a:ext>
                </a:extLst>
              </a:tr>
              <a:tr h="341818">
                <a:tc>
                  <a:txBody>
                    <a:bodyPr/>
                    <a:lstStyle/>
                    <a:p>
                      <a:pPr algn="l" fontAlgn="b"/>
                      <a:r>
                        <a:rPr lang="en-IN" sz="1800" kern="1200" dirty="0">
                          <a:solidFill>
                            <a:schemeClr val="dk1"/>
                          </a:solidFill>
                          <a:latin typeface="+mn-lt"/>
                          <a:ea typeface="+mn-ea"/>
                          <a:cs typeface="+mn-cs"/>
                        </a:rPr>
                        <a:t>  Random Forest</a:t>
                      </a:r>
                    </a:p>
                  </a:txBody>
                  <a:tcPr marL="6350" marR="6350" marT="6350" marB="0"/>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39</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68</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31</a:t>
                      </a:r>
                    </a:p>
                  </a:txBody>
                  <a:tcPr marL="6350" marR="6350" marT="6350" marB="0" anchor="ctr"/>
                </a:tc>
                <a:extLst>
                  <a:ext uri="{0D108BD9-81ED-4DB2-BD59-A6C34878D82A}">
                    <a16:rowId xmlns:a16="http://schemas.microsoft.com/office/drawing/2014/main" val="1721595954"/>
                  </a:ext>
                </a:extLst>
              </a:tr>
              <a:tr h="341818">
                <a:tc>
                  <a:txBody>
                    <a:bodyPr/>
                    <a:lstStyle/>
                    <a:p>
                      <a:pPr algn="l" fontAlgn="b"/>
                      <a:r>
                        <a:rPr lang="en-IN" sz="1800" kern="1200" dirty="0">
                          <a:solidFill>
                            <a:schemeClr val="dk1"/>
                          </a:solidFill>
                          <a:latin typeface="+mn-lt"/>
                          <a:ea typeface="+mn-ea"/>
                          <a:cs typeface="+mn-cs"/>
                        </a:rPr>
                        <a:t>  k-means</a:t>
                      </a:r>
                    </a:p>
                  </a:txBody>
                  <a:tcPr marL="6350" marR="6350" marT="6350" marB="0"/>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48</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45</a:t>
                      </a:r>
                    </a:p>
                  </a:txBody>
                  <a:tcPr marL="6350" marR="6350" marT="6350" marB="0" anchor="ctr"/>
                </a:tc>
                <a:tc>
                  <a:txBody>
                    <a:bodyPr/>
                    <a:lstStyle/>
                    <a:p>
                      <a:pPr algn="ctr" fontAlgn="b"/>
                      <a:r>
                        <a:rPr lang="en-IN" sz="1800" b="0" i="0" u="none" strike="noStrike" kern="1200">
                          <a:solidFill>
                            <a:srgbClr val="000000"/>
                          </a:solidFill>
                          <a:effectLst/>
                          <a:latin typeface="Calibri" panose="020F0502020204030204" pitchFamily="34" charset="0"/>
                          <a:ea typeface="+mn-ea"/>
                          <a:cs typeface="+mn-cs"/>
                        </a:rPr>
                        <a:t>44</a:t>
                      </a:r>
                    </a:p>
                  </a:txBody>
                  <a:tcPr marL="6350" marR="6350" marT="6350" marB="0" anchor="ctr"/>
                </a:tc>
                <a:tc>
                  <a:txBody>
                    <a:bodyPr/>
                    <a:lstStyle/>
                    <a:p>
                      <a:pPr algn="ctr" fontAlgn="b"/>
                      <a:r>
                        <a:rPr lang="en-IN" sz="1800" b="0" i="0" u="none" strike="noStrike" kern="1200" dirty="0">
                          <a:solidFill>
                            <a:srgbClr val="000000"/>
                          </a:solidFill>
                          <a:effectLst/>
                          <a:latin typeface="Calibri" panose="020F0502020204030204" pitchFamily="34" charset="0"/>
                          <a:ea typeface="+mn-ea"/>
                          <a:cs typeface="+mn-cs"/>
                        </a:rPr>
                        <a:t>35</a:t>
                      </a:r>
                    </a:p>
                  </a:txBody>
                  <a:tcPr marL="6350" marR="6350" marT="6350" marB="0" anchor="ctr"/>
                </a:tc>
                <a:extLst>
                  <a:ext uri="{0D108BD9-81ED-4DB2-BD59-A6C34878D82A}">
                    <a16:rowId xmlns:a16="http://schemas.microsoft.com/office/drawing/2014/main" val="395822631"/>
                  </a:ext>
                </a:extLst>
              </a:tr>
            </a:tbl>
          </a:graphicData>
        </a:graphic>
      </p:graphicFrame>
      <p:sp>
        <p:nvSpPr>
          <p:cNvPr id="4" name="TextBox 3">
            <a:extLst>
              <a:ext uri="{FF2B5EF4-FFF2-40B4-BE49-F238E27FC236}">
                <a16:creationId xmlns:a16="http://schemas.microsoft.com/office/drawing/2014/main" id="{DA0A1306-9654-61BC-4500-1CADC9ACD45B}"/>
              </a:ext>
            </a:extLst>
          </p:cNvPr>
          <p:cNvSpPr txBox="1"/>
          <p:nvPr/>
        </p:nvSpPr>
        <p:spPr>
          <a:xfrm>
            <a:off x="674913" y="1554701"/>
            <a:ext cx="5170715" cy="430887"/>
          </a:xfrm>
          <a:prstGeom prst="rect">
            <a:avLst/>
          </a:prstGeom>
          <a:noFill/>
        </p:spPr>
        <p:txBody>
          <a:bodyPr wrap="square" rtlCol="0">
            <a:spAutoFit/>
          </a:bodyPr>
          <a:lstStyle/>
          <a:p>
            <a:r>
              <a:rPr lang="en-IN" sz="2200" b="1" dirty="0"/>
              <a:t>METRICS FOR 12 HOURS BEFORE</a:t>
            </a:r>
          </a:p>
        </p:txBody>
      </p:sp>
      <p:sp>
        <p:nvSpPr>
          <p:cNvPr id="5" name="TextBox 4">
            <a:extLst>
              <a:ext uri="{FF2B5EF4-FFF2-40B4-BE49-F238E27FC236}">
                <a16:creationId xmlns:a16="http://schemas.microsoft.com/office/drawing/2014/main" id="{AA83372E-74F0-25E9-7115-009577CF48B5}"/>
              </a:ext>
            </a:extLst>
          </p:cNvPr>
          <p:cNvSpPr txBox="1"/>
          <p:nvPr/>
        </p:nvSpPr>
        <p:spPr>
          <a:xfrm>
            <a:off x="674914" y="5508171"/>
            <a:ext cx="9688285" cy="369332"/>
          </a:xfrm>
          <a:prstGeom prst="rect">
            <a:avLst/>
          </a:prstGeom>
          <a:noFill/>
        </p:spPr>
        <p:txBody>
          <a:bodyPr wrap="square" rtlCol="0">
            <a:spAutoFit/>
          </a:bodyPr>
          <a:lstStyle/>
          <a:p>
            <a:r>
              <a:rPr lang="en-IN" dirty="0"/>
              <a:t>Here </a:t>
            </a:r>
            <a:r>
              <a:rPr lang="en-IN" b="1" dirty="0"/>
              <a:t>SVM pre-processed with LDA </a:t>
            </a:r>
            <a:r>
              <a:rPr lang="en-IN" dirty="0"/>
              <a:t>with</a:t>
            </a:r>
            <a:r>
              <a:rPr lang="en-IN" b="1" dirty="0"/>
              <a:t> 13 features </a:t>
            </a:r>
            <a:r>
              <a:rPr lang="en-IN" dirty="0"/>
              <a:t>is the best one</a:t>
            </a:r>
          </a:p>
        </p:txBody>
      </p:sp>
    </p:spTree>
    <p:extLst>
      <p:ext uri="{BB962C8B-B14F-4D97-AF65-F5344CB8AC3E}">
        <p14:creationId xmlns:p14="http://schemas.microsoft.com/office/powerpoint/2010/main" val="173950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57D7EE-AE08-4F85-95E4-46BCC17F4D8B}"/>
              </a:ext>
            </a:extLst>
          </p:cNvPr>
          <p:cNvGrpSpPr/>
          <p:nvPr/>
        </p:nvGrpSpPr>
        <p:grpSpPr>
          <a:xfrm>
            <a:off x="838199" y="566057"/>
            <a:ext cx="9764486" cy="1988956"/>
            <a:chOff x="881742" y="1077686"/>
            <a:chExt cx="9764486" cy="1988956"/>
          </a:xfrm>
        </p:grpSpPr>
        <p:sp>
          <p:nvSpPr>
            <p:cNvPr id="2" name="TextBox 1">
              <a:extLst>
                <a:ext uri="{FF2B5EF4-FFF2-40B4-BE49-F238E27FC236}">
                  <a16:creationId xmlns:a16="http://schemas.microsoft.com/office/drawing/2014/main" id="{2545C53C-4557-7F97-9FBB-4673292B1EB7}"/>
                </a:ext>
              </a:extLst>
            </p:cNvPr>
            <p:cNvSpPr txBox="1"/>
            <p:nvPr/>
          </p:nvSpPr>
          <p:spPr>
            <a:xfrm>
              <a:off x="881742" y="1589314"/>
              <a:ext cx="9764486" cy="1477328"/>
            </a:xfrm>
            <a:prstGeom prst="rect">
              <a:avLst/>
            </a:prstGeom>
            <a:noFill/>
          </p:spPr>
          <p:txBody>
            <a:bodyPr wrap="square" rtlCol="0">
              <a:spAutoFit/>
            </a:bodyPr>
            <a:lstStyle/>
            <a:p>
              <a:r>
                <a:rPr lang="en-IN" dirty="0"/>
                <a:t>Thus we our best model would be:</a:t>
              </a:r>
            </a:p>
            <a:p>
              <a:pPr marL="342900" indent="-342900">
                <a:buFont typeface="+mj-lt"/>
                <a:buAutoNum type="arabicPeriod"/>
              </a:pPr>
              <a:r>
                <a:rPr lang="en-IN" b="1" dirty="0"/>
                <a:t>Gaussian Naïve bayes </a:t>
              </a:r>
              <a:r>
                <a:rPr lang="en-IN" dirty="0"/>
                <a:t>for sepsis prediction before 6 hours with 13 features</a:t>
              </a:r>
            </a:p>
            <a:p>
              <a:pPr marL="342900" indent="-342900">
                <a:buFont typeface="+mj-lt"/>
                <a:buAutoNum type="arabicPeriod"/>
              </a:pPr>
              <a:r>
                <a:rPr lang="en-US" b="1" dirty="0"/>
                <a:t>SVM on pre-processed data with LDA  </a:t>
              </a:r>
              <a:r>
                <a:rPr lang="en-US" dirty="0"/>
                <a:t>for </a:t>
              </a:r>
              <a:r>
                <a:rPr lang="en-IN" dirty="0"/>
                <a:t>sepsis prediction before 12 hours with 13 features</a:t>
              </a:r>
              <a:endParaRPr lang="en-US" dirty="0"/>
            </a:p>
            <a:p>
              <a:pPr marL="342900" indent="-342900">
                <a:buFont typeface="+mj-lt"/>
                <a:buAutoNum type="arabicPeriod"/>
              </a:pPr>
              <a:endParaRPr lang="en-IN" dirty="0"/>
            </a:p>
            <a:p>
              <a:pPr marL="342900" indent="-342900">
                <a:buFont typeface="+mj-lt"/>
                <a:buAutoNum type="arabicPeriod"/>
              </a:pPr>
              <a:endParaRPr lang="en-IN" dirty="0"/>
            </a:p>
          </p:txBody>
        </p:sp>
        <p:sp>
          <p:nvSpPr>
            <p:cNvPr id="3" name="TextBox 2">
              <a:extLst>
                <a:ext uri="{FF2B5EF4-FFF2-40B4-BE49-F238E27FC236}">
                  <a16:creationId xmlns:a16="http://schemas.microsoft.com/office/drawing/2014/main" id="{E8A15D7A-D09A-320D-DF0E-888DDCC4F54B}"/>
                </a:ext>
              </a:extLst>
            </p:cNvPr>
            <p:cNvSpPr txBox="1"/>
            <p:nvPr/>
          </p:nvSpPr>
          <p:spPr>
            <a:xfrm>
              <a:off x="968829" y="1077686"/>
              <a:ext cx="3951514" cy="430887"/>
            </a:xfrm>
            <a:prstGeom prst="rect">
              <a:avLst/>
            </a:prstGeom>
            <a:noFill/>
          </p:spPr>
          <p:txBody>
            <a:bodyPr wrap="square" rtlCol="0">
              <a:spAutoFit/>
            </a:bodyPr>
            <a:lstStyle/>
            <a:p>
              <a:r>
                <a:rPr lang="en-IN" sz="2200" b="1" dirty="0"/>
                <a:t>SUMMARY</a:t>
              </a:r>
            </a:p>
          </p:txBody>
        </p:sp>
      </p:grpSp>
      <p:pic>
        <p:nvPicPr>
          <p:cNvPr id="1026" name="Picture 2">
            <a:extLst>
              <a:ext uri="{FF2B5EF4-FFF2-40B4-BE49-F238E27FC236}">
                <a16:creationId xmlns:a16="http://schemas.microsoft.com/office/drawing/2014/main" id="{93925B81-536E-CB7E-F891-3414E4738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298" y="2555013"/>
            <a:ext cx="4524375"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81C1F2-DCEC-956D-D41D-6B1E81142019}"/>
              </a:ext>
            </a:extLst>
          </p:cNvPr>
          <p:cNvSpPr txBox="1"/>
          <p:nvPr/>
        </p:nvSpPr>
        <p:spPr>
          <a:xfrm>
            <a:off x="925286" y="2555013"/>
            <a:ext cx="1970314" cy="369332"/>
          </a:xfrm>
          <a:prstGeom prst="rect">
            <a:avLst/>
          </a:prstGeom>
          <a:noFill/>
        </p:spPr>
        <p:txBody>
          <a:bodyPr wrap="square" rtlCol="0">
            <a:spAutoFit/>
          </a:bodyPr>
          <a:lstStyle/>
          <a:p>
            <a:r>
              <a:rPr lang="en-IN" b="1" dirty="0"/>
              <a:t>TSNE</a:t>
            </a:r>
          </a:p>
        </p:txBody>
      </p:sp>
    </p:spTree>
    <p:extLst>
      <p:ext uri="{BB962C8B-B14F-4D97-AF65-F5344CB8AC3E}">
        <p14:creationId xmlns:p14="http://schemas.microsoft.com/office/powerpoint/2010/main" val="268259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738</Words>
  <Application>Microsoft Office PowerPoint</Application>
  <PresentationFormat>Widescreen</PresentationFormat>
  <Paragraphs>179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Mangaleswara Siddarth</dc:creator>
  <cp:lastModifiedBy>Mangaleswara Siddarth</cp:lastModifiedBy>
  <cp:revision>65</cp:revision>
  <dcterms:created xsi:type="dcterms:W3CDTF">2023-01-07T18:41:02Z</dcterms:created>
  <dcterms:modified xsi:type="dcterms:W3CDTF">2023-01-08T17:16:46Z</dcterms:modified>
</cp:coreProperties>
</file>