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9" r:id="rId8"/>
    <p:sldId id="270" r:id="rId9"/>
    <p:sldId id="274" r:id="rId10"/>
    <p:sldId id="276" r:id="rId11"/>
    <p:sldId id="275" r:id="rId12"/>
    <p:sldId id="277" r:id="rId13"/>
    <p:sldId id="278" r:id="rId14"/>
    <p:sldId id="279" r:id="rId15"/>
    <p:sldId id="271" r:id="rId16"/>
    <p:sldId id="272" r:id="rId17"/>
    <p:sldId id="283" r:id="rId18"/>
    <p:sldId id="284" r:id="rId19"/>
    <p:sldId id="285" r:id="rId20"/>
    <p:sldId id="286" r:id="rId21"/>
    <p:sldId id="287" r:id="rId22"/>
    <p:sldId id="280" r:id="rId23"/>
    <p:sldId id="267" r:id="rId24"/>
    <p:sldId id="268" r:id="rId25"/>
    <p:sldId id="281" r:id="rId26"/>
    <p:sldId id="282" r:id="rId27"/>
    <p:sldId id="266" r:id="rId28"/>
    <p:sldId id="263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49625-F987-44FB-9D58-3A6D11D95CBF}" v="1337" dt="2020-06-29T08:25:35.538"/>
    <p1510:client id="{370E374F-E7DC-43A6-A5AA-89EC8638759A}" v="1119" dt="2020-06-29T18:46:49.797"/>
    <p1510:client id="{61D9DBAA-2544-4B7C-A613-C0D06523B316}" v="1073" dt="2020-06-29T10:56:27.309"/>
    <p1510:client id="{DBC77DDE-DF80-451C-B8B5-415B464CFABE}" v="182" dt="2020-06-29T21:37:20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951E3-9963-48D9-BB92-A38D62B4994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FA3530-F60F-4FC2-B370-8FABA51FC120}">
      <dgm:prSet/>
      <dgm:spPr/>
      <dgm:t>
        <a:bodyPr/>
        <a:lstStyle/>
        <a:p>
          <a:r>
            <a:rPr lang="en-US"/>
            <a:t>Import all the necessary libraries </a:t>
          </a:r>
        </a:p>
      </dgm:t>
    </dgm:pt>
    <dgm:pt modelId="{C75B5AEE-0FB1-49FE-8A61-F4027A783441}" type="parTrans" cxnId="{D69B6EC8-E438-4D55-A00C-A6C56AA4215C}">
      <dgm:prSet/>
      <dgm:spPr/>
      <dgm:t>
        <a:bodyPr/>
        <a:lstStyle/>
        <a:p>
          <a:endParaRPr lang="en-US"/>
        </a:p>
      </dgm:t>
    </dgm:pt>
    <dgm:pt modelId="{D249E51E-8892-4525-B23E-AF1397DE9613}" type="sibTrans" cxnId="{D69B6EC8-E438-4D55-A00C-A6C56AA4215C}">
      <dgm:prSet/>
      <dgm:spPr/>
      <dgm:t>
        <a:bodyPr/>
        <a:lstStyle/>
        <a:p>
          <a:endParaRPr lang="en-US"/>
        </a:p>
      </dgm:t>
    </dgm:pt>
    <dgm:pt modelId="{1B6B5DC1-4AFB-4E72-84B8-F47F215F9387}">
      <dgm:prSet/>
      <dgm:spPr/>
      <dgm:t>
        <a:bodyPr/>
        <a:lstStyle/>
        <a:p>
          <a:r>
            <a:rPr lang="en-US"/>
            <a:t>Read the datasets that are given</a:t>
          </a:r>
        </a:p>
      </dgm:t>
    </dgm:pt>
    <dgm:pt modelId="{095E3C3D-422F-451C-826C-1E8D9B6C1F03}" type="parTrans" cxnId="{62989C06-A2C0-45AF-8FE4-DF13FC3DA3AB}">
      <dgm:prSet/>
      <dgm:spPr/>
      <dgm:t>
        <a:bodyPr/>
        <a:lstStyle/>
        <a:p>
          <a:endParaRPr lang="en-US"/>
        </a:p>
      </dgm:t>
    </dgm:pt>
    <dgm:pt modelId="{3668C79D-8074-410B-A916-24303A926C44}" type="sibTrans" cxnId="{62989C06-A2C0-45AF-8FE4-DF13FC3DA3AB}">
      <dgm:prSet/>
      <dgm:spPr/>
      <dgm:t>
        <a:bodyPr/>
        <a:lstStyle/>
        <a:p>
          <a:endParaRPr lang="en-US"/>
        </a:p>
      </dgm:t>
    </dgm:pt>
    <dgm:pt modelId="{3298EF6D-66D4-41FF-8FDD-1F83057E72E2}" type="pres">
      <dgm:prSet presAssocID="{69F951E3-9963-48D9-BB92-A38D62B49944}" presName="root" presStyleCnt="0">
        <dgm:presLayoutVars>
          <dgm:dir/>
          <dgm:resizeHandles val="exact"/>
        </dgm:presLayoutVars>
      </dgm:prSet>
      <dgm:spPr/>
    </dgm:pt>
    <dgm:pt modelId="{68F793DC-EE18-4F90-B72C-42EDD1534C9E}" type="pres">
      <dgm:prSet presAssocID="{E5FA3530-F60F-4FC2-B370-8FABA51FC120}" presName="compNode" presStyleCnt="0"/>
      <dgm:spPr/>
    </dgm:pt>
    <dgm:pt modelId="{85A7483D-F52F-4E59-8853-56755796017B}" type="pres">
      <dgm:prSet presAssocID="{E5FA3530-F60F-4FC2-B370-8FABA51FC1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E9948A9D-31B9-4C76-B87B-918EB021CC1D}" type="pres">
      <dgm:prSet presAssocID="{E5FA3530-F60F-4FC2-B370-8FABA51FC120}" presName="spaceRect" presStyleCnt="0"/>
      <dgm:spPr/>
    </dgm:pt>
    <dgm:pt modelId="{9BE690B0-0DD6-493D-8556-E99A53D6E797}" type="pres">
      <dgm:prSet presAssocID="{E5FA3530-F60F-4FC2-B370-8FABA51FC120}" presName="textRect" presStyleLbl="revTx" presStyleIdx="0" presStyleCnt="2">
        <dgm:presLayoutVars>
          <dgm:chMax val="1"/>
          <dgm:chPref val="1"/>
        </dgm:presLayoutVars>
      </dgm:prSet>
      <dgm:spPr/>
    </dgm:pt>
    <dgm:pt modelId="{B176A827-17F9-4A13-BE3D-7013EA3DD05F}" type="pres">
      <dgm:prSet presAssocID="{D249E51E-8892-4525-B23E-AF1397DE9613}" presName="sibTrans" presStyleCnt="0"/>
      <dgm:spPr/>
    </dgm:pt>
    <dgm:pt modelId="{42E25A50-9E5F-43FB-9FCE-E058E49614D0}" type="pres">
      <dgm:prSet presAssocID="{1B6B5DC1-4AFB-4E72-84B8-F47F215F9387}" presName="compNode" presStyleCnt="0"/>
      <dgm:spPr/>
    </dgm:pt>
    <dgm:pt modelId="{AF541028-8021-4225-8240-9D4212E8E3BF}" type="pres">
      <dgm:prSet presAssocID="{1B6B5DC1-4AFB-4E72-84B8-F47F215F93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11F6026-50B9-46F0-AA80-5B4263EBE68E}" type="pres">
      <dgm:prSet presAssocID="{1B6B5DC1-4AFB-4E72-84B8-F47F215F9387}" presName="spaceRect" presStyleCnt="0"/>
      <dgm:spPr/>
    </dgm:pt>
    <dgm:pt modelId="{98364E61-013F-4CE6-AE78-02CD0A052A5F}" type="pres">
      <dgm:prSet presAssocID="{1B6B5DC1-4AFB-4E72-84B8-F47F215F938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2989C06-A2C0-45AF-8FE4-DF13FC3DA3AB}" srcId="{69F951E3-9963-48D9-BB92-A38D62B49944}" destId="{1B6B5DC1-4AFB-4E72-84B8-F47F215F9387}" srcOrd="1" destOrd="0" parTransId="{095E3C3D-422F-451C-826C-1E8D9B6C1F03}" sibTransId="{3668C79D-8074-410B-A916-24303A926C44}"/>
    <dgm:cxn modelId="{5D16B017-04FE-4D2B-BDE8-9BB946E18164}" type="presOf" srcId="{E5FA3530-F60F-4FC2-B370-8FABA51FC120}" destId="{9BE690B0-0DD6-493D-8556-E99A53D6E797}" srcOrd="0" destOrd="0" presId="urn:microsoft.com/office/officeart/2018/2/layout/IconLabelList"/>
    <dgm:cxn modelId="{15B18B50-0BBF-4786-9C5D-C994B8803322}" type="presOf" srcId="{69F951E3-9963-48D9-BB92-A38D62B49944}" destId="{3298EF6D-66D4-41FF-8FDD-1F83057E72E2}" srcOrd="0" destOrd="0" presId="urn:microsoft.com/office/officeart/2018/2/layout/IconLabelList"/>
    <dgm:cxn modelId="{CAED3082-092E-4F10-B1C7-5592760BD90F}" type="presOf" srcId="{1B6B5DC1-4AFB-4E72-84B8-F47F215F9387}" destId="{98364E61-013F-4CE6-AE78-02CD0A052A5F}" srcOrd="0" destOrd="0" presId="urn:microsoft.com/office/officeart/2018/2/layout/IconLabelList"/>
    <dgm:cxn modelId="{D69B6EC8-E438-4D55-A00C-A6C56AA4215C}" srcId="{69F951E3-9963-48D9-BB92-A38D62B49944}" destId="{E5FA3530-F60F-4FC2-B370-8FABA51FC120}" srcOrd="0" destOrd="0" parTransId="{C75B5AEE-0FB1-49FE-8A61-F4027A783441}" sibTransId="{D249E51E-8892-4525-B23E-AF1397DE9613}"/>
    <dgm:cxn modelId="{827FC682-9E17-4071-A8AA-A80C30C980EF}" type="presParOf" srcId="{3298EF6D-66D4-41FF-8FDD-1F83057E72E2}" destId="{68F793DC-EE18-4F90-B72C-42EDD1534C9E}" srcOrd="0" destOrd="0" presId="urn:microsoft.com/office/officeart/2018/2/layout/IconLabelList"/>
    <dgm:cxn modelId="{790ACE29-026F-48AB-A357-3495313D3E96}" type="presParOf" srcId="{68F793DC-EE18-4F90-B72C-42EDD1534C9E}" destId="{85A7483D-F52F-4E59-8853-56755796017B}" srcOrd="0" destOrd="0" presId="urn:microsoft.com/office/officeart/2018/2/layout/IconLabelList"/>
    <dgm:cxn modelId="{D280E6AA-DA40-4793-A1F5-8E55F851210F}" type="presParOf" srcId="{68F793DC-EE18-4F90-B72C-42EDD1534C9E}" destId="{E9948A9D-31B9-4C76-B87B-918EB021CC1D}" srcOrd="1" destOrd="0" presId="urn:microsoft.com/office/officeart/2018/2/layout/IconLabelList"/>
    <dgm:cxn modelId="{7BF85BD6-AB7B-43A8-B9B9-0616C13EEB7C}" type="presParOf" srcId="{68F793DC-EE18-4F90-B72C-42EDD1534C9E}" destId="{9BE690B0-0DD6-493D-8556-E99A53D6E797}" srcOrd="2" destOrd="0" presId="urn:microsoft.com/office/officeart/2018/2/layout/IconLabelList"/>
    <dgm:cxn modelId="{BE007240-F9DA-44F5-AF93-CD93104270C0}" type="presParOf" srcId="{3298EF6D-66D4-41FF-8FDD-1F83057E72E2}" destId="{B176A827-17F9-4A13-BE3D-7013EA3DD05F}" srcOrd="1" destOrd="0" presId="urn:microsoft.com/office/officeart/2018/2/layout/IconLabelList"/>
    <dgm:cxn modelId="{CF6B0418-75D3-4AD5-AF6B-F105F5E83E62}" type="presParOf" srcId="{3298EF6D-66D4-41FF-8FDD-1F83057E72E2}" destId="{42E25A50-9E5F-43FB-9FCE-E058E49614D0}" srcOrd="2" destOrd="0" presId="urn:microsoft.com/office/officeart/2018/2/layout/IconLabelList"/>
    <dgm:cxn modelId="{144CF4F1-FC36-4881-8D67-4C79E6494114}" type="presParOf" srcId="{42E25A50-9E5F-43FB-9FCE-E058E49614D0}" destId="{AF541028-8021-4225-8240-9D4212E8E3BF}" srcOrd="0" destOrd="0" presId="urn:microsoft.com/office/officeart/2018/2/layout/IconLabelList"/>
    <dgm:cxn modelId="{F5B5AA85-7540-467D-B0BA-D916DAE13707}" type="presParOf" srcId="{42E25A50-9E5F-43FB-9FCE-E058E49614D0}" destId="{A11F6026-50B9-46F0-AA80-5B4263EBE68E}" srcOrd="1" destOrd="0" presId="urn:microsoft.com/office/officeart/2018/2/layout/IconLabelList"/>
    <dgm:cxn modelId="{6315A442-FC42-4060-AFB1-513FEBF9C009}" type="presParOf" srcId="{42E25A50-9E5F-43FB-9FCE-E058E49614D0}" destId="{98364E61-013F-4CE6-AE78-02CD0A052A5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FB7234-68AA-495C-83AC-6AF2ED6A542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A506DF-0F7F-4684-B2F8-FA25A6E53E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Labeling the target</a:t>
          </a:r>
        </a:p>
      </dgm:t>
    </dgm:pt>
    <dgm:pt modelId="{DBB4155A-4A32-4A2F-879D-7B74EE2C6A05}" type="parTrans" cxnId="{EA41298E-F5D9-4F4A-ACC0-7EC22C1A2E89}">
      <dgm:prSet/>
      <dgm:spPr/>
      <dgm:t>
        <a:bodyPr/>
        <a:lstStyle/>
        <a:p>
          <a:endParaRPr lang="en-US"/>
        </a:p>
      </dgm:t>
    </dgm:pt>
    <dgm:pt modelId="{648B508C-6DBC-4117-BE3C-512A606F534E}" type="sibTrans" cxnId="{EA41298E-F5D9-4F4A-ACC0-7EC22C1A2E89}">
      <dgm:prSet/>
      <dgm:spPr/>
      <dgm:t>
        <a:bodyPr/>
        <a:lstStyle/>
        <a:p>
          <a:endParaRPr lang="en-US"/>
        </a:p>
      </dgm:t>
    </dgm:pt>
    <dgm:pt modelId="{487A5876-7BC4-41ED-BF78-19821D6E8B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checking the numerical distribution</a:t>
          </a:r>
        </a:p>
      </dgm:t>
    </dgm:pt>
    <dgm:pt modelId="{F77B6E83-063F-4C03-8901-9B3864A01518}" type="parTrans" cxnId="{F1896711-1711-46DD-899C-6530D6ED48C2}">
      <dgm:prSet/>
      <dgm:spPr/>
      <dgm:t>
        <a:bodyPr/>
        <a:lstStyle/>
        <a:p>
          <a:endParaRPr lang="en-US"/>
        </a:p>
      </dgm:t>
    </dgm:pt>
    <dgm:pt modelId="{9A5D9D53-3870-4A0E-948D-D9CD19F480D4}" type="sibTrans" cxnId="{F1896711-1711-46DD-899C-6530D6ED48C2}">
      <dgm:prSet/>
      <dgm:spPr/>
      <dgm:t>
        <a:bodyPr/>
        <a:lstStyle/>
        <a:p>
          <a:endParaRPr lang="en-US"/>
        </a:p>
      </dgm:t>
    </dgm:pt>
    <dgm:pt modelId="{B847647F-5B3A-43D7-B73C-A32605EDFA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Visualizing text lengths for each sentiment</a:t>
          </a:r>
        </a:p>
      </dgm:t>
    </dgm:pt>
    <dgm:pt modelId="{AB6E882F-FC04-4D97-B4EC-0366AFE44106}" type="parTrans" cxnId="{7C04C5C5-5711-4465-97FB-13D8B5D49EEA}">
      <dgm:prSet/>
      <dgm:spPr/>
      <dgm:t>
        <a:bodyPr/>
        <a:lstStyle/>
        <a:p>
          <a:endParaRPr lang="en-US"/>
        </a:p>
      </dgm:t>
    </dgm:pt>
    <dgm:pt modelId="{E93E45C8-131D-419A-BA38-75D5F345ED13}" type="sibTrans" cxnId="{7C04C5C5-5711-4465-97FB-13D8B5D49EEA}">
      <dgm:prSet/>
      <dgm:spPr/>
      <dgm:t>
        <a:bodyPr/>
        <a:lstStyle/>
        <a:p>
          <a:endParaRPr lang="en-US"/>
        </a:p>
      </dgm:t>
    </dgm:pt>
    <dgm:pt modelId="{735D5E1D-5397-4976-9EB5-5139633E9F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Extracting Users in a column</a:t>
          </a:r>
        </a:p>
      </dgm:t>
    </dgm:pt>
    <dgm:pt modelId="{21FF308D-2336-4DF2-A2A9-8E807A61A48B}" type="parTrans" cxnId="{37F351AB-E3C1-47EC-956D-406B8508F5BD}">
      <dgm:prSet/>
      <dgm:spPr/>
      <dgm:t>
        <a:bodyPr/>
        <a:lstStyle/>
        <a:p>
          <a:endParaRPr lang="en-US"/>
        </a:p>
      </dgm:t>
    </dgm:pt>
    <dgm:pt modelId="{F17360D6-B65D-42A3-93EE-582F2FCA6CEB}" type="sibTrans" cxnId="{37F351AB-E3C1-47EC-956D-406B8508F5BD}">
      <dgm:prSet/>
      <dgm:spPr/>
      <dgm:t>
        <a:bodyPr/>
        <a:lstStyle/>
        <a:p>
          <a:endParaRPr lang="en-US"/>
        </a:p>
      </dgm:t>
    </dgm:pt>
    <dgm:pt modelId="{B82B3328-2F88-4758-8A8F-184CD5B302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Generating Counts of users</a:t>
          </a:r>
        </a:p>
      </dgm:t>
    </dgm:pt>
    <dgm:pt modelId="{4E7A1D7F-1F28-4561-A209-40EE083E7EA7}" type="parTrans" cxnId="{25D482C7-44C0-4067-A200-0F94D65DC452}">
      <dgm:prSet/>
      <dgm:spPr/>
      <dgm:t>
        <a:bodyPr/>
        <a:lstStyle/>
        <a:p>
          <a:endParaRPr lang="en-US"/>
        </a:p>
      </dgm:t>
    </dgm:pt>
    <dgm:pt modelId="{BAA8E38D-D636-411F-B74C-09C1CBFC579C}" type="sibTrans" cxnId="{25D482C7-44C0-4067-A200-0F94D65DC452}">
      <dgm:prSet/>
      <dgm:spPr/>
      <dgm:t>
        <a:bodyPr/>
        <a:lstStyle/>
        <a:p>
          <a:endParaRPr lang="en-US"/>
        </a:p>
      </dgm:t>
    </dgm:pt>
    <dgm:pt modelId="{1119ADBA-01FC-495C-850A-F5138EA5568E}" type="pres">
      <dgm:prSet presAssocID="{91FB7234-68AA-495C-83AC-6AF2ED6A5427}" presName="root" presStyleCnt="0">
        <dgm:presLayoutVars>
          <dgm:dir/>
          <dgm:resizeHandles val="exact"/>
        </dgm:presLayoutVars>
      </dgm:prSet>
      <dgm:spPr/>
    </dgm:pt>
    <dgm:pt modelId="{5D89A3DC-F1C8-4976-8C72-6B9F6998CEDA}" type="pres">
      <dgm:prSet presAssocID="{87A506DF-0F7F-4684-B2F8-FA25A6E53E29}" presName="compNode" presStyleCnt="0"/>
      <dgm:spPr/>
    </dgm:pt>
    <dgm:pt modelId="{6EE5C2E6-1D13-4034-A793-C46327C79A66}" type="pres">
      <dgm:prSet presAssocID="{87A506DF-0F7F-4684-B2F8-FA25A6E53E29}" presName="iconBgRect" presStyleLbl="bgShp" presStyleIdx="0" presStyleCnt="5"/>
      <dgm:spPr/>
    </dgm:pt>
    <dgm:pt modelId="{8F9BEF07-18C6-4BCA-816B-CEB188FFA529}" type="pres">
      <dgm:prSet presAssocID="{87A506DF-0F7F-4684-B2F8-FA25A6E53E2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00AE74A-6560-4EB8-8B97-13FE730FE0CE}" type="pres">
      <dgm:prSet presAssocID="{87A506DF-0F7F-4684-B2F8-FA25A6E53E29}" presName="spaceRect" presStyleCnt="0"/>
      <dgm:spPr/>
    </dgm:pt>
    <dgm:pt modelId="{29A38044-1A97-4098-81F4-0C008BE03CEF}" type="pres">
      <dgm:prSet presAssocID="{87A506DF-0F7F-4684-B2F8-FA25A6E53E29}" presName="textRect" presStyleLbl="revTx" presStyleIdx="0" presStyleCnt="5">
        <dgm:presLayoutVars>
          <dgm:chMax val="1"/>
          <dgm:chPref val="1"/>
        </dgm:presLayoutVars>
      </dgm:prSet>
      <dgm:spPr/>
    </dgm:pt>
    <dgm:pt modelId="{BA1B357E-B0AD-4F91-8FCF-0979A3FCD511}" type="pres">
      <dgm:prSet presAssocID="{648B508C-6DBC-4117-BE3C-512A606F534E}" presName="sibTrans" presStyleCnt="0"/>
      <dgm:spPr/>
    </dgm:pt>
    <dgm:pt modelId="{12670A81-19FA-4D58-82D4-16E875DFAF16}" type="pres">
      <dgm:prSet presAssocID="{487A5876-7BC4-41ED-BF78-19821D6E8B41}" presName="compNode" presStyleCnt="0"/>
      <dgm:spPr/>
    </dgm:pt>
    <dgm:pt modelId="{B412EA44-8F41-40F8-9CEE-7F41B501B794}" type="pres">
      <dgm:prSet presAssocID="{487A5876-7BC4-41ED-BF78-19821D6E8B41}" presName="iconBgRect" presStyleLbl="bgShp" presStyleIdx="1" presStyleCnt="5"/>
      <dgm:spPr/>
    </dgm:pt>
    <dgm:pt modelId="{A95E6470-C7C9-42ED-81CF-4708A377DC40}" type="pres">
      <dgm:prSet presAssocID="{487A5876-7BC4-41ED-BF78-19821D6E8B4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B740E7A-792D-443D-92CD-E6C67CC57585}" type="pres">
      <dgm:prSet presAssocID="{487A5876-7BC4-41ED-BF78-19821D6E8B41}" presName="spaceRect" presStyleCnt="0"/>
      <dgm:spPr/>
    </dgm:pt>
    <dgm:pt modelId="{F859A181-B29A-4F43-A336-5134CD68F7CE}" type="pres">
      <dgm:prSet presAssocID="{487A5876-7BC4-41ED-BF78-19821D6E8B41}" presName="textRect" presStyleLbl="revTx" presStyleIdx="1" presStyleCnt="5">
        <dgm:presLayoutVars>
          <dgm:chMax val="1"/>
          <dgm:chPref val="1"/>
        </dgm:presLayoutVars>
      </dgm:prSet>
      <dgm:spPr/>
    </dgm:pt>
    <dgm:pt modelId="{78636B87-0676-4192-902C-B6F823EF16C1}" type="pres">
      <dgm:prSet presAssocID="{9A5D9D53-3870-4A0E-948D-D9CD19F480D4}" presName="sibTrans" presStyleCnt="0"/>
      <dgm:spPr/>
    </dgm:pt>
    <dgm:pt modelId="{2E75D5DB-266B-4BD0-A018-132F3A758476}" type="pres">
      <dgm:prSet presAssocID="{B847647F-5B3A-43D7-B73C-A32605EDFA84}" presName="compNode" presStyleCnt="0"/>
      <dgm:spPr/>
    </dgm:pt>
    <dgm:pt modelId="{92EC6E61-D311-4075-9E3D-CEA70667F090}" type="pres">
      <dgm:prSet presAssocID="{B847647F-5B3A-43D7-B73C-A32605EDFA84}" presName="iconBgRect" presStyleLbl="bgShp" presStyleIdx="2" presStyleCnt="5"/>
      <dgm:spPr/>
    </dgm:pt>
    <dgm:pt modelId="{23CA7AF2-EDCC-4644-915F-19D153D29A1C}" type="pres">
      <dgm:prSet presAssocID="{B847647F-5B3A-43D7-B73C-A32605EDFA8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4E9F657A-EEBD-448E-B6C4-F936416DD7F7}" type="pres">
      <dgm:prSet presAssocID="{B847647F-5B3A-43D7-B73C-A32605EDFA84}" presName="spaceRect" presStyleCnt="0"/>
      <dgm:spPr/>
    </dgm:pt>
    <dgm:pt modelId="{B994C396-8886-48E2-8EB0-7CAFD89FAC52}" type="pres">
      <dgm:prSet presAssocID="{B847647F-5B3A-43D7-B73C-A32605EDFA84}" presName="textRect" presStyleLbl="revTx" presStyleIdx="2" presStyleCnt="5">
        <dgm:presLayoutVars>
          <dgm:chMax val="1"/>
          <dgm:chPref val="1"/>
        </dgm:presLayoutVars>
      </dgm:prSet>
      <dgm:spPr/>
    </dgm:pt>
    <dgm:pt modelId="{3A458A1E-5CB3-4DBB-8126-59ED21F4F7F8}" type="pres">
      <dgm:prSet presAssocID="{E93E45C8-131D-419A-BA38-75D5F345ED13}" presName="sibTrans" presStyleCnt="0"/>
      <dgm:spPr/>
    </dgm:pt>
    <dgm:pt modelId="{D34E5342-5BD8-4597-A5EF-DA87F2FED831}" type="pres">
      <dgm:prSet presAssocID="{735D5E1D-5397-4976-9EB5-5139633E9FCE}" presName="compNode" presStyleCnt="0"/>
      <dgm:spPr/>
    </dgm:pt>
    <dgm:pt modelId="{D2D8E4D3-D163-4F81-B29F-2FBFCCE7B03F}" type="pres">
      <dgm:prSet presAssocID="{735D5E1D-5397-4976-9EB5-5139633E9FCE}" presName="iconBgRect" presStyleLbl="bgShp" presStyleIdx="3" presStyleCnt="5"/>
      <dgm:spPr/>
    </dgm:pt>
    <dgm:pt modelId="{CACE572F-6CF2-43AB-AA85-97E926CFF7D4}" type="pres">
      <dgm:prSet presAssocID="{735D5E1D-5397-4976-9EB5-5139633E9FC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35E14E4-A7C7-45E7-BDD0-101DFE59D067}" type="pres">
      <dgm:prSet presAssocID="{735D5E1D-5397-4976-9EB5-5139633E9FCE}" presName="spaceRect" presStyleCnt="0"/>
      <dgm:spPr/>
    </dgm:pt>
    <dgm:pt modelId="{9D3F155F-B77C-46D8-981A-81FB813B6C09}" type="pres">
      <dgm:prSet presAssocID="{735D5E1D-5397-4976-9EB5-5139633E9FCE}" presName="textRect" presStyleLbl="revTx" presStyleIdx="3" presStyleCnt="5">
        <dgm:presLayoutVars>
          <dgm:chMax val="1"/>
          <dgm:chPref val="1"/>
        </dgm:presLayoutVars>
      </dgm:prSet>
      <dgm:spPr/>
    </dgm:pt>
    <dgm:pt modelId="{48599003-0F20-4329-BA72-F822D3143D74}" type="pres">
      <dgm:prSet presAssocID="{F17360D6-B65D-42A3-93EE-582F2FCA6CEB}" presName="sibTrans" presStyleCnt="0"/>
      <dgm:spPr/>
    </dgm:pt>
    <dgm:pt modelId="{C740B18F-FCD2-4001-93B7-88A1E3432DA0}" type="pres">
      <dgm:prSet presAssocID="{B82B3328-2F88-4758-8A8F-184CD5B302AD}" presName="compNode" presStyleCnt="0"/>
      <dgm:spPr/>
    </dgm:pt>
    <dgm:pt modelId="{BC4F3D98-F9DB-4E4B-B717-07A469716CC3}" type="pres">
      <dgm:prSet presAssocID="{B82B3328-2F88-4758-8A8F-184CD5B302AD}" presName="iconBgRect" presStyleLbl="bgShp" presStyleIdx="4" presStyleCnt="5"/>
      <dgm:spPr/>
    </dgm:pt>
    <dgm:pt modelId="{9CDB92BC-47A0-4F2F-A54C-218E3D4BFEB9}" type="pres">
      <dgm:prSet presAssocID="{B82B3328-2F88-4758-8A8F-184CD5B302A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AA1B0B1-D4B0-482E-9F2A-A6A669942AA0}" type="pres">
      <dgm:prSet presAssocID="{B82B3328-2F88-4758-8A8F-184CD5B302AD}" presName="spaceRect" presStyleCnt="0"/>
      <dgm:spPr/>
    </dgm:pt>
    <dgm:pt modelId="{EC8B65A7-47AF-4DB0-988A-831E4ABCFD54}" type="pres">
      <dgm:prSet presAssocID="{B82B3328-2F88-4758-8A8F-184CD5B302A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1896711-1711-46DD-899C-6530D6ED48C2}" srcId="{91FB7234-68AA-495C-83AC-6AF2ED6A5427}" destId="{487A5876-7BC4-41ED-BF78-19821D6E8B41}" srcOrd="1" destOrd="0" parTransId="{F77B6E83-063F-4C03-8901-9B3864A01518}" sibTransId="{9A5D9D53-3870-4A0E-948D-D9CD19F480D4}"/>
    <dgm:cxn modelId="{72A7F75C-3CED-4356-BE39-A595B7B8BA94}" type="presOf" srcId="{487A5876-7BC4-41ED-BF78-19821D6E8B41}" destId="{F859A181-B29A-4F43-A336-5134CD68F7CE}" srcOrd="0" destOrd="0" presId="urn:microsoft.com/office/officeart/2018/5/layout/IconCircleLabelList"/>
    <dgm:cxn modelId="{45203A5D-6F2D-410E-AA87-08B3C86BA974}" type="presOf" srcId="{B82B3328-2F88-4758-8A8F-184CD5B302AD}" destId="{EC8B65A7-47AF-4DB0-988A-831E4ABCFD54}" srcOrd="0" destOrd="0" presId="urn:microsoft.com/office/officeart/2018/5/layout/IconCircleLabelList"/>
    <dgm:cxn modelId="{EA41298E-F5D9-4F4A-ACC0-7EC22C1A2E89}" srcId="{91FB7234-68AA-495C-83AC-6AF2ED6A5427}" destId="{87A506DF-0F7F-4684-B2F8-FA25A6E53E29}" srcOrd="0" destOrd="0" parTransId="{DBB4155A-4A32-4A2F-879D-7B74EE2C6A05}" sibTransId="{648B508C-6DBC-4117-BE3C-512A606F534E}"/>
    <dgm:cxn modelId="{BF0018A2-B0A9-4DC1-8627-1DEE21427027}" type="presOf" srcId="{B847647F-5B3A-43D7-B73C-A32605EDFA84}" destId="{B994C396-8886-48E2-8EB0-7CAFD89FAC52}" srcOrd="0" destOrd="0" presId="urn:microsoft.com/office/officeart/2018/5/layout/IconCircleLabelList"/>
    <dgm:cxn modelId="{49529DA9-93D8-4CD0-9F99-8F7FA20ACC1C}" type="presOf" srcId="{87A506DF-0F7F-4684-B2F8-FA25A6E53E29}" destId="{29A38044-1A97-4098-81F4-0C008BE03CEF}" srcOrd="0" destOrd="0" presId="urn:microsoft.com/office/officeart/2018/5/layout/IconCircleLabelList"/>
    <dgm:cxn modelId="{37F351AB-E3C1-47EC-956D-406B8508F5BD}" srcId="{91FB7234-68AA-495C-83AC-6AF2ED6A5427}" destId="{735D5E1D-5397-4976-9EB5-5139633E9FCE}" srcOrd="3" destOrd="0" parTransId="{21FF308D-2336-4DF2-A2A9-8E807A61A48B}" sibTransId="{F17360D6-B65D-42A3-93EE-582F2FCA6CEB}"/>
    <dgm:cxn modelId="{0D111DB2-7E57-4911-B535-3029307B481A}" type="presOf" srcId="{735D5E1D-5397-4976-9EB5-5139633E9FCE}" destId="{9D3F155F-B77C-46D8-981A-81FB813B6C09}" srcOrd="0" destOrd="0" presId="urn:microsoft.com/office/officeart/2018/5/layout/IconCircleLabelList"/>
    <dgm:cxn modelId="{4BAC77C1-F428-42A9-B20F-44E09CD0A57F}" type="presOf" srcId="{91FB7234-68AA-495C-83AC-6AF2ED6A5427}" destId="{1119ADBA-01FC-495C-850A-F5138EA5568E}" srcOrd="0" destOrd="0" presId="urn:microsoft.com/office/officeart/2018/5/layout/IconCircleLabelList"/>
    <dgm:cxn modelId="{7C04C5C5-5711-4465-97FB-13D8B5D49EEA}" srcId="{91FB7234-68AA-495C-83AC-6AF2ED6A5427}" destId="{B847647F-5B3A-43D7-B73C-A32605EDFA84}" srcOrd="2" destOrd="0" parTransId="{AB6E882F-FC04-4D97-B4EC-0366AFE44106}" sibTransId="{E93E45C8-131D-419A-BA38-75D5F345ED13}"/>
    <dgm:cxn modelId="{25D482C7-44C0-4067-A200-0F94D65DC452}" srcId="{91FB7234-68AA-495C-83AC-6AF2ED6A5427}" destId="{B82B3328-2F88-4758-8A8F-184CD5B302AD}" srcOrd="4" destOrd="0" parTransId="{4E7A1D7F-1F28-4561-A209-40EE083E7EA7}" sibTransId="{BAA8E38D-D636-411F-B74C-09C1CBFC579C}"/>
    <dgm:cxn modelId="{759D20D2-E90D-482C-B9FC-996CE1A14158}" type="presParOf" srcId="{1119ADBA-01FC-495C-850A-F5138EA5568E}" destId="{5D89A3DC-F1C8-4976-8C72-6B9F6998CEDA}" srcOrd="0" destOrd="0" presId="urn:microsoft.com/office/officeart/2018/5/layout/IconCircleLabelList"/>
    <dgm:cxn modelId="{1B38D9AF-3FC9-4B2D-8966-99CDC2C79FAD}" type="presParOf" srcId="{5D89A3DC-F1C8-4976-8C72-6B9F6998CEDA}" destId="{6EE5C2E6-1D13-4034-A793-C46327C79A66}" srcOrd="0" destOrd="0" presId="urn:microsoft.com/office/officeart/2018/5/layout/IconCircleLabelList"/>
    <dgm:cxn modelId="{CD74B0C4-3FD3-4ACF-AB2A-46AABE72FB54}" type="presParOf" srcId="{5D89A3DC-F1C8-4976-8C72-6B9F6998CEDA}" destId="{8F9BEF07-18C6-4BCA-816B-CEB188FFA529}" srcOrd="1" destOrd="0" presId="urn:microsoft.com/office/officeart/2018/5/layout/IconCircleLabelList"/>
    <dgm:cxn modelId="{1F30414C-B52B-4F79-BD3F-D6625931EAAE}" type="presParOf" srcId="{5D89A3DC-F1C8-4976-8C72-6B9F6998CEDA}" destId="{700AE74A-6560-4EB8-8B97-13FE730FE0CE}" srcOrd="2" destOrd="0" presId="urn:microsoft.com/office/officeart/2018/5/layout/IconCircleLabelList"/>
    <dgm:cxn modelId="{779E3F7C-4E5D-4AB6-8A54-D4AF5756AE54}" type="presParOf" srcId="{5D89A3DC-F1C8-4976-8C72-6B9F6998CEDA}" destId="{29A38044-1A97-4098-81F4-0C008BE03CEF}" srcOrd="3" destOrd="0" presId="urn:microsoft.com/office/officeart/2018/5/layout/IconCircleLabelList"/>
    <dgm:cxn modelId="{8E8145E6-3470-4890-9460-CEB664D1977A}" type="presParOf" srcId="{1119ADBA-01FC-495C-850A-F5138EA5568E}" destId="{BA1B357E-B0AD-4F91-8FCF-0979A3FCD511}" srcOrd="1" destOrd="0" presId="urn:microsoft.com/office/officeart/2018/5/layout/IconCircleLabelList"/>
    <dgm:cxn modelId="{AB550A3E-0CB2-4024-84F3-EFAA33595669}" type="presParOf" srcId="{1119ADBA-01FC-495C-850A-F5138EA5568E}" destId="{12670A81-19FA-4D58-82D4-16E875DFAF16}" srcOrd="2" destOrd="0" presId="urn:microsoft.com/office/officeart/2018/5/layout/IconCircleLabelList"/>
    <dgm:cxn modelId="{26D9B57E-1C01-4600-8B5C-DF1A381DFD93}" type="presParOf" srcId="{12670A81-19FA-4D58-82D4-16E875DFAF16}" destId="{B412EA44-8F41-40F8-9CEE-7F41B501B794}" srcOrd="0" destOrd="0" presId="urn:microsoft.com/office/officeart/2018/5/layout/IconCircleLabelList"/>
    <dgm:cxn modelId="{F9E45CC3-C3FF-4596-B48A-05BF1954ED3C}" type="presParOf" srcId="{12670A81-19FA-4D58-82D4-16E875DFAF16}" destId="{A95E6470-C7C9-42ED-81CF-4708A377DC40}" srcOrd="1" destOrd="0" presId="urn:microsoft.com/office/officeart/2018/5/layout/IconCircleLabelList"/>
    <dgm:cxn modelId="{A725504A-4280-492B-A63F-D25B731D62D7}" type="presParOf" srcId="{12670A81-19FA-4D58-82D4-16E875DFAF16}" destId="{FB740E7A-792D-443D-92CD-E6C67CC57585}" srcOrd="2" destOrd="0" presId="urn:microsoft.com/office/officeart/2018/5/layout/IconCircleLabelList"/>
    <dgm:cxn modelId="{0D18BB1E-7440-4C73-8F62-866D6148B983}" type="presParOf" srcId="{12670A81-19FA-4D58-82D4-16E875DFAF16}" destId="{F859A181-B29A-4F43-A336-5134CD68F7CE}" srcOrd="3" destOrd="0" presId="urn:microsoft.com/office/officeart/2018/5/layout/IconCircleLabelList"/>
    <dgm:cxn modelId="{AD903CAF-754D-4E79-A4F8-574611B4B85B}" type="presParOf" srcId="{1119ADBA-01FC-495C-850A-F5138EA5568E}" destId="{78636B87-0676-4192-902C-B6F823EF16C1}" srcOrd="3" destOrd="0" presId="urn:microsoft.com/office/officeart/2018/5/layout/IconCircleLabelList"/>
    <dgm:cxn modelId="{10DF5B24-C12E-45F6-A3E0-7ABA60A13590}" type="presParOf" srcId="{1119ADBA-01FC-495C-850A-F5138EA5568E}" destId="{2E75D5DB-266B-4BD0-A018-132F3A758476}" srcOrd="4" destOrd="0" presId="urn:microsoft.com/office/officeart/2018/5/layout/IconCircleLabelList"/>
    <dgm:cxn modelId="{E6DF01AF-5D4A-470B-84DC-18AB1BEE7F95}" type="presParOf" srcId="{2E75D5DB-266B-4BD0-A018-132F3A758476}" destId="{92EC6E61-D311-4075-9E3D-CEA70667F090}" srcOrd="0" destOrd="0" presId="urn:microsoft.com/office/officeart/2018/5/layout/IconCircleLabelList"/>
    <dgm:cxn modelId="{95952F51-A4EF-4457-A034-3E83675CFC21}" type="presParOf" srcId="{2E75D5DB-266B-4BD0-A018-132F3A758476}" destId="{23CA7AF2-EDCC-4644-915F-19D153D29A1C}" srcOrd="1" destOrd="0" presId="urn:microsoft.com/office/officeart/2018/5/layout/IconCircleLabelList"/>
    <dgm:cxn modelId="{01D4C906-0011-40E3-B724-F420286B72AD}" type="presParOf" srcId="{2E75D5DB-266B-4BD0-A018-132F3A758476}" destId="{4E9F657A-EEBD-448E-B6C4-F936416DD7F7}" srcOrd="2" destOrd="0" presId="urn:microsoft.com/office/officeart/2018/5/layout/IconCircleLabelList"/>
    <dgm:cxn modelId="{94ADF1BD-F580-41D9-B0CA-9C2BAEA79CA2}" type="presParOf" srcId="{2E75D5DB-266B-4BD0-A018-132F3A758476}" destId="{B994C396-8886-48E2-8EB0-7CAFD89FAC52}" srcOrd="3" destOrd="0" presId="urn:microsoft.com/office/officeart/2018/5/layout/IconCircleLabelList"/>
    <dgm:cxn modelId="{29D59E26-F96C-4BD8-8C59-DD49C10E588B}" type="presParOf" srcId="{1119ADBA-01FC-495C-850A-F5138EA5568E}" destId="{3A458A1E-5CB3-4DBB-8126-59ED21F4F7F8}" srcOrd="5" destOrd="0" presId="urn:microsoft.com/office/officeart/2018/5/layout/IconCircleLabelList"/>
    <dgm:cxn modelId="{E1380F41-6BB6-41AB-9F2C-0FD6F59B7B3B}" type="presParOf" srcId="{1119ADBA-01FC-495C-850A-F5138EA5568E}" destId="{D34E5342-5BD8-4597-A5EF-DA87F2FED831}" srcOrd="6" destOrd="0" presId="urn:microsoft.com/office/officeart/2018/5/layout/IconCircleLabelList"/>
    <dgm:cxn modelId="{93131E2E-1EA6-4178-A225-1869C86FD209}" type="presParOf" srcId="{D34E5342-5BD8-4597-A5EF-DA87F2FED831}" destId="{D2D8E4D3-D163-4F81-B29F-2FBFCCE7B03F}" srcOrd="0" destOrd="0" presId="urn:microsoft.com/office/officeart/2018/5/layout/IconCircleLabelList"/>
    <dgm:cxn modelId="{C362D5F8-40B6-423C-843F-F37FEB4E62D8}" type="presParOf" srcId="{D34E5342-5BD8-4597-A5EF-DA87F2FED831}" destId="{CACE572F-6CF2-43AB-AA85-97E926CFF7D4}" srcOrd="1" destOrd="0" presId="urn:microsoft.com/office/officeart/2018/5/layout/IconCircleLabelList"/>
    <dgm:cxn modelId="{B29BDFFF-6D43-41B2-9E0B-EAABD40F8560}" type="presParOf" srcId="{D34E5342-5BD8-4597-A5EF-DA87F2FED831}" destId="{235E14E4-A7C7-45E7-BDD0-101DFE59D067}" srcOrd="2" destOrd="0" presId="urn:microsoft.com/office/officeart/2018/5/layout/IconCircleLabelList"/>
    <dgm:cxn modelId="{8A4045B0-A598-4602-948A-58D07D8BC89A}" type="presParOf" srcId="{D34E5342-5BD8-4597-A5EF-DA87F2FED831}" destId="{9D3F155F-B77C-46D8-981A-81FB813B6C09}" srcOrd="3" destOrd="0" presId="urn:microsoft.com/office/officeart/2018/5/layout/IconCircleLabelList"/>
    <dgm:cxn modelId="{D65232F1-A9D1-45BF-B122-470AC60C3019}" type="presParOf" srcId="{1119ADBA-01FC-495C-850A-F5138EA5568E}" destId="{48599003-0F20-4329-BA72-F822D3143D74}" srcOrd="7" destOrd="0" presId="urn:microsoft.com/office/officeart/2018/5/layout/IconCircleLabelList"/>
    <dgm:cxn modelId="{FC93FF01-BBF7-4FC0-B754-95110DC215E5}" type="presParOf" srcId="{1119ADBA-01FC-495C-850A-F5138EA5568E}" destId="{C740B18F-FCD2-4001-93B7-88A1E3432DA0}" srcOrd="8" destOrd="0" presId="urn:microsoft.com/office/officeart/2018/5/layout/IconCircleLabelList"/>
    <dgm:cxn modelId="{8297B531-A54F-4A05-ADAB-E8DB8A766B0A}" type="presParOf" srcId="{C740B18F-FCD2-4001-93B7-88A1E3432DA0}" destId="{BC4F3D98-F9DB-4E4B-B717-07A469716CC3}" srcOrd="0" destOrd="0" presId="urn:microsoft.com/office/officeart/2018/5/layout/IconCircleLabelList"/>
    <dgm:cxn modelId="{E19F6809-A1AB-4D43-B3EA-E5508552E9A5}" type="presParOf" srcId="{C740B18F-FCD2-4001-93B7-88A1E3432DA0}" destId="{9CDB92BC-47A0-4F2F-A54C-218E3D4BFEB9}" srcOrd="1" destOrd="0" presId="urn:microsoft.com/office/officeart/2018/5/layout/IconCircleLabelList"/>
    <dgm:cxn modelId="{960BA8CD-7B05-4E80-B58C-FD05DD6B4F25}" type="presParOf" srcId="{C740B18F-FCD2-4001-93B7-88A1E3432DA0}" destId="{1AA1B0B1-D4B0-482E-9F2A-A6A669942AA0}" srcOrd="2" destOrd="0" presId="urn:microsoft.com/office/officeart/2018/5/layout/IconCircleLabelList"/>
    <dgm:cxn modelId="{74ABDE8A-C1F1-41E4-BCFB-F9D6E3A1975B}" type="presParOf" srcId="{C740B18F-FCD2-4001-93B7-88A1E3432DA0}" destId="{EC8B65A7-47AF-4DB0-988A-831E4ABCFD5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7483D-F52F-4E59-8853-56755796017B}">
      <dsp:nvSpPr>
        <dsp:cNvPr id="0" name=""/>
        <dsp:cNvSpPr/>
      </dsp:nvSpPr>
      <dsp:spPr>
        <a:xfrm>
          <a:off x="1943745" y="48032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690B0-0DD6-493D-8556-E99A53D6E797}">
      <dsp:nvSpPr>
        <dsp:cNvPr id="0" name=""/>
        <dsp:cNvSpPr/>
      </dsp:nvSpPr>
      <dsp:spPr>
        <a:xfrm>
          <a:off x="755745" y="289459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Import all the necessary libraries </a:t>
          </a:r>
        </a:p>
      </dsp:txBody>
      <dsp:txXfrm>
        <a:off x="755745" y="2894599"/>
        <a:ext cx="4320000" cy="720000"/>
      </dsp:txXfrm>
    </dsp:sp>
    <dsp:sp modelId="{AF541028-8021-4225-8240-9D4212E8E3BF}">
      <dsp:nvSpPr>
        <dsp:cNvPr id="0" name=""/>
        <dsp:cNvSpPr/>
      </dsp:nvSpPr>
      <dsp:spPr>
        <a:xfrm>
          <a:off x="7019745" y="48032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64E61-013F-4CE6-AE78-02CD0A052A5F}">
      <dsp:nvSpPr>
        <dsp:cNvPr id="0" name=""/>
        <dsp:cNvSpPr/>
      </dsp:nvSpPr>
      <dsp:spPr>
        <a:xfrm>
          <a:off x="5831745" y="289459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Read the datasets that are given</a:t>
          </a:r>
        </a:p>
      </dsp:txBody>
      <dsp:txXfrm>
        <a:off x="5831745" y="289459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5C2E6-1D13-4034-A793-C46327C79A66}">
      <dsp:nvSpPr>
        <dsp:cNvPr id="0" name=""/>
        <dsp:cNvSpPr/>
      </dsp:nvSpPr>
      <dsp:spPr>
        <a:xfrm>
          <a:off x="674745" y="9674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BEF07-18C6-4BCA-816B-CEB188FFA529}">
      <dsp:nvSpPr>
        <dsp:cNvPr id="0" name=""/>
        <dsp:cNvSpPr/>
      </dsp:nvSpPr>
      <dsp:spPr>
        <a:xfrm>
          <a:off x="90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38044-1A97-4098-81F4-0C008BE03CEF}">
      <dsp:nvSpPr>
        <dsp:cNvPr id="0" name=""/>
        <dsp:cNvSpPr/>
      </dsp:nvSpPr>
      <dsp:spPr>
        <a:xfrm>
          <a:off x="32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Labeling the target</a:t>
          </a:r>
        </a:p>
      </dsp:txBody>
      <dsp:txXfrm>
        <a:off x="323745" y="2407461"/>
        <a:ext cx="1800000" cy="720000"/>
      </dsp:txXfrm>
    </dsp:sp>
    <dsp:sp modelId="{B412EA44-8F41-40F8-9CEE-7F41B501B794}">
      <dsp:nvSpPr>
        <dsp:cNvPr id="0" name=""/>
        <dsp:cNvSpPr/>
      </dsp:nvSpPr>
      <dsp:spPr>
        <a:xfrm>
          <a:off x="2789745" y="9674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E6470-C7C9-42ED-81CF-4708A377DC40}">
      <dsp:nvSpPr>
        <dsp:cNvPr id="0" name=""/>
        <dsp:cNvSpPr/>
      </dsp:nvSpPr>
      <dsp:spPr>
        <a:xfrm>
          <a:off x="3023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9A181-B29A-4F43-A336-5134CD68F7CE}">
      <dsp:nvSpPr>
        <dsp:cNvPr id="0" name=""/>
        <dsp:cNvSpPr/>
      </dsp:nvSpPr>
      <dsp:spPr>
        <a:xfrm>
          <a:off x="2438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checking the numerical distribution</a:t>
          </a:r>
        </a:p>
      </dsp:txBody>
      <dsp:txXfrm>
        <a:off x="2438745" y="2407461"/>
        <a:ext cx="1800000" cy="720000"/>
      </dsp:txXfrm>
    </dsp:sp>
    <dsp:sp modelId="{92EC6E61-D311-4075-9E3D-CEA70667F090}">
      <dsp:nvSpPr>
        <dsp:cNvPr id="0" name=""/>
        <dsp:cNvSpPr/>
      </dsp:nvSpPr>
      <dsp:spPr>
        <a:xfrm>
          <a:off x="4904745" y="9674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A7AF2-EDCC-4644-915F-19D153D29A1C}">
      <dsp:nvSpPr>
        <dsp:cNvPr id="0" name=""/>
        <dsp:cNvSpPr/>
      </dsp:nvSpPr>
      <dsp:spPr>
        <a:xfrm>
          <a:off x="513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4C396-8886-48E2-8EB0-7CAFD89FAC52}">
      <dsp:nvSpPr>
        <dsp:cNvPr id="0" name=""/>
        <dsp:cNvSpPr/>
      </dsp:nvSpPr>
      <dsp:spPr>
        <a:xfrm>
          <a:off x="455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Visualizing text lengths for each sentiment</a:t>
          </a:r>
        </a:p>
      </dsp:txBody>
      <dsp:txXfrm>
        <a:off x="4553745" y="2407461"/>
        <a:ext cx="1800000" cy="720000"/>
      </dsp:txXfrm>
    </dsp:sp>
    <dsp:sp modelId="{D2D8E4D3-D163-4F81-B29F-2FBFCCE7B03F}">
      <dsp:nvSpPr>
        <dsp:cNvPr id="0" name=""/>
        <dsp:cNvSpPr/>
      </dsp:nvSpPr>
      <dsp:spPr>
        <a:xfrm>
          <a:off x="7019745" y="9674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E572F-6CF2-43AB-AA85-97E926CFF7D4}">
      <dsp:nvSpPr>
        <dsp:cNvPr id="0" name=""/>
        <dsp:cNvSpPr/>
      </dsp:nvSpPr>
      <dsp:spPr>
        <a:xfrm>
          <a:off x="7253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F155F-B77C-46D8-981A-81FB813B6C09}">
      <dsp:nvSpPr>
        <dsp:cNvPr id="0" name=""/>
        <dsp:cNvSpPr/>
      </dsp:nvSpPr>
      <dsp:spPr>
        <a:xfrm>
          <a:off x="6668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Extracting Users in a column</a:t>
          </a:r>
        </a:p>
      </dsp:txBody>
      <dsp:txXfrm>
        <a:off x="6668745" y="2407461"/>
        <a:ext cx="1800000" cy="720000"/>
      </dsp:txXfrm>
    </dsp:sp>
    <dsp:sp modelId="{BC4F3D98-F9DB-4E4B-B717-07A469716CC3}">
      <dsp:nvSpPr>
        <dsp:cNvPr id="0" name=""/>
        <dsp:cNvSpPr/>
      </dsp:nvSpPr>
      <dsp:spPr>
        <a:xfrm>
          <a:off x="9134745" y="9674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B92BC-47A0-4F2F-A54C-218E3D4BFEB9}">
      <dsp:nvSpPr>
        <dsp:cNvPr id="0" name=""/>
        <dsp:cNvSpPr/>
      </dsp:nvSpPr>
      <dsp:spPr>
        <a:xfrm>
          <a:off x="936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B65A7-47AF-4DB0-988A-831E4ABCFD54}">
      <dsp:nvSpPr>
        <dsp:cNvPr id="0" name=""/>
        <dsp:cNvSpPr/>
      </dsp:nvSpPr>
      <dsp:spPr>
        <a:xfrm>
          <a:off x="878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Generating Counts of users</a:t>
          </a:r>
        </a:p>
      </dsp:txBody>
      <dsp:txXfrm>
        <a:off x="8783745" y="240746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use-dropout-lstm-networks-time-series-forecasting/" TargetMode="External"/><Relationship Id="rId2" Type="http://schemas.openxmlformats.org/officeDocument/2006/relationships/hyperlink" Target="https://machinelearningmastery.com/how-to-reduce-overfitting-with-dropout-regularization-in-kera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SEnXr6v2ifU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CLASSIFICATION PREDICT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/>
              <a:t>Team_SS4_JHB_First_Class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Mangaliso Samuel Makhoba</a:t>
            </a:r>
          </a:p>
          <a:p>
            <a:r>
              <a:rPr lang="en-US" sz="2000">
                <a:ea typeface="+mn-lt"/>
                <a:cs typeface="+mn-lt"/>
              </a:rPr>
              <a:t>keabetswe Lefifi</a:t>
            </a:r>
          </a:p>
          <a:p>
            <a:r>
              <a:rPr lang="en-US" sz="2000">
                <a:ea typeface="+mn-lt"/>
                <a:cs typeface="+mn-lt"/>
              </a:rPr>
              <a:t>Noxolo Kheswa</a:t>
            </a:r>
          </a:p>
          <a:p>
            <a:r>
              <a:rPr lang="en-US" sz="2000">
                <a:ea typeface="+mn-lt"/>
                <a:cs typeface="+mn-lt"/>
              </a:rPr>
              <a:t>netsianda khathutshelo</a:t>
            </a:r>
          </a:p>
          <a:p>
            <a:r>
              <a:rPr lang="en-US" sz="2000">
                <a:ea typeface="+mn-lt"/>
                <a:cs typeface="+mn-lt"/>
              </a:rPr>
              <a:t>Ifeoluwapo Oni</a:t>
            </a:r>
          </a:p>
          <a:p>
            <a:r>
              <a:rPr lang="en-US" sz="2000">
                <a:ea typeface="+mn-lt"/>
                <a:cs typeface="+mn-lt"/>
              </a:rPr>
              <a:t>Nelisiwe Phiwe Mabanga</a:t>
            </a:r>
            <a:endParaRPr lang="en-US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A50268A-1E5C-42DC-AC0E-9B275A1A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6B169C4-55CB-450F-8685-C90DB7F2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4DE8B1-7132-4C03-8F3D-E44576D42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59" y="1193681"/>
            <a:ext cx="8752934" cy="46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24889-B7E5-4D8D-BB3B-076262F4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Visualizing text lengths for each sentiment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09BD505-7DA6-4B77-A0C3-8AD4D5A2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EAA4E7-1CF7-4D84-A55A-A7120EEE2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0767" y="646682"/>
            <a:ext cx="7604013" cy="5559035"/>
          </a:xfrm>
        </p:spPr>
      </p:pic>
    </p:spTree>
    <p:extLst>
      <p:ext uri="{BB962C8B-B14F-4D97-AF65-F5344CB8AC3E}">
        <p14:creationId xmlns:p14="http://schemas.microsoft.com/office/powerpoint/2010/main" val="70840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FA8BC-E69B-4348-A58C-C15316C2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Analysis of most popular tags, sorted by popularity</a:t>
            </a:r>
            <a:endParaRPr lang="en-US" sz="3600" dirty="0">
              <a:solidFill>
                <a:srgbClr val="2C2C2C"/>
              </a:solidFill>
              <a:cs typeface="Calibri Light"/>
            </a:endParaRP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E7B9E89-95D5-4A57-AFDC-51AB2527C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  <p:pic>
        <p:nvPicPr>
          <p:cNvPr id="6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744A7E-072E-4EDF-8F61-9D4BD7B25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805" y="704193"/>
            <a:ext cx="7575259" cy="5501524"/>
          </a:xfrm>
        </p:spPr>
      </p:pic>
    </p:spTree>
    <p:extLst>
      <p:ext uri="{BB962C8B-B14F-4D97-AF65-F5344CB8AC3E}">
        <p14:creationId xmlns:p14="http://schemas.microsoft.com/office/powerpoint/2010/main" val="406538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6FDE-C27E-4BEF-8ACE-B20D63FB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Top 20 positive and negative tags</a:t>
            </a:r>
          </a:p>
        </p:txBody>
      </p:sp>
      <p:pic>
        <p:nvPicPr>
          <p:cNvPr id="3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067D1DF-10A2-4D45-9C1F-4AA1A2C31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28547F-3FC5-4CBC-B833-BD95908ED3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41879" y="747083"/>
            <a:ext cx="5044845" cy="4535043"/>
          </a:xfrm>
        </p:spPr>
      </p:pic>
      <p:pic>
        <p:nvPicPr>
          <p:cNvPr id="11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C4E3B7-723F-4191-AFD8-AEFFE483F2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81934" y="599999"/>
            <a:ext cx="5073599" cy="4710771"/>
          </a:xfrm>
        </p:spPr>
      </p:pic>
    </p:spTree>
    <p:extLst>
      <p:ext uri="{BB962C8B-B14F-4D97-AF65-F5344CB8AC3E}">
        <p14:creationId xmlns:p14="http://schemas.microsoft.com/office/powerpoint/2010/main" val="309360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345F2-B142-4569-AEE8-08E3555C39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Top 20 news tags</a:t>
            </a:r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9C1EF22-72A2-47C5-85BB-D1E8C0735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324" y="5419815"/>
            <a:ext cx="1740560" cy="1438635"/>
          </a:xfrm>
          <a:prstGeom prst="rect">
            <a:avLst/>
          </a:prstGeom>
        </p:spPr>
      </p:pic>
      <p:pic>
        <p:nvPicPr>
          <p:cNvPr id="5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2D5B48-5C6E-4639-A315-052C70F77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51" y="1121794"/>
            <a:ext cx="6970143" cy="439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0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75E89-A781-4359-A233-2E4C2266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DATA CLEANING</a:t>
            </a:r>
            <a:endParaRPr lang="en-US" sz="360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F1BCD-CC00-4962-AA02-17B12BD7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Testing the Porter Stemmer </a:t>
            </a:r>
          </a:p>
          <a:p>
            <a:r>
              <a:rPr lang="en-US" sz="2000">
                <a:ea typeface="+mn-lt"/>
                <a:cs typeface="+mn-lt"/>
              </a:rPr>
              <a:t>Testing Lemmatization</a:t>
            </a:r>
          </a:p>
          <a:p>
            <a:r>
              <a:rPr lang="en-US" sz="2000">
                <a:ea typeface="+mn-lt"/>
                <a:cs typeface="+mn-lt"/>
              </a:rPr>
              <a:t>Use nlp tool to transform messages into more digestible form</a:t>
            </a:r>
          </a:p>
          <a:p>
            <a:r>
              <a:rPr lang="en-US" sz="2000">
                <a:ea typeface="+mn-lt"/>
                <a:cs typeface="+mn-lt"/>
              </a:rPr>
              <a:t>Remove RT, URL and trailing white spaces</a:t>
            </a:r>
          </a:p>
          <a:p>
            <a:r>
              <a:rPr lang="en-US" sz="2000">
                <a:ea typeface="+mn-lt"/>
                <a:cs typeface="+mn-lt"/>
              </a:rPr>
              <a:t>Remove stop words and punctuation </a:t>
            </a:r>
          </a:p>
          <a:p>
            <a:r>
              <a:rPr lang="en-US" sz="2000">
                <a:ea typeface="+mn-lt"/>
                <a:cs typeface="+mn-lt"/>
              </a:rPr>
              <a:t>Combining all the messages</a:t>
            </a:r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C512604-F80C-4D00-980F-BBB47732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3FF65-70CF-4209-A1FF-327DB47F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Number of characters before and after cleaning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35FB880-D470-4A34-A0E8-0D8660EEB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3F3A61-8887-409A-8AD7-17FDC139E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0767" y="704192"/>
            <a:ext cx="7920315" cy="5501525"/>
          </a:xfrm>
        </p:spPr>
      </p:pic>
    </p:spTree>
    <p:extLst>
      <p:ext uri="{BB962C8B-B14F-4D97-AF65-F5344CB8AC3E}">
        <p14:creationId xmlns:p14="http://schemas.microsoft.com/office/powerpoint/2010/main" val="141824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300D1-19E3-4DFF-9BD4-BE8AA6E4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Generating the word cloud image from all the messages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F0CF7BC-8744-44DF-AEC3-D478255F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  <p:pic>
        <p:nvPicPr>
          <p:cNvPr id="7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B1C3F8B-24F3-49CC-AA03-972B889D1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0767" y="287248"/>
            <a:ext cx="8351635" cy="5918469"/>
          </a:xfrm>
        </p:spPr>
      </p:pic>
    </p:spTree>
    <p:extLst>
      <p:ext uri="{BB962C8B-B14F-4D97-AF65-F5344CB8AC3E}">
        <p14:creationId xmlns:p14="http://schemas.microsoft.com/office/powerpoint/2010/main" val="871521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300D1-19E3-4DFF-9BD4-BE8AA6E4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Generating the word cloud image from Positive messages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F0CF7BC-8744-44DF-AEC3-D478255F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1C3F8B-24F3-49CC-AA03-972B889D1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5432" y="287248"/>
            <a:ext cx="8129987" cy="5918469"/>
          </a:xfrm>
        </p:spPr>
      </p:pic>
    </p:spTree>
    <p:extLst>
      <p:ext uri="{BB962C8B-B14F-4D97-AF65-F5344CB8AC3E}">
        <p14:creationId xmlns:p14="http://schemas.microsoft.com/office/powerpoint/2010/main" val="243714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300D1-19E3-4DFF-9BD4-BE8AA6E4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Generating the word cloud image from Positive Hashtags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F0CF7BC-8744-44DF-AEC3-D478255F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1C3F8B-24F3-49CC-AA03-972B889D1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0078" y="287248"/>
            <a:ext cx="8129987" cy="5918469"/>
          </a:xfrm>
        </p:spPr>
      </p:pic>
    </p:spTree>
    <p:extLst>
      <p:ext uri="{BB962C8B-B14F-4D97-AF65-F5344CB8AC3E}">
        <p14:creationId xmlns:p14="http://schemas.microsoft.com/office/powerpoint/2010/main" val="130211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37355-58F2-4D54-964E-33494FDD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TABLE OF CONTENTS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77F0E-6B95-4C1D-A9A5-83288DEB1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Introduction</a:t>
            </a:r>
          </a:p>
          <a:p>
            <a:r>
              <a:rPr lang="en-US" sz="2000" dirty="0">
                <a:cs typeface="Calibri"/>
              </a:rPr>
              <a:t>Data Preprocessing</a:t>
            </a:r>
          </a:p>
          <a:p>
            <a:r>
              <a:rPr lang="en-US" sz="2000" dirty="0">
                <a:cs typeface="Calibri"/>
              </a:rPr>
              <a:t>Exploratory Data Analysis</a:t>
            </a:r>
            <a:endParaRPr lang="en-US" sz="2000" dirty="0"/>
          </a:p>
          <a:p>
            <a:r>
              <a:rPr lang="en-US" sz="2000" dirty="0">
                <a:cs typeface="Calibri"/>
              </a:rPr>
              <a:t>Data Cleaning</a:t>
            </a:r>
          </a:p>
          <a:p>
            <a:r>
              <a:rPr lang="en-US" sz="2000" dirty="0">
                <a:cs typeface="Calibri"/>
              </a:rPr>
              <a:t>Feature Engineering</a:t>
            </a:r>
          </a:p>
          <a:p>
            <a:r>
              <a:rPr lang="en-US" sz="2000" dirty="0">
                <a:cs typeface="Calibri"/>
              </a:rPr>
              <a:t>Modelling</a:t>
            </a:r>
          </a:p>
          <a:p>
            <a:r>
              <a:rPr lang="en-US" sz="2000" dirty="0">
                <a:cs typeface="Calibri"/>
              </a:rPr>
              <a:t>Conclusion</a:t>
            </a:r>
          </a:p>
          <a:p>
            <a:r>
              <a:rPr lang="en-US" sz="2000" dirty="0">
                <a:cs typeface="Calibri"/>
              </a:rPr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D2C2BA8-2EBC-49E4-94D0-65BCC595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36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300D1-19E3-4DFF-9BD4-BE8AA6E4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Generating the word cloud image from Negative Messages</a:t>
            </a:r>
            <a:endParaRPr lang="en-US" sz="3600" dirty="0">
              <a:solidFill>
                <a:srgbClr val="2C2C2C"/>
              </a:solidFill>
              <a:cs typeface="Calibri Light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F0CF7BC-8744-44DF-AEC3-D478255F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  <p:pic>
        <p:nvPicPr>
          <p:cNvPr id="7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B1C3F8B-24F3-49CC-AA03-972B889D1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8260" y="287248"/>
            <a:ext cx="8167158" cy="5918469"/>
          </a:xfrm>
        </p:spPr>
      </p:pic>
    </p:spTree>
    <p:extLst>
      <p:ext uri="{BB962C8B-B14F-4D97-AF65-F5344CB8AC3E}">
        <p14:creationId xmlns:p14="http://schemas.microsoft.com/office/powerpoint/2010/main" val="346828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300D1-19E3-4DFF-9BD4-BE8AA6E4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Generating the word cloud image from Negative Hashtags</a:t>
            </a:r>
            <a:endParaRPr lang="en-US" sz="3600" dirty="0">
              <a:solidFill>
                <a:srgbClr val="2C2C2C"/>
              </a:solidFill>
              <a:cs typeface="Calibri Light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F0CF7BC-8744-44DF-AEC3-D478255F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  <p:pic>
        <p:nvPicPr>
          <p:cNvPr id="7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4B1C3F8B-24F3-49CC-AA03-972B889D1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0077" y="287248"/>
            <a:ext cx="8129987" cy="5918469"/>
          </a:xfrm>
        </p:spPr>
      </p:pic>
    </p:spTree>
    <p:extLst>
      <p:ext uri="{BB962C8B-B14F-4D97-AF65-F5344CB8AC3E}">
        <p14:creationId xmlns:p14="http://schemas.microsoft.com/office/powerpoint/2010/main" val="64655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090B3-23EF-423D-8542-B0D57DBD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FEATURE ENGINEERING</a:t>
            </a:r>
            <a:endParaRPr lang="en-US" sz="360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3576-2463-43FB-A89D-056C324A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/>
              <a:t>Feature Extraction</a:t>
            </a:r>
            <a:endParaRPr lang="en-US" sz="2000">
              <a:cs typeface="Calibri" panose="020F0502020204030204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Converting the collection of clean messages to a matrix of token counts</a:t>
            </a:r>
          </a:p>
          <a:p>
            <a:pPr lvl="1"/>
            <a:r>
              <a:rPr lang="en-US" sz="2000">
                <a:ea typeface="+mn-lt"/>
                <a:cs typeface="+mn-lt"/>
              </a:rPr>
              <a:t>Converting the collection of clean messages to a matrix of TF-IDF features</a:t>
            </a:r>
          </a:p>
          <a:p>
            <a:pPr lvl="1"/>
            <a:r>
              <a:rPr lang="en-US" sz="2000">
                <a:ea typeface="+mn-lt"/>
                <a:cs typeface="+mn-lt"/>
              </a:rPr>
              <a:t>Using sparse to train the model using both representations.</a:t>
            </a:r>
            <a:endParaRPr lang="en-US" sz="2000">
              <a:cs typeface="Calibri"/>
            </a:endParaRPr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5066A51-C516-4D30-B09E-593AA396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1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1E6EB-C85E-42E0-8159-5A77757E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Modelling </a:t>
            </a:r>
            <a:endParaRPr lang="en-US" sz="360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93CC-FE68-471E-A32F-CD058A807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Training with imbalanced data</a:t>
            </a:r>
          </a:p>
          <a:p>
            <a:pPr lvl="1"/>
            <a:r>
              <a:rPr lang="en-US" sz="2000" dirty="0"/>
              <a:t>Splitting</a:t>
            </a:r>
            <a:r>
              <a:rPr lang="en-US" sz="2000" dirty="0">
                <a:ea typeface="+mn-lt"/>
                <a:cs typeface="+mn-lt"/>
              </a:rPr>
              <a:t> the previously defined features and label of your dataset</a:t>
            </a:r>
            <a:endParaRPr lang="en-US" sz="2000" b="1" dirty="0">
              <a:ea typeface="+mn-lt"/>
              <a:cs typeface="+mn-lt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Creating a list of all the models to train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Fitting models onto the training data and predicting.</a:t>
            </a:r>
            <a:endParaRPr lang="en-US" sz="2000" dirty="0">
              <a:cs typeface="Calibri"/>
            </a:endParaRPr>
          </a:p>
          <a:p>
            <a:r>
              <a:rPr lang="en-US" sz="2000" b="1" i="1" dirty="0"/>
              <a:t>Best preforming models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LogisticRegression</a:t>
            </a:r>
          </a:p>
          <a:p>
            <a:pPr lvl="1"/>
            <a:r>
              <a:rPr lang="en-US" sz="2000">
                <a:ea typeface="+mn-lt"/>
                <a:cs typeface="+mn-lt"/>
              </a:rPr>
              <a:t>SVC</a:t>
            </a:r>
          </a:p>
          <a:p>
            <a:pPr lvl="1"/>
            <a:endParaRPr lang="en-US" sz="2000">
              <a:ea typeface="+mn-lt"/>
              <a:cs typeface="+mn-lt"/>
            </a:endParaRPr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F708329-32A2-4D38-8BA0-35BF88B4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1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E6E2D-99B6-4A00-BB07-CBA38635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 b="1"/>
              <a:t>Balancing the classes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7C79-F0F8-4281-B2A9-3CD8AEAA0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Class size to up/down sample</a:t>
            </a:r>
            <a:endParaRPr lang="en-US" sz="2000" dirty="0">
              <a:cs typeface="Calibri" panose="020F0502020204030204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Separating the four classes</a:t>
            </a:r>
          </a:p>
          <a:p>
            <a:r>
              <a:rPr lang="en-US" sz="2000" b="1" dirty="0"/>
              <a:t>Up-sampling</a:t>
            </a:r>
            <a:endParaRPr lang="en-US" sz="20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Up sampling classes 1, 2, and 4 &amp; down sampling class 3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Creating a new </a:t>
            </a:r>
            <a:r>
              <a:rPr lang="en-US" sz="1600" dirty="0" err="1">
                <a:ea typeface="+mn-lt"/>
                <a:cs typeface="+mn-lt"/>
              </a:rPr>
              <a:t>DataFrame</a:t>
            </a:r>
            <a:r>
              <a:rPr lang="en-US" sz="1600" dirty="0">
                <a:ea typeface="+mn-lt"/>
                <a:cs typeface="+mn-lt"/>
              </a:rPr>
              <a:t> out of the balanced data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E1D6966-130B-49C2-90DC-E623F85B6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23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F34FC-61BB-4ADD-8252-F0522E96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>
              <a:solidFill>
                <a:srgbClr val="2C2C2C"/>
              </a:solidFill>
            </a:endParaRPr>
          </a:p>
          <a:p>
            <a:r>
              <a:rPr lang="en-US" dirty="0">
                <a:ea typeface="+mj-lt"/>
                <a:cs typeface="+mj-lt"/>
              </a:rPr>
              <a:t>Checking if data has been well-balanced</a:t>
            </a:r>
            <a:endParaRPr lang="en-US" dirty="0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AF74859-2309-4970-8D5C-BB0E644D0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  <p:pic>
        <p:nvPicPr>
          <p:cNvPr id="7" name="Picture 7" descr="A picture containing drawing, brick&#10;&#10;Description automatically generated">
            <a:extLst>
              <a:ext uri="{FF2B5EF4-FFF2-40B4-BE49-F238E27FC236}">
                <a16:creationId xmlns:a16="http://schemas.microsoft.com/office/drawing/2014/main" id="{0CD887D9-0847-4B23-B4ED-E543B43CD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0767" y="488531"/>
            <a:ext cx="8121597" cy="5717186"/>
          </a:xfrm>
        </p:spPr>
      </p:pic>
    </p:spTree>
    <p:extLst>
      <p:ext uri="{BB962C8B-B14F-4D97-AF65-F5344CB8AC3E}">
        <p14:creationId xmlns:p14="http://schemas.microsoft.com/office/powerpoint/2010/main" val="321782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56998-4323-40AB-A418-914990D4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 b="1"/>
              <a:t>Training with balanced data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A823-8279-4CAB-9C2F-B6EB8ED0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Defining the features as well as the label</a:t>
            </a:r>
          </a:p>
          <a:p>
            <a:r>
              <a:rPr lang="en-US" sz="2000" dirty="0">
                <a:ea typeface="+mn-lt"/>
                <a:cs typeface="+mn-lt"/>
              </a:rPr>
              <a:t>Fitting models onto the training data and predicting.</a:t>
            </a:r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Best performing models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Most of the models scored F1_score above 0.80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LogisticRegression()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SVC()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Multinomial()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 err="1">
                <a:ea typeface="+mn-lt"/>
                <a:cs typeface="+mn-lt"/>
              </a:rPr>
              <a:t>RandomForestClassifier</a:t>
            </a:r>
            <a:r>
              <a:rPr lang="en-US" sz="1600" dirty="0">
                <a:ea typeface="+mn-lt"/>
                <a:cs typeface="+mn-lt"/>
              </a:rPr>
              <a:t>()</a:t>
            </a:r>
            <a:endParaRPr lang="en-US" sz="1600" dirty="0">
              <a:cs typeface="Calibri"/>
            </a:endParaRPr>
          </a:p>
          <a:p>
            <a:endParaRPr lang="en-US" sz="2000">
              <a:ea typeface="+mn-lt"/>
              <a:cs typeface="+mn-lt"/>
            </a:endParaRPr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08B45F5-883C-4876-83BA-A291D5F2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97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EE9F3-B76D-4E16-ACB1-877D7E32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Conclusions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452E-BDC4-4F07-AF74-81C5B46D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Accuracy is not always the best metric to use when evaluating imbalanced datasets as it can be very misleading. 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There are possibilities of obtaining better results using Parameter Tuning, and better preprocessing techniques. We commit to continue to conduct research into discovering models that would yield optimal results.</a:t>
            </a:r>
            <a:endParaRPr lang="en-US" sz="2000" dirty="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These insights will be useful in providing stakeholders that are interested in climate change understand the distribution of sentiments around the issue" </a:t>
            </a:r>
            <a:endParaRPr lang="en-US"/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FB058A-DBFB-4F8D-8CBA-F2A01AF4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95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30F9F-4786-4F9E-B636-893577FF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ACKNOWLEDGEMENTS AND REFERENCES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5317-BE13-4E5E-A32E-62F7CC3E4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09813"/>
            <a:ext cx="10905066" cy="466715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cs typeface="Calibri"/>
            </a:endParaRPr>
          </a:p>
          <a:p>
            <a:r>
              <a:rPr lang="en-US" sz="2000" dirty="0">
                <a:cs typeface="Calibri"/>
              </a:rPr>
              <a:t>Explore </a:t>
            </a:r>
            <a:r>
              <a:rPr lang="en-US" sz="2000" dirty="0" err="1">
                <a:cs typeface="Calibri"/>
              </a:rPr>
              <a:t>DataScience</a:t>
            </a:r>
            <a:r>
              <a:rPr lang="en-US" sz="2000" dirty="0">
                <a:cs typeface="Calibri"/>
              </a:rPr>
              <a:t> Academy</a:t>
            </a:r>
            <a:endParaRPr lang="en-US" sz="2000" dirty="0"/>
          </a:p>
          <a:p>
            <a:r>
              <a:rPr lang="en-US" sz="2000" dirty="0">
                <a:cs typeface="Calibri"/>
              </a:rPr>
              <a:t>Project supervisor</a:t>
            </a:r>
          </a:p>
          <a:p>
            <a:pPr lvl="1"/>
            <a:r>
              <a:rPr lang="en-US" sz="2000" dirty="0">
                <a:cs typeface="Calibri"/>
              </a:rPr>
              <a:t>Simon Shilo</a:t>
            </a:r>
          </a:p>
          <a:p>
            <a:r>
              <a:rPr lang="en-US" sz="2000" dirty="0">
                <a:cs typeface="Calibri"/>
              </a:rPr>
              <a:t>Pod leaders</a:t>
            </a:r>
          </a:p>
          <a:p>
            <a:pPr lvl="1"/>
            <a:r>
              <a:rPr lang="en-US" sz="2000" dirty="0">
                <a:cs typeface="Calibri"/>
              </a:rPr>
              <a:t>Ebrahim </a:t>
            </a:r>
            <a:r>
              <a:rPr lang="en-US" sz="2000">
                <a:cs typeface="Calibri"/>
              </a:rPr>
              <a:t>Noormahomed, </a:t>
            </a:r>
          </a:p>
          <a:p>
            <a:pPr marL="457200" lvl="1" indent="0">
              <a:buNone/>
            </a:pPr>
            <a:endParaRPr lang="en-US" sz="20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Calibri"/>
                <a:hlinkClick r:id="rId2"/>
              </a:rPr>
              <a:t>https://machinelearningmastery.com/how-to-reduce-overfitting-with-dropout-regularization-in-keras/</a:t>
            </a:r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Calibri"/>
                <a:hlinkClick r:id="rId3"/>
              </a:rPr>
              <a:t>https://machinelearningmastery.com/use-dropout-lstm-networks-time-series-forecasting/</a:t>
            </a:r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Calibri"/>
                <a:hlinkClick r:id="rId3"/>
              </a:rPr>
              <a:t>https://machinelearningmastery.com/use-dropout-lstm-networks-time-series-forecasting/</a:t>
            </a:r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Calibri"/>
                <a:hlinkClick r:id="rId4"/>
              </a:rPr>
              <a:t>https://www.youtube.com/watch?v=SEnXr6v2ifU</a:t>
            </a:r>
            <a:endParaRPr lang="en-US" sz="200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2000" dirty="0">
              <a:cs typeface="Calibri"/>
            </a:endParaRPr>
          </a:p>
          <a:p>
            <a:pPr lvl="1"/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267F389-73D3-4AF7-9BA3-329CF9277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40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4D69A4-FD9F-47E4-ADAA-754330E5B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163" y="643467"/>
            <a:ext cx="3913673" cy="5571065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07AF359-F896-455D-B589-80C6D7187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7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672AB-B63D-45A4-BA0B-360A39AA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Introduction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9038-984C-4EBA-A8AC-89EC13B3C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Many companies are built around lessening one’s environmental impact or carbon footprint. They offer products and services that are environmentally friendly and sustainable, in line with their values and ideals.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The main aim for this project is to determine how people perceive climate change and whether or not they believe it is a real threat.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Providing an accurate and robust solution to this task gives companies access to a broad base of consumer sentiment, spanning multiple demographic and geographic categories - thus increasing their insights and informing future marketing strategies.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Problem statement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Build an effective Machine Learning model that is able to classify whether or not a person believes in climate change, based on their novel tweet data.</a:t>
            </a:r>
            <a:endParaRPr lang="en-US" sz="2000"/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4AAE194-A5A0-4857-8CE7-AE15A521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434192"/>
            <a:ext cx="1855578" cy="142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6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73F76-69E9-4729-9FBC-5C428998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Import libraries and Datasets</a:t>
            </a:r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4F20F6DC-A4C4-4471-8D1A-1D26077D4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168011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E8C6163-47E7-4254-8C43-EB21808DED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6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11965-106C-4B1A-92A4-DDD5F51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Evaluate Data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01D4-6FDC-4479-8379-9BF4CAA01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Checking info of all data</a:t>
            </a:r>
            <a:endParaRPr lang="en-US" sz="2000"/>
          </a:p>
          <a:p>
            <a:r>
              <a:rPr lang="en-US" sz="2000">
                <a:cs typeface="Calibri"/>
              </a:rPr>
              <a:t>Checking summary statistics of all data</a:t>
            </a:r>
          </a:p>
          <a:p>
            <a:r>
              <a:rPr lang="en-US" sz="2000">
                <a:cs typeface="Calibri"/>
              </a:rPr>
              <a:t>Checking for missing data</a:t>
            </a:r>
          </a:p>
          <a:p>
            <a:r>
              <a:rPr lang="en-US" sz="2000">
                <a:ea typeface="+mn-lt"/>
                <a:cs typeface="+mn-lt"/>
              </a:rPr>
              <a:t>Checking for unique classes in our sentiment</a:t>
            </a:r>
          </a:p>
          <a:p>
            <a:r>
              <a:rPr lang="en-US" sz="2000">
                <a:ea typeface="+mn-lt"/>
                <a:cs typeface="+mn-lt"/>
              </a:rPr>
              <a:t>Checking whether a character is white-space character or not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5D7A9DB-1215-4079-949D-D10648C7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5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EE9CF-B3A5-42B4-8796-6E2EE6FA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BABD-F224-4BB0-A48D-7B6A7D6E4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Visualizing the distribution of the target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102AFC1-34A1-4ADA-8757-6445DBDE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62E2EA-625A-4F6B-B81A-56234BC414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6521" y="1207400"/>
            <a:ext cx="4987335" cy="4308205"/>
          </a:xfrm>
        </p:spPr>
      </p:pic>
    </p:spTree>
    <p:extLst>
      <p:ext uri="{BB962C8B-B14F-4D97-AF65-F5344CB8AC3E}">
        <p14:creationId xmlns:p14="http://schemas.microsoft.com/office/powerpoint/2010/main" val="146813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4F34-4A6D-4850-9B8A-5223C336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Distribution plots for label</a:t>
            </a:r>
            <a:endParaRPr lang="en-US" dirty="0"/>
          </a:p>
        </p:txBody>
      </p:sp>
      <p:pic>
        <p:nvPicPr>
          <p:cNvPr id="3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8DFA4E5-BDEF-4B90-8218-0A5622A6F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  <p:pic>
        <p:nvPicPr>
          <p:cNvPr id="7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8334455-4B7F-4AE1-96AC-E5409F5EC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7002" y="1581210"/>
            <a:ext cx="9680336" cy="4595753"/>
          </a:xfrm>
        </p:spPr>
      </p:pic>
    </p:spTree>
    <p:extLst>
      <p:ext uri="{BB962C8B-B14F-4D97-AF65-F5344CB8AC3E}">
        <p14:creationId xmlns:p14="http://schemas.microsoft.com/office/powerpoint/2010/main" val="166023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4A293-5DFC-4B77-B0F9-F10A0166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Calibri Light"/>
              </a:rPr>
              <a:t>EXPLORATORY DATA ANALYSIS (EDA)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23D1EB-7B50-4824-90EE-727CCF0CE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362130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77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307C1-9C80-4984-BB88-29604A48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Checking percentage of the numerical distribution</a:t>
            </a: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3F6B93C-2067-473F-A175-67959B94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6" y="5333551"/>
            <a:ext cx="1855578" cy="1524899"/>
          </a:xfrm>
          <a:prstGeom prst="rect">
            <a:avLst/>
          </a:prstGeom>
        </p:spPr>
      </p:pic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834025F0-013E-4772-9DB7-D900C7346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0767" y="905475"/>
            <a:ext cx="6928278" cy="5300242"/>
          </a:xfrm>
        </p:spPr>
      </p:pic>
    </p:spTree>
    <p:extLst>
      <p:ext uri="{BB962C8B-B14F-4D97-AF65-F5344CB8AC3E}">
        <p14:creationId xmlns:p14="http://schemas.microsoft.com/office/powerpoint/2010/main" val="418330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CLASSIFICATION PREDICT</vt:lpstr>
      <vt:lpstr>TABLE OF CONTENTS</vt:lpstr>
      <vt:lpstr>Introduction</vt:lpstr>
      <vt:lpstr>Import libraries and Datasets</vt:lpstr>
      <vt:lpstr>Evaluate Data</vt:lpstr>
      <vt:lpstr>DATA PREPROCESSING</vt:lpstr>
      <vt:lpstr>Distribution plots for label</vt:lpstr>
      <vt:lpstr>EXPLORATORY DATA ANALYSIS (EDA)</vt:lpstr>
      <vt:lpstr>Checking percentage of the numerical distribution</vt:lpstr>
      <vt:lpstr>PowerPoint Presentation</vt:lpstr>
      <vt:lpstr>Visualizing text lengths for each sentiment</vt:lpstr>
      <vt:lpstr>Analysis of most popular tags, sorted by popularity</vt:lpstr>
      <vt:lpstr>Top 20 positive and negative tags</vt:lpstr>
      <vt:lpstr>Top 20 news tags</vt:lpstr>
      <vt:lpstr>DATA CLEANING</vt:lpstr>
      <vt:lpstr>Number of characters before and after cleaning</vt:lpstr>
      <vt:lpstr>Generating the word cloud image from all the messages</vt:lpstr>
      <vt:lpstr>Generating the word cloud image from Positive messages</vt:lpstr>
      <vt:lpstr>Generating the word cloud image from Positive Hashtags</vt:lpstr>
      <vt:lpstr>Generating the word cloud image from Negative Messages</vt:lpstr>
      <vt:lpstr>Generating the word cloud image from Negative Hashtags</vt:lpstr>
      <vt:lpstr>FEATURE ENGINEERING</vt:lpstr>
      <vt:lpstr>Modelling </vt:lpstr>
      <vt:lpstr>Balancing the classes</vt:lpstr>
      <vt:lpstr> Checking if data has been well-balanced</vt:lpstr>
      <vt:lpstr>Training with balanced data</vt:lpstr>
      <vt:lpstr>Conclusions</vt:lpstr>
      <vt:lpstr>ACKNOWLEDGEMENTS AND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</dc:title>
  <dc:creator/>
  <cp:lastModifiedBy/>
  <cp:revision>886</cp:revision>
  <dcterms:created xsi:type="dcterms:W3CDTF">2020-06-29T07:23:15Z</dcterms:created>
  <dcterms:modified xsi:type="dcterms:W3CDTF">2020-06-29T21:38:20Z</dcterms:modified>
</cp:coreProperties>
</file>