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95" r:id="rId4"/>
    <p:sldId id="29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67" r:id="rId17"/>
    <p:sldId id="266" r:id="rId18"/>
    <p:sldId id="268" r:id="rId19"/>
    <p:sldId id="270" r:id="rId20"/>
    <p:sldId id="272" r:id="rId21"/>
    <p:sldId id="271" r:id="rId22"/>
    <p:sldId id="273" r:id="rId23"/>
    <p:sldId id="274" r:id="rId24"/>
    <p:sldId id="275" r:id="rId25"/>
    <p:sldId id="276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86" r:id="rId34"/>
    <p:sldId id="285" r:id="rId35"/>
    <p:sldId id="289" r:id="rId36"/>
    <p:sldId id="291" r:id="rId37"/>
    <p:sldId id="290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020"/>
    <a:srgbClr val="FF0000"/>
    <a:srgbClr val="F50000"/>
    <a:srgbClr val="DF9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aljit Singh" userId="18a7385bd8ec90ef" providerId="LiveId" clId="{D7037FCE-BC71-794C-A27E-06D8911E03C8}"/>
    <pc:docChg chg="undo custSel addSld delSld modSld sldOrd">
      <pc:chgData name="Mangaljit Singh" userId="18a7385bd8ec90ef" providerId="LiveId" clId="{D7037FCE-BC71-794C-A27E-06D8911E03C8}" dt="2022-06-03T14:12:54.608" v="3788" actId="20577"/>
      <pc:docMkLst>
        <pc:docMk/>
      </pc:docMkLst>
      <pc:sldChg chg="modSp mod">
        <pc:chgData name="Mangaljit Singh" userId="18a7385bd8ec90ef" providerId="LiveId" clId="{D7037FCE-BC71-794C-A27E-06D8911E03C8}" dt="2022-06-03T11:47:53.920" v="329"/>
        <pc:sldMkLst>
          <pc:docMk/>
          <pc:sldMk cId="958282811" sldId="256"/>
        </pc:sldMkLst>
        <pc:spChg chg="mod">
          <ac:chgData name="Mangaljit Singh" userId="18a7385bd8ec90ef" providerId="LiveId" clId="{D7037FCE-BC71-794C-A27E-06D8911E03C8}" dt="2022-06-03T11:42:46.265" v="278" actId="207"/>
          <ac:spMkLst>
            <pc:docMk/>
            <pc:sldMk cId="958282811" sldId="256"/>
            <ac:spMk id="12" creationId="{A855D813-2434-6A46-1C4E-DFD3D5A62196}"/>
          </ac:spMkLst>
        </pc:spChg>
        <pc:graphicFrameChg chg="modGraphic">
          <ac:chgData name="Mangaljit Singh" userId="18a7385bd8ec90ef" providerId="LiveId" clId="{D7037FCE-BC71-794C-A27E-06D8911E03C8}" dt="2022-06-03T11:47:53.920" v="329"/>
          <ac:graphicFrameMkLst>
            <pc:docMk/>
            <pc:sldMk cId="958282811" sldId="256"/>
            <ac:graphicFrameMk id="11" creationId="{EB6920D3-4E35-B8FF-FB6B-2FD4665C7E5E}"/>
          </ac:graphicFrameMkLst>
        </pc:graphicFrameChg>
      </pc:sldChg>
      <pc:sldChg chg="modSp mod">
        <pc:chgData name="Mangaljit Singh" userId="18a7385bd8ec90ef" providerId="LiveId" clId="{D7037FCE-BC71-794C-A27E-06D8911E03C8}" dt="2022-06-03T11:43:19.428" v="282"/>
        <pc:sldMkLst>
          <pc:docMk/>
          <pc:sldMk cId="1935029580" sldId="257"/>
        </pc:sldMkLst>
        <pc:spChg chg="mod">
          <ac:chgData name="Mangaljit Singh" userId="18a7385bd8ec90ef" providerId="LiveId" clId="{D7037FCE-BC71-794C-A27E-06D8911E03C8}" dt="2022-06-03T11:43:12.845" v="281" actId="207"/>
          <ac:spMkLst>
            <pc:docMk/>
            <pc:sldMk cId="1935029580" sldId="257"/>
            <ac:spMk id="8" creationId="{0FFF2382-CE5E-D20E-9D0A-FB0CFB0C7F84}"/>
          </ac:spMkLst>
        </pc:spChg>
        <pc:graphicFrameChg chg="modGraphic">
          <ac:chgData name="Mangaljit Singh" userId="18a7385bd8ec90ef" providerId="LiveId" clId="{D7037FCE-BC71-794C-A27E-06D8911E03C8}" dt="2022-06-03T11:43:19.428" v="282"/>
          <ac:graphicFrameMkLst>
            <pc:docMk/>
            <pc:sldMk cId="1935029580" sldId="257"/>
            <ac:graphicFrameMk id="7" creationId="{49CEDDB0-2F48-BEEE-D49C-B49FDA20F618}"/>
          </ac:graphicFrameMkLst>
        </pc:graphicFrameChg>
      </pc:sldChg>
      <pc:sldChg chg="modSp mod">
        <pc:chgData name="Mangaljit Singh" userId="18a7385bd8ec90ef" providerId="LiveId" clId="{D7037FCE-BC71-794C-A27E-06D8911E03C8}" dt="2022-06-03T11:51:19.752" v="441" actId="20577"/>
        <pc:sldMkLst>
          <pc:docMk/>
          <pc:sldMk cId="1559567173" sldId="258"/>
        </pc:sldMkLst>
        <pc:spChg chg="mod">
          <ac:chgData name="Mangaljit Singh" userId="18a7385bd8ec90ef" providerId="LiveId" clId="{D7037FCE-BC71-794C-A27E-06D8911E03C8}" dt="2022-06-03T11:51:19.752" v="441" actId="20577"/>
          <ac:spMkLst>
            <pc:docMk/>
            <pc:sldMk cId="1559567173" sldId="258"/>
            <ac:spMk id="4" creationId="{BD8D30E4-0AAA-9DB7-C5AA-F9E34A3EA8CD}"/>
          </ac:spMkLst>
        </pc:spChg>
        <pc:graphicFrameChg chg="modGraphic">
          <ac:chgData name="Mangaljit Singh" userId="18a7385bd8ec90ef" providerId="LiveId" clId="{D7037FCE-BC71-794C-A27E-06D8911E03C8}" dt="2022-06-03T11:43:29.402" v="284"/>
          <ac:graphicFrameMkLst>
            <pc:docMk/>
            <pc:sldMk cId="1559567173" sldId="258"/>
            <ac:graphicFrameMk id="5" creationId="{03A6D828-9FA9-DCCF-C5E8-21F56AFFA294}"/>
          </ac:graphicFrameMkLst>
        </pc:graphicFrameChg>
      </pc:sldChg>
      <pc:sldChg chg="addSp delSp modSp mod setBg">
        <pc:chgData name="Mangaljit Singh" userId="18a7385bd8ec90ef" providerId="LiveId" clId="{D7037FCE-BC71-794C-A27E-06D8911E03C8}" dt="2022-06-03T12:53:58.596" v="1788" actId="164"/>
        <pc:sldMkLst>
          <pc:docMk/>
          <pc:sldMk cId="1646929829" sldId="259"/>
        </pc:sldMkLst>
        <pc:spChg chg="mod">
          <ac:chgData name="Mangaljit Singh" userId="18a7385bd8ec90ef" providerId="LiveId" clId="{D7037FCE-BC71-794C-A27E-06D8911E03C8}" dt="2022-06-03T11:51:32.689" v="454" actId="20577"/>
          <ac:spMkLst>
            <pc:docMk/>
            <pc:sldMk cId="1646929829" sldId="259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3:55.374" v="1787" actId="2085"/>
          <ac:spMkLst>
            <pc:docMk/>
            <pc:sldMk cId="1646929829" sldId="259"/>
            <ac:spMk id="8" creationId="{F4F27C3C-5A38-CD41-D4C9-2FBB0C0940F5}"/>
          </ac:spMkLst>
        </pc:spChg>
        <pc:grpChg chg="del">
          <ac:chgData name="Mangaljit Singh" userId="18a7385bd8ec90ef" providerId="LiveId" clId="{D7037FCE-BC71-794C-A27E-06D8911E03C8}" dt="2022-06-03T11:35:15.983" v="171" actId="478"/>
          <ac:grpSpMkLst>
            <pc:docMk/>
            <pc:sldMk cId="1646929829" sldId="259"/>
            <ac:grpSpMk id="7" creationId="{6569E7C3-03CE-5212-D9AA-2D9089AB5780}"/>
          </ac:grpSpMkLst>
        </pc:grpChg>
        <pc:grpChg chg="add">
          <ac:chgData name="Mangaljit Singh" userId="18a7385bd8ec90ef" providerId="LiveId" clId="{D7037FCE-BC71-794C-A27E-06D8911E03C8}" dt="2022-06-03T12:53:58.596" v="1788" actId="164"/>
          <ac:grpSpMkLst>
            <pc:docMk/>
            <pc:sldMk cId="1646929829" sldId="259"/>
            <ac:grpSpMk id="9" creationId="{55ECC1CA-9C16-B01E-AA54-4E06D40E487F}"/>
          </ac:grpSpMkLst>
        </pc:grpChg>
        <pc:picChg chg="add mod">
          <ac:chgData name="Mangaljit Singh" userId="18a7385bd8ec90ef" providerId="LiveId" clId="{D7037FCE-BC71-794C-A27E-06D8911E03C8}" dt="2022-06-03T11:43:37.739" v="287" actId="1037"/>
          <ac:picMkLst>
            <pc:docMk/>
            <pc:sldMk cId="1646929829" sldId="259"/>
            <ac:picMk id="5" creationId="{4E6732EB-B38D-1DEC-39CE-A0013E14D70B}"/>
          </ac:picMkLst>
        </pc:picChg>
      </pc:sldChg>
      <pc:sldChg chg="addSp delSp modSp add del mod">
        <pc:chgData name="Mangaljit Singh" userId="18a7385bd8ec90ef" providerId="LiveId" clId="{D7037FCE-BC71-794C-A27E-06D8911E03C8}" dt="2022-06-03T12:54:05.041" v="1790" actId="164"/>
        <pc:sldMkLst>
          <pc:docMk/>
          <pc:sldMk cId="2345281641" sldId="260"/>
        </pc:sldMkLst>
        <pc:spChg chg="mod">
          <ac:chgData name="Mangaljit Singh" userId="18a7385bd8ec90ef" providerId="LiveId" clId="{D7037FCE-BC71-794C-A27E-06D8911E03C8}" dt="2022-06-03T11:51:42.391" v="455"/>
          <ac:spMkLst>
            <pc:docMk/>
            <pc:sldMk cId="2345281641" sldId="260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02.598" v="1789"/>
          <ac:spMkLst>
            <pc:docMk/>
            <pc:sldMk cId="2345281641" sldId="260"/>
            <ac:spMk id="8" creationId="{8C84D533-86BF-2DC9-460F-FE2749A45C2A}"/>
          </ac:spMkLst>
        </pc:spChg>
        <pc:grpChg chg="del">
          <ac:chgData name="Mangaljit Singh" userId="18a7385bd8ec90ef" providerId="LiveId" clId="{D7037FCE-BC71-794C-A27E-06D8911E03C8}" dt="2022-06-03T11:35:32.291" v="177" actId="478"/>
          <ac:grpSpMkLst>
            <pc:docMk/>
            <pc:sldMk cId="2345281641" sldId="260"/>
            <ac:grpSpMk id="7" creationId="{E46BD2D3-5550-844E-2FA0-AA5B971AAEF8}"/>
          </ac:grpSpMkLst>
        </pc:grpChg>
        <pc:grpChg chg="add">
          <ac:chgData name="Mangaljit Singh" userId="18a7385bd8ec90ef" providerId="LiveId" clId="{D7037FCE-BC71-794C-A27E-06D8911E03C8}" dt="2022-06-03T12:54:05.041" v="1790" actId="164"/>
          <ac:grpSpMkLst>
            <pc:docMk/>
            <pc:sldMk cId="2345281641" sldId="260"/>
            <ac:grpSpMk id="9" creationId="{9F18B646-9067-AC19-AC71-4841E15E99AD}"/>
          </ac:grpSpMkLst>
        </pc:grpChg>
        <pc:picChg chg="add mod">
          <ac:chgData name="Mangaljit Singh" userId="18a7385bd8ec90ef" providerId="LiveId" clId="{D7037FCE-BC71-794C-A27E-06D8911E03C8}" dt="2022-06-03T11:35:34.852" v="179" actId="1076"/>
          <ac:picMkLst>
            <pc:docMk/>
            <pc:sldMk cId="2345281641" sldId="260"/>
            <ac:picMk id="3" creationId="{E6F70451-910D-3E92-2AC7-3D9405501DFA}"/>
          </ac:picMkLst>
        </pc:picChg>
      </pc:sldChg>
      <pc:sldChg chg="addSp delSp modSp mod">
        <pc:chgData name="Mangaljit Singh" userId="18a7385bd8ec90ef" providerId="LiveId" clId="{D7037FCE-BC71-794C-A27E-06D8911E03C8}" dt="2022-06-03T12:53:26.458" v="1784" actId="20577"/>
        <pc:sldMkLst>
          <pc:docMk/>
          <pc:sldMk cId="1190120121" sldId="261"/>
        </pc:sldMkLst>
        <pc:spChg chg="add del mod">
          <ac:chgData name="Mangaljit Singh" userId="18a7385bd8ec90ef" providerId="LiveId" clId="{D7037FCE-BC71-794C-A27E-06D8911E03C8}" dt="2022-06-03T12:44:41.329" v="1576"/>
          <ac:spMkLst>
            <pc:docMk/>
            <pc:sldMk cId="1190120121" sldId="261"/>
            <ac:spMk id="2" creationId="{FFF0831B-FC4D-2DBA-A18A-B6823190DAF8}"/>
          </ac:spMkLst>
        </pc:spChg>
        <pc:spChg chg="mod">
          <ac:chgData name="Mangaljit Singh" userId="18a7385bd8ec90ef" providerId="LiveId" clId="{D7037FCE-BC71-794C-A27E-06D8911E03C8}" dt="2022-06-03T11:51:47.008" v="456"/>
          <ac:spMkLst>
            <pc:docMk/>
            <pc:sldMk cId="1190120121" sldId="261"/>
            <ac:spMk id="4" creationId="{BD8D30E4-0AAA-9DB7-C5AA-F9E34A3EA8CD}"/>
          </ac:spMkLst>
        </pc:spChg>
        <pc:graphicFrameChg chg="mod modGraphic">
          <ac:chgData name="Mangaljit Singh" userId="18a7385bd8ec90ef" providerId="LiveId" clId="{D7037FCE-BC71-794C-A27E-06D8911E03C8}" dt="2022-06-03T12:53:26.458" v="1784" actId="20577"/>
          <ac:graphicFrameMkLst>
            <pc:docMk/>
            <pc:sldMk cId="1190120121" sldId="261"/>
            <ac:graphicFrameMk id="3" creationId="{6BAD32B0-5989-FDD7-E5D9-9861FE973C65}"/>
          </ac:graphicFrameMkLst>
        </pc:graphicFrameChg>
      </pc:sldChg>
      <pc:sldChg chg="addSp delSp modSp mod">
        <pc:chgData name="Mangaljit Singh" userId="18a7385bd8ec90ef" providerId="LiveId" clId="{D7037FCE-BC71-794C-A27E-06D8911E03C8}" dt="2022-06-03T12:54:18.008" v="1794" actId="164"/>
        <pc:sldMkLst>
          <pc:docMk/>
          <pc:sldMk cId="1249320262" sldId="262"/>
        </pc:sldMkLst>
        <pc:spChg chg="mod">
          <ac:chgData name="Mangaljit Singh" userId="18a7385bd8ec90ef" providerId="LiveId" clId="{D7037FCE-BC71-794C-A27E-06D8911E03C8}" dt="2022-06-03T11:51:51.490" v="457"/>
          <ac:spMkLst>
            <pc:docMk/>
            <pc:sldMk cId="1249320262" sldId="262"/>
            <ac:spMk id="4" creationId="{BD8D30E4-0AAA-9DB7-C5AA-F9E34A3EA8CD}"/>
          </ac:spMkLst>
        </pc:spChg>
        <pc:spChg chg="topLvl">
          <ac:chgData name="Mangaljit Singh" userId="18a7385bd8ec90ef" providerId="LiveId" clId="{D7037FCE-BC71-794C-A27E-06D8911E03C8}" dt="2022-06-03T11:35:46.670" v="180" actId="478"/>
          <ac:spMkLst>
            <pc:docMk/>
            <pc:sldMk cId="1249320262" sldId="262"/>
            <ac:spMk id="6" creationId="{80E1C746-3BD2-3891-CF5C-3DE011EC52D0}"/>
          </ac:spMkLst>
        </pc:spChg>
        <pc:spChg chg="add mod">
          <ac:chgData name="Mangaljit Singh" userId="18a7385bd8ec90ef" providerId="LiveId" clId="{D7037FCE-BC71-794C-A27E-06D8911E03C8}" dt="2022-06-03T12:54:14.732" v="1793" actId="14100"/>
          <ac:spMkLst>
            <pc:docMk/>
            <pc:sldMk cId="1249320262" sldId="262"/>
            <ac:spMk id="8" creationId="{BC9D803C-57D2-F08F-3615-C3D9C3142302}"/>
          </ac:spMkLst>
        </pc:spChg>
        <pc:grpChg chg="del">
          <ac:chgData name="Mangaljit Singh" userId="18a7385bd8ec90ef" providerId="LiveId" clId="{D7037FCE-BC71-794C-A27E-06D8911E03C8}" dt="2022-06-03T11:35:46.670" v="180" actId="478"/>
          <ac:grpSpMkLst>
            <pc:docMk/>
            <pc:sldMk cId="1249320262" sldId="262"/>
            <ac:grpSpMk id="7" creationId="{F0F18976-FB8D-ADA0-A9A7-66F6209F3020}"/>
          </ac:grpSpMkLst>
        </pc:grpChg>
        <pc:grpChg chg="add">
          <ac:chgData name="Mangaljit Singh" userId="18a7385bd8ec90ef" providerId="LiveId" clId="{D7037FCE-BC71-794C-A27E-06D8911E03C8}" dt="2022-06-03T12:54:18.008" v="1794" actId="164"/>
          <ac:grpSpMkLst>
            <pc:docMk/>
            <pc:sldMk cId="1249320262" sldId="262"/>
            <ac:grpSpMk id="9" creationId="{143CE7C4-5516-AE4D-8BEC-B10B27FF80B2}"/>
          </ac:grpSpMkLst>
        </pc:grpChg>
        <pc:picChg chg="add mod">
          <ac:chgData name="Mangaljit Singh" userId="18a7385bd8ec90ef" providerId="LiveId" clId="{D7037FCE-BC71-794C-A27E-06D8911E03C8}" dt="2022-06-03T11:44:41.540" v="298" actId="1037"/>
          <ac:picMkLst>
            <pc:docMk/>
            <pc:sldMk cId="1249320262" sldId="262"/>
            <ac:picMk id="3" creationId="{01BCE82D-BDBA-BC92-0F34-690D403576D1}"/>
          </ac:picMkLst>
        </pc:picChg>
        <pc:picChg chg="del topLvl">
          <ac:chgData name="Mangaljit Singh" userId="18a7385bd8ec90ef" providerId="LiveId" clId="{D7037FCE-BC71-794C-A27E-06D8911E03C8}" dt="2022-06-03T11:35:46.670" v="180" actId="478"/>
          <ac:picMkLst>
            <pc:docMk/>
            <pc:sldMk cId="1249320262" sldId="262"/>
            <ac:picMk id="5" creationId="{4FB777CA-2A89-CA4C-3720-78466E90F1B5}"/>
          </ac:picMkLst>
        </pc:picChg>
      </pc:sldChg>
      <pc:sldChg chg="addSp delSp modSp mod">
        <pc:chgData name="Mangaljit Singh" userId="18a7385bd8ec90ef" providerId="LiveId" clId="{D7037FCE-BC71-794C-A27E-06D8911E03C8}" dt="2022-06-03T12:54:28.903" v="1801" actId="164"/>
        <pc:sldMkLst>
          <pc:docMk/>
          <pc:sldMk cId="1679900217" sldId="263"/>
        </pc:sldMkLst>
        <pc:spChg chg="mod">
          <ac:chgData name="Mangaljit Singh" userId="18a7385bd8ec90ef" providerId="LiveId" clId="{D7037FCE-BC71-794C-A27E-06D8911E03C8}" dt="2022-06-03T11:44:47.365" v="299" actId="207"/>
          <ac:spMkLst>
            <pc:docMk/>
            <pc:sldMk cId="1679900217" sldId="263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26.668" v="1800" actId="1036"/>
          <ac:spMkLst>
            <pc:docMk/>
            <pc:sldMk cId="1679900217" sldId="263"/>
            <ac:spMk id="11" creationId="{ECBB7281-2CF5-BAA6-2DF2-BA6973EE4B61}"/>
          </ac:spMkLst>
        </pc:spChg>
        <pc:grpChg chg="add">
          <ac:chgData name="Mangaljit Singh" userId="18a7385bd8ec90ef" providerId="LiveId" clId="{D7037FCE-BC71-794C-A27E-06D8911E03C8}" dt="2022-06-03T12:54:28.903" v="1801" actId="164"/>
          <ac:grpSpMkLst>
            <pc:docMk/>
            <pc:sldMk cId="1679900217" sldId="263"/>
            <ac:grpSpMk id="6" creationId="{C455FFE8-40D9-529A-4352-DF19F10842E3}"/>
          </ac:grpSpMkLst>
        </pc:grpChg>
        <pc:grpChg chg="del">
          <ac:chgData name="Mangaljit Singh" userId="18a7385bd8ec90ef" providerId="LiveId" clId="{D7037FCE-BC71-794C-A27E-06D8911E03C8}" dt="2022-06-03T11:35:54.397" v="183" actId="478"/>
          <ac:grpSpMkLst>
            <pc:docMk/>
            <pc:sldMk cId="1679900217" sldId="263"/>
            <ac:grpSpMk id="10" creationId="{A8738E63-4413-7C32-64B2-FF8969858963}"/>
          </ac:grpSpMkLst>
        </pc:grpChg>
        <pc:graphicFrameChg chg="modGraphic">
          <ac:chgData name="Mangaljit Singh" userId="18a7385bd8ec90ef" providerId="LiveId" clId="{D7037FCE-BC71-794C-A27E-06D8911E03C8}" dt="2022-06-03T11:47:43.462" v="328"/>
          <ac:graphicFrameMkLst>
            <pc:docMk/>
            <pc:sldMk cId="1679900217" sldId="263"/>
            <ac:graphicFrameMk id="2" creationId="{4CCFA73A-A756-4CF7-2BA5-D71F77C867F3}"/>
          </ac:graphicFrameMkLst>
        </pc:graphicFrameChg>
        <pc:picChg chg="add mod">
          <ac:chgData name="Mangaljit Singh" userId="18a7385bd8ec90ef" providerId="LiveId" clId="{D7037FCE-BC71-794C-A27E-06D8911E03C8}" dt="2022-06-03T11:36:05.369" v="187" actId="1076"/>
          <ac:picMkLst>
            <pc:docMk/>
            <pc:sldMk cId="1679900217" sldId="263"/>
            <ac:picMk id="5" creationId="{E40F5204-2AAF-714C-6A90-2229A07910B1}"/>
          </ac:picMkLst>
        </pc:picChg>
      </pc:sldChg>
      <pc:sldChg chg="addSp delSp modSp mod">
        <pc:chgData name="Mangaljit Singh" userId="18a7385bd8ec90ef" providerId="LiveId" clId="{D7037FCE-BC71-794C-A27E-06D8911E03C8}" dt="2022-06-03T12:54:41.462" v="1810" actId="164"/>
        <pc:sldMkLst>
          <pc:docMk/>
          <pc:sldMk cId="1523007364" sldId="264"/>
        </pc:sldMkLst>
        <pc:spChg chg="mod">
          <ac:chgData name="Mangaljit Singh" userId="18a7385bd8ec90ef" providerId="LiveId" clId="{D7037FCE-BC71-794C-A27E-06D8911E03C8}" dt="2022-06-03T11:52:07.133" v="459"/>
          <ac:spMkLst>
            <pc:docMk/>
            <pc:sldMk cId="1523007364" sldId="264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39.115" v="1809" actId="14100"/>
          <ac:spMkLst>
            <pc:docMk/>
            <pc:sldMk cId="1523007364" sldId="264"/>
            <ac:spMk id="11" creationId="{C8138D76-2970-42AA-016E-94497CCBF32E}"/>
          </ac:spMkLst>
        </pc:spChg>
        <pc:grpChg chg="add">
          <ac:chgData name="Mangaljit Singh" userId="18a7385bd8ec90ef" providerId="LiveId" clId="{D7037FCE-BC71-794C-A27E-06D8911E03C8}" dt="2022-06-03T12:54:41.462" v="1810" actId="164"/>
          <ac:grpSpMkLst>
            <pc:docMk/>
            <pc:sldMk cId="1523007364" sldId="264"/>
            <ac:grpSpMk id="6" creationId="{2E3AC464-3828-3893-2CE9-A118B6DC9B94}"/>
          </ac:grpSpMkLst>
        </pc:grpChg>
        <pc:grpChg chg="del">
          <ac:chgData name="Mangaljit Singh" userId="18a7385bd8ec90ef" providerId="LiveId" clId="{D7037FCE-BC71-794C-A27E-06D8911E03C8}" dt="2022-06-03T11:36:14.432" v="188" actId="478"/>
          <ac:grpSpMkLst>
            <pc:docMk/>
            <pc:sldMk cId="1523007364" sldId="264"/>
            <ac:grpSpMk id="10" creationId="{20955AEC-4ED4-6F10-63BE-F243039F87FD}"/>
          </ac:grpSpMkLst>
        </pc:grpChg>
        <pc:graphicFrameChg chg="modGraphic">
          <ac:chgData name="Mangaljit Singh" userId="18a7385bd8ec90ef" providerId="LiveId" clId="{D7037FCE-BC71-794C-A27E-06D8911E03C8}" dt="2022-06-03T11:47:34.860" v="327"/>
          <ac:graphicFrameMkLst>
            <pc:docMk/>
            <pc:sldMk cId="1523007364" sldId="264"/>
            <ac:graphicFrameMk id="5" creationId="{204ECD11-D6BB-D091-1745-DD0733B1543F}"/>
          </ac:graphicFrameMkLst>
        </pc:graphicFrameChg>
        <pc:picChg chg="add mod">
          <ac:chgData name="Mangaljit Singh" userId="18a7385bd8ec90ef" providerId="LiveId" clId="{D7037FCE-BC71-794C-A27E-06D8911E03C8}" dt="2022-06-03T11:36:22.228" v="195" actId="1037"/>
          <ac:picMkLst>
            <pc:docMk/>
            <pc:sldMk cId="1523007364" sldId="264"/>
            <ac:picMk id="3" creationId="{F6562D34-95CE-B699-2E43-161C23CA1E76}"/>
          </ac:picMkLst>
        </pc:picChg>
      </pc:sldChg>
      <pc:sldChg chg="addSp delSp modSp mod">
        <pc:chgData name="Mangaljit Singh" userId="18a7385bd8ec90ef" providerId="LiveId" clId="{D7037FCE-BC71-794C-A27E-06D8911E03C8}" dt="2022-06-03T13:52:06.086" v="3524" actId="20577"/>
        <pc:sldMkLst>
          <pc:docMk/>
          <pc:sldMk cId="3772959198" sldId="265"/>
        </pc:sldMkLst>
        <pc:spChg chg="mod">
          <ac:chgData name="Mangaljit Singh" userId="18a7385bd8ec90ef" providerId="LiveId" clId="{D7037FCE-BC71-794C-A27E-06D8911E03C8}" dt="2022-06-03T13:52:06.086" v="3524" actId="20577"/>
          <ac:spMkLst>
            <pc:docMk/>
            <pc:sldMk cId="3772959198" sldId="265"/>
            <ac:spMk id="4" creationId="{BD8D30E4-0AAA-9DB7-C5AA-F9E34A3EA8CD}"/>
          </ac:spMkLst>
        </pc:spChg>
        <pc:spChg chg="add mod">
          <ac:chgData name="Mangaljit Singh" userId="18a7385bd8ec90ef" providerId="LiveId" clId="{D7037FCE-BC71-794C-A27E-06D8911E03C8}" dt="2022-06-03T12:54:56.973" v="1820" actId="1036"/>
          <ac:spMkLst>
            <pc:docMk/>
            <pc:sldMk cId="3772959198" sldId="265"/>
            <ac:spMk id="11" creationId="{27FADDEE-88EE-5D70-2A20-6A62345ECD6E}"/>
          </ac:spMkLst>
        </pc:spChg>
        <pc:grpChg chg="add">
          <ac:chgData name="Mangaljit Singh" userId="18a7385bd8ec90ef" providerId="LiveId" clId="{D7037FCE-BC71-794C-A27E-06D8911E03C8}" dt="2022-06-03T12:54:59.195" v="1821" actId="164"/>
          <ac:grpSpMkLst>
            <pc:docMk/>
            <pc:sldMk cId="3772959198" sldId="265"/>
            <ac:grpSpMk id="6" creationId="{D4ABBB3E-12B2-CC33-7CEC-DDF095D0B72F}"/>
          </ac:grpSpMkLst>
        </pc:grpChg>
        <pc:grpChg chg="del">
          <ac:chgData name="Mangaljit Singh" userId="18a7385bd8ec90ef" providerId="LiveId" clId="{D7037FCE-BC71-794C-A27E-06D8911E03C8}" dt="2022-06-03T11:36:40.733" v="196" actId="478"/>
          <ac:grpSpMkLst>
            <pc:docMk/>
            <pc:sldMk cId="3772959198" sldId="265"/>
            <ac:grpSpMk id="10" creationId="{052B320D-C6B5-D55C-8509-48D768299FBD}"/>
          </ac:grpSpMkLst>
        </pc:grpChg>
        <pc:graphicFrameChg chg="modGraphic">
          <ac:chgData name="Mangaljit Singh" userId="18a7385bd8ec90ef" providerId="LiveId" clId="{D7037FCE-BC71-794C-A27E-06D8911E03C8}" dt="2022-06-03T11:47:13.131" v="323"/>
          <ac:graphicFrameMkLst>
            <pc:docMk/>
            <pc:sldMk cId="3772959198" sldId="265"/>
            <ac:graphicFrameMk id="3" creationId="{2C9CEE8B-D07B-923D-01B4-11348FA82832}"/>
          </ac:graphicFrameMkLst>
        </pc:graphicFrameChg>
        <pc:picChg chg="add mod">
          <ac:chgData name="Mangaljit Singh" userId="18a7385bd8ec90ef" providerId="LiveId" clId="{D7037FCE-BC71-794C-A27E-06D8911E03C8}" dt="2022-06-03T11:36:49.523" v="200" actId="14100"/>
          <ac:picMkLst>
            <pc:docMk/>
            <pc:sldMk cId="3772959198" sldId="265"/>
            <ac:picMk id="5" creationId="{E749CC3A-C327-C3AD-FF21-889ED6CEB44D}"/>
          </ac:picMkLst>
        </pc:picChg>
      </pc:sldChg>
      <pc:sldChg chg="addSp delSp modSp mod">
        <pc:chgData name="Mangaljit Singh" userId="18a7385bd8ec90ef" providerId="LiveId" clId="{D7037FCE-BC71-794C-A27E-06D8911E03C8}" dt="2022-06-03T12:55:15.208" v="1829" actId="1036"/>
        <pc:sldMkLst>
          <pc:docMk/>
          <pc:sldMk cId="1966736681" sldId="266"/>
        </pc:sldMkLst>
        <pc:spChg chg="mod">
          <ac:chgData name="Mangaljit Singh" userId="18a7385bd8ec90ef" providerId="LiveId" clId="{D7037FCE-BC71-794C-A27E-06D8911E03C8}" dt="2022-06-03T11:52:24.514" v="462"/>
          <ac:spMkLst>
            <pc:docMk/>
            <pc:sldMk cId="1966736681" sldId="266"/>
            <ac:spMk id="4" creationId="{322906A6-C4C3-C97B-F758-0419E7749340}"/>
          </ac:spMkLst>
        </pc:spChg>
        <pc:spChg chg="add mod">
          <ac:chgData name="Mangaljit Singh" userId="18a7385bd8ec90ef" providerId="LiveId" clId="{D7037FCE-BC71-794C-A27E-06D8911E03C8}" dt="2022-06-03T12:55:15.208" v="1829" actId="1036"/>
          <ac:spMkLst>
            <pc:docMk/>
            <pc:sldMk cId="1966736681" sldId="266"/>
            <ac:spMk id="10" creationId="{E4FB2244-8A16-E4C8-C21A-C35B73A66DBE}"/>
          </ac:spMkLst>
        </pc:spChg>
        <pc:grpChg chg="add">
          <ac:chgData name="Mangaljit Singh" userId="18a7385bd8ec90ef" providerId="LiveId" clId="{D7037FCE-BC71-794C-A27E-06D8911E03C8}" dt="2022-06-03T12:55:08.978" v="1827" actId="164"/>
          <ac:grpSpMkLst>
            <pc:docMk/>
            <pc:sldMk cId="1966736681" sldId="266"/>
            <ac:grpSpMk id="5" creationId="{2B5FE037-0E77-83DD-C59D-F1462E973E2F}"/>
          </ac:grpSpMkLst>
        </pc:grpChg>
        <pc:grpChg chg="del">
          <ac:chgData name="Mangaljit Singh" userId="18a7385bd8ec90ef" providerId="LiveId" clId="{D7037FCE-BC71-794C-A27E-06D8911E03C8}" dt="2022-06-03T11:37:02.274" v="201" actId="478"/>
          <ac:grpSpMkLst>
            <pc:docMk/>
            <pc:sldMk cId="1966736681" sldId="266"/>
            <ac:grpSpMk id="9" creationId="{4B1374BC-45C1-6AD8-8E10-69A0B362D527}"/>
          </ac:grpSpMkLst>
        </pc:grpChg>
        <pc:picChg chg="add mod">
          <ac:chgData name="Mangaljit Singh" userId="18a7385bd8ec90ef" providerId="LiveId" clId="{D7037FCE-BC71-794C-A27E-06D8911E03C8}" dt="2022-06-03T11:37:07.969" v="204" actId="1076"/>
          <ac:picMkLst>
            <pc:docMk/>
            <pc:sldMk cId="1966736681" sldId="266"/>
            <ac:picMk id="3" creationId="{5C8B2696-3635-B84B-FD9A-E0C267D1DBC9}"/>
          </ac:picMkLst>
        </pc:picChg>
      </pc:sldChg>
      <pc:sldChg chg="addSp delSp modSp mod ord">
        <pc:chgData name="Mangaljit Singh" userId="18a7385bd8ec90ef" providerId="LiveId" clId="{D7037FCE-BC71-794C-A27E-06D8911E03C8}" dt="2022-06-03T13:52:42.132" v="3525" actId="20578"/>
        <pc:sldMkLst>
          <pc:docMk/>
          <pc:sldMk cId="331360232" sldId="267"/>
        </pc:sldMkLst>
        <pc:spChg chg="mod">
          <ac:chgData name="Mangaljit Singh" userId="18a7385bd8ec90ef" providerId="LiveId" clId="{D7037FCE-BC71-794C-A27E-06D8911E03C8}" dt="2022-06-03T11:52:34.738" v="463"/>
          <ac:spMkLst>
            <pc:docMk/>
            <pc:sldMk cId="331360232" sldId="267"/>
            <ac:spMk id="4" creationId="{63CBB5D3-3C5B-07ED-BAC2-41A2E45D63C4}"/>
          </ac:spMkLst>
        </pc:spChg>
        <pc:spChg chg="topLvl">
          <ac:chgData name="Mangaljit Singh" userId="18a7385bd8ec90ef" providerId="LiveId" clId="{D7037FCE-BC71-794C-A27E-06D8911E03C8}" dt="2022-06-03T11:37:17.140" v="205" actId="478"/>
          <ac:spMkLst>
            <pc:docMk/>
            <pc:sldMk cId="331360232" sldId="267"/>
            <ac:spMk id="7" creationId="{EE290108-FB69-AC58-2A9D-D5A7739A2138}"/>
          </ac:spMkLst>
        </pc:spChg>
        <pc:spChg chg="add mod">
          <ac:chgData name="Mangaljit Singh" userId="18a7385bd8ec90ef" providerId="LiveId" clId="{D7037FCE-BC71-794C-A27E-06D8911E03C8}" dt="2022-06-03T12:55:21.735" v="1833" actId="1036"/>
          <ac:spMkLst>
            <pc:docMk/>
            <pc:sldMk cId="331360232" sldId="267"/>
            <ac:spMk id="9" creationId="{031EEB5C-9F49-2B2C-BB5F-488E8434C728}"/>
          </ac:spMkLst>
        </pc:spChg>
        <pc:grpChg chg="add">
          <ac:chgData name="Mangaljit Singh" userId="18a7385bd8ec90ef" providerId="LiveId" clId="{D7037FCE-BC71-794C-A27E-06D8911E03C8}" dt="2022-06-03T12:55:23.829" v="1834" actId="164"/>
          <ac:grpSpMkLst>
            <pc:docMk/>
            <pc:sldMk cId="331360232" sldId="267"/>
            <ac:grpSpMk id="5" creationId="{C1D6B2FA-B10B-F16A-6021-5939B8B18D8A}"/>
          </ac:grpSpMkLst>
        </pc:grpChg>
        <pc:grpChg chg="del">
          <ac:chgData name="Mangaljit Singh" userId="18a7385bd8ec90ef" providerId="LiveId" clId="{D7037FCE-BC71-794C-A27E-06D8911E03C8}" dt="2022-06-03T11:37:17.140" v="205" actId="478"/>
          <ac:grpSpMkLst>
            <pc:docMk/>
            <pc:sldMk cId="331360232" sldId="267"/>
            <ac:grpSpMk id="8" creationId="{995BB39A-84C7-35F9-74A1-1A4534C1466F}"/>
          </ac:grpSpMkLst>
        </pc:grpChg>
        <pc:picChg chg="add mod">
          <ac:chgData name="Mangaljit Singh" userId="18a7385bd8ec90ef" providerId="LiveId" clId="{D7037FCE-BC71-794C-A27E-06D8911E03C8}" dt="2022-06-03T11:37:21.991" v="208" actId="1076"/>
          <ac:picMkLst>
            <pc:docMk/>
            <pc:sldMk cId="331360232" sldId="267"/>
            <ac:picMk id="3" creationId="{8DF405F9-2D07-BB3F-50E9-4AA14513DD27}"/>
          </ac:picMkLst>
        </pc:picChg>
        <pc:picChg chg="del topLvl">
          <ac:chgData name="Mangaljit Singh" userId="18a7385bd8ec90ef" providerId="LiveId" clId="{D7037FCE-BC71-794C-A27E-06D8911E03C8}" dt="2022-06-03T11:37:17.140" v="205" actId="478"/>
          <ac:picMkLst>
            <pc:docMk/>
            <pc:sldMk cId="331360232" sldId="267"/>
            <ac:picMk id="6" creationId="{4BC1F26E-8422-069E-CB98-B2788F8AC208}"/>
          </ac:picMkLst>
        </pc:picChg>
      </pc:sldChg>
      <pc:sldChg chg="addSp delSp modSp mod">
        <pc:chgData name="Mangaljit Singh" userId="18a7385bd8ec90ef" providerId="LiveId" clId="{D7037FCE-BC71-794C-A27E-06D8911E03C8}" dt="2022-06-03T12:55:31.213" v="1837" actId="164"/>
        <pc:sldMkLst>
          <pc:docMk/>
          <pc:sldMk cId="760601129" sldId="268"/>
        </pc:sldMkLst>
        <pc:spChg chg="mod">
          <ac:chgData name="Mangaljit Singh" userId="18a7385bd8ec90ef" providerId="LiveId" clId="{D7037FCE-BC71-794C-A27E-06D8911E03C8}" dt="2022-06-03T11:52:41.368" v="464"/>
          <ac:spMkLst>
            <pc:docMk/>
            <pc:sldMk cId="760601129" sldId="268"/>
            <ac:spMk id="4" creationId="{D27827D3-E89E-E849-D92F-12A846A8BD30}"/>
          </ac:spMkLst>
        </pc:spChg>
        <pc:spChg chg="add mod">
          <ac:chgData name="Mangaljit Singh" userId="18a7385bd8ec90ef" providerId="LiveId" clId="{D7037FCE-BC71-794C-A27E-06D8911E03C8}" dt="2022-06-03T12:55:28.849" v="1836" actId="1076"/>
          <ac:spMkLst>
            <pc:docMk/>
            <pc:sldMk cId="760601129" sldId="268"/>
            <ac:spMk id="9" creationId="{2EF210F3-1B1A-9DE0-A582-B5AD8C739BE9}"/>
          </ac:spMkLst>
        </pc:spChg>
        <pc:grpChg chg="add">
          <ac:chgData name="Mangaljit Singh" userId="18a7385bd8ec90ef" providerId="LiveId" clId="{D7037FCE-BC71-794C-A27E-06D8911E03C8}" dt="2022-06-03T12:55:31.213" v="1837" actId="164"/>
          <ac:grpSpMkLst>
            <pc:docMk/>
            <pc:sldMk cId="760601129" sldId="268"/>
            <ac:grpSpMk id="5" creationId="{0397CC79-575F-7778-547D-7017C71ABB8C}"/>
          </ac:grpSpMkLst>
        </pc:grpChg>
        <pc:grpChg chg="del">
          <ac:chgData name="Mangaljit Singh" userId="18a7385bd8ec90ef" providerId="LiveId" clId="{D7037FCE-BC71-794C-A27E-06D8911E03C8}" dt="2022-06-03T11:37:30.019" v="209" actId="478"/>
          <ac:grpSpMkLst>
            <pc:docMk/>
            <pc:sldMk cId="760601129" sldId="268"/>
            <ac:grpSpMk id="8" creationId="{6D0583BA-3FF0-4285-C487-ADB08D49C9C8}"/>
          </ac:grpSpMkLst>
        </pc:grpChg>
        <pc:picChg chg="add mod">
          <ac:chgData name="Mangaljit Singh" userId="18a7385bd8ec90ef" providerId="LiveId" clId="{D7037FCE-BC71-794C-A27E-06D8911E03C8}" dt="2022-06-03T11:37:46.822" v="216" actId="1076"/>
          <ac:picMkLst>
            <pc:docMk/>
            <pc:sldMk cId="760601129" sldId="268"/>
            <ac:picMk id="3" creationId="{B31005C7-1465-0973-D7DC-7F2B071A0E78}"/>
          </ac:picMkLst>
        </pc:picChg>
      </pc:sldChg>
      <pc:sldChg chg="modSp mod">
        <pc:chgData name="Mangaljit Singh" userId="18a7385bd8ec90ef" providerId="LiveId" clId="{D7037FCE-BC71-794C-A27E-06D8911E03C8}" dt="2022-06-03T11:52:16.230" v="461"/>
        <pc:sldMkLst>
          <pc:docMk/>
          <pc:sldMk cId="2179257622" sldId="269"/>
        </pc:sldMkLst>
        <pc:spChg chg="mod">
          <ac:chgData name="Mangaljit Singh" userId="18a7385bd8ec90ef" providerId="LiveId" clId="{D7037FCE-BC71-794C-A27E-06D8911E03C8}" dt="2022-06-03T11:52:16.230" v="461"/>
          <ac:spMkLst>
            <pc:docMk/>
            <pc:sldMk cId="2179257622" sldId="269"/>
            <ac:spMk id="4" creationId="{3E498A46-4FBC-F022-FFC4-303891971671}"/>
          </ac:spMkLst>
        </pc:spChg>
        <pc:graphicFrameChg chg="modGraphic">
          <ac:chgData name="Mangaljit Singh" userId="18a7385bd8ec90ef" providerId="LiveId" clId="{D7037FCE-BC71-794C-A27E-06D8911E03C8}" dt="2022-06-03T11:47:04.897" v="322"/>
          <ac:graphicFrameMkLst>
            <pc:docMk/>
            <pc:sldMk cId="2179257622" sldId="269"/>
            <ac:graphicFrameMk id="5" creationId="{9A8DD378-DEC2-6B77-CB08-3BB3E2648443}"/>
          </ac:graphicFrameMkLst>
        </pc:graphicFrameChg>
      </pc:sldChg>
      <pc:sldChg chg="modSp mod">
        <pc:chgData name="Mangaljit Singh" userId="18a7385bd8ec90ef" providerId="LiveId" clId="{D7037FCE-BC71-794C-A27E-06D8911E03C8}" dt="2022-06-03T13:54:31.014" v="3542" actId="20577"/>
        <pc:sldMkLst>
          <pc:docMk/>
          <pc:sldMk cId="826716784" sldId="270"/>
        </pc:sldMkLst>
        <pc:spChg chg="mod">
          <ac:chgData name="Mangaljit Singh" userId="18a7385bd8ec90ef" providerId="LiveId" clId="{D7037FCE-BC71-794C-A27E-06D8911E03C8}" dt="2022-06-03T13:54:31.014" v="3542" actId="20577"/>
          <ac:spMkLst>
            <pc:docMk/>
            <pc:sldMk cId="826716784" sldId="270"/>
            <ac:spMk id="4" creationId="{8224C88B-2A59-681F-1BD1-1F9BC55FD4C4}"/>
          </ac:spMkLst>
        </pc:spChg>
        <pc:graphicFrameChg chg="modGraphic">
          <ac:chgData name="Mangaljit Singh" userId="18a7385bd8ec90ef" providerId="LiveId" clId="{D7037FCE-BC71-794C-A27E-06D8911E03C8}" dt="2022-06-03T11:46:56.321" v="321"/>
          <ac:graphicFrameMkLst>
            <pc:docMk/>
            <pc:sldMk cId="826716784" sldId="270"/>
            <ac:graphicFrameMk id="6" creationId="{372F9FD0-C3B5-03F6-D8EC-CBCE5EBEA847}"/>
          </ac:graphicFrameMkLst>
        </pc:graphicFrameChg>
      </pc:sldChg>
      <pc:sldChg chg="addSp delSp modSp mod">
        <pc:chgData name="Mangaljit Singh" userId="18a7385bd8ec90ef" providerId="LiveId" clId="{D7037FCE-BC71-794C-A27E-06D8911E03C8}" dt="2022-06-03T13:55:21.556" v="3558" actId="20577"/>
        <pc:sldMkLst>
          <pc:docMk/>
          <pc:sldMk cId="496509203" sldId="271"/>
        </pc:sldMkLst>
        <pc:spChg chg="mod">
          <ac:chgData name="Mangaljit Singh" userId="18a7385bd8ec90ef" providerId="LiveId" clId="{D7037FCE-BC71-794C-A27E-06D8911E03C8}" dt="2022-06-03T13:55:21.556" v="3558" actId="20577"/>
          <ac:spMkLst>
            <pc:docMk/>
            <pc:sldMk cId="496509203" sldId="271"/>
            <ac:spMk id="4" creationId="{9622494C-2CC9-A1CF-8082-9419FC9E5F58}"/>
          </ac:spMkLst>
        </pc:spChg>
        <pc:spChg chg="add mod">
          <ac:chgData name="Mangaljit Singh" userId="18a7385bd8ec90ef" providerId="LiveId" clId="{D7037FCE-BC71-794C-A27E-06D8911E03C8}" dt="2022-06-03T12:55:51.022" v="1845" actId="1036"/>
          <ac:spMkLst>
            <pc:docMk/>
            <pc:sldMk cId="496509203" sldId="271"/>
            <ac:spMk id="9" creationId="{B7895319-181C-453D-A912-38D3A30D8271}"/>
          </ac:spMkLst>
        </pc:spChg>
        <pc:grpChg chg="add">
          <ac:chgData name="Mangaljit Singh" userId="18a7385bd8ec90ef" providerId="LiveId" clId="{D7037FCE-BC71-794C-A27E-06D8911E03C8}" dt="2022-06-03T12:55:53.790" v="1846" actId="164"/>
          <ac:grpSpMkLst>
            <pc:docMk/>
            <pc:sldMk cId="496509203" sldId="271"/>
            <ac:grpSpMk id="5" creationId="{D155AEF6-C561-E9B9-23C8-37274F0E4A46}"/>
          </ac:grpSpMkLst>
        </pc:grpChg>
        <pc:grpChg chg="del">
          <ac:chgData name="Mangaljit Singh" userId="18a7385bd8ec90ef" providerId="LiveId" clId="{D7037FCE-BC71-794C-A27E-06D8911E03C8}" dt="2022-06-03T11:38:17.038" v="221" actId="478"/>
          <ac:grpSpMkLst>
            <pc:docMk/>
            <pc:sldMk cId="496509203" sldId="271"/>
            <ac:grpSpMk id="8" creationId="{67384474-5A34-482D-FDBD-7A957346D7E6}"/>
          </ac:grpSpMkLst>
        </pc:grpChg>
        <pc:picChg chg="add mod">
          <ac:chgData name="Mangaljit Singh" userId="18a7385bd8ec90ef" providerId="LiveId" clId="{D7037FCE-BC71-794C-A27E-06D8911E03C8}" dt="2022-06-03T11:38:23.294" v="224" actId="1076"/>
          <ac:picMkLst>
            <pc:docMk/>
            <pc:sldMk cId="496509203" sldId="271"/>
            <ac:picMk id="3" creationId="{C4424157-8583-1DA6-DE4E-4DCF704413DB}"/>
          </ac:picMkLst>
        </pc:picChg>
      </pc:sldChg>
      <pc:sldChg chg="addSp delSp modSp mod">
        <pc:chgData name="Mangaljit Singh" userId="18a7385bd8ec90ef" providerId="LiveId" clId="{D7037FCE-BC71-794C-A27E-06D8911E03C8}" dt="2022-06-03T13:54:43.195" v="3550" actId="20577"/>
        <pc:sldMkLst>
          <pc:docMk/>
          <pc:sldMk cId="1726050028" sldId="272"/>
        </pc:sldMkLst>
        <pc:spChg chg="mod">
          <ac:chgData name="Mangaljit Singh" userId="18a7385bd8ec90ef" providerId="LiveId" clId="{D7037FCE-BC71-794C-A27E-06D8911E03C8}" dt="2022-06-03T13:54:43.195" v="3550" actId="20577"/>
          <ac:spMkLst>
            <pc:docMk/>
            <pc:sldMk cId="1726050028" sldId="272"/>
            <ac:spMk id="4" creationId="{35BCF2F1-C757-9BE6-6821-1F1E47E2D3C3}"/>
          </ac:spMkLst>
        </pc:spChg>
        <pc:spChg chg="add mod">
          <ac:chgData name="Mangaljit Singh" userId="18a7385bd8ec90ef" providerId="LiveId" clId="{D7037FCE-BC71-794C-A27E-06D8911E03C8}" dt="2022-06-03T12:55:36.656" v="1839" actId="1076"/>
          <ac:spMkLst>
            <pc:docMk/>
            <pc:sldMk cId="1726050028" sldId="272"/>
            <ac:spMk id="10" creationId="{195D9FFC-B95A-AC8F-1964-A03CC01D0E68}"/>
          </ac:spMkLst>
        </pc:spChg>
        <pc:grpChg chg="add">
          <ac:chgData name="Mangaljit Singh" userId="18a7385bd8ec90ef" providerId="LiveId" clId="{D7037FCE-BC71-794C-A27E-06D8911E03C8}" dt="2022-06-03T12:55:39.453" v="1840" actId="164"/>
          <ac:grpSpMkLst>
            <pc:docMk/>
            <pc:sldMk cId="1726050028" sldId="272"/>
            <ac:grpSpMk id="5" creationId="{532BC374-287F-1963-261B-ECAE3419DB42}"/>
          </ac:grpSpMkLst>
        </pc:grpChg>
        <pc:grpChg chg="del">
          <ac:chgData name="Mangaljit Singh" userId="18a7385bd8ec90ef" providerId="LiveId" clId="{D7037FCE-BC71-794C-A27E-06D8911E03C8}" dt="2022-06-03T11:38:03.285" v="217" actId="478"/>
          <ac:grpSpMkLst>
            <pc:docMk/>
            <pc:sldMk cId="1726050028" sldId="272"/>
            <ac:grpSpMk id="9" creationId="{3FF91F21-A9B2-7AF3-83FE-BF07A9D645F2}"/>
          </ac:grpSpMkLst>
        </pc:grpChg>
        <pc:picChg chg="add mod">
          <ac:chgData name="Mangaljit Singh" userId="18a7385bd8ec90ef" providerId="LiveId" clId="{D7037FCE-BC71-794C-A27E-06D8911E03C8}" dt="2022-06-03T11:38:08.183" v="220" actId="1076"/>
          <ac:picMkLst>
            <pc:docMk/>
            <pc:sldMk cId="1726050028" sldId="272"/>
            <ac:picMk id="3" creationId="{7CFAC395-E2A1-4688-FAA0-16FEF3DF5300}"/>
          </ac:picMkLst>
        </pc:picChg>
      </pc:sldChg>
      <pc:sldChg chg="addSp delSp modSp mod">
        <pc:chgData name="Mangaljit Singh" userId="18a7385bd8ec90ef" providerId="LiveId" clId="{D7037FCE-BC71-794C-A27E-06D8911E03C8}" dt="2022-06-03T13:55:47.939" v="3566" actId="20577"/>
        <pc:sldMkLst>
          <pc:docMk/>
          <pc:sldMk cId="885326715" sldId="273"/>
        </pc:sldMkLst>
        <pc:spChg chg="mod">
          <ac:chgData name="Mangaljit Singh" userId="18a7385bd8ec90ef" providerId="LiveId" clId="{D7037FCE-BC71-794C-A27E-06D8911E03C8}" dt="2022-06-03T13:55:47.939" v="3566" actId="20577"/>
          <ac:spMkLst>
            <pc:docMk/>
            <pc:sldMk cId="885326715" sldId="273"/>
            <ac:spMk id="6" creationId="{2DBA2490-2F94-8BCB-BFEE-BF4DF5E8DE62}"/>
          </ac:spMkLst>
        </pc:spChg>
        <pc:spChg chg="add mod">
          <ac:chgData name="Mangaljit Singh" userId="18a7385bd8ec90ef" providerId="LiveId" clId="{D7037FCE-BC71-794C-A27E-06D8911E03C8}" dt="2022-06-03T12:56:05.767" v="1850" actId="1036"/>
          <ac:spMkLst>
            <pc:docMk/>
            <pc:sldMk cId="885326715" sldId="273"/>
            <ac:spMk id="10" creationId="{61562F08-71BB-1478-476A-15693827BDC0}"/>
          </ac:spMkLst>
        </pc:spChg>
        <pc:grpChg chg="add del">
          <ac:chgData name="Mangaljit Singh" userId="18a7385bd8ec90ef" providerId="LiveId" clId="{D7037FCE-BC71-794C-A27E-06D8911E03C8}" dt="2022-06-03T11:39:38.765" v="249" actId="478"/>
          <ac:grpSpMkLst>
            <pc:docMk/>
            <pc:sldMk cId="885326715" sldId="273"/>
            <ac:grpSpMk id="8" creationId="{9A8F655D-4D7C-F6CD-1C81-8938DB291D6B}"/>
          </ac:grpSpMkLst>
        </pc:grpChg>
        <pc:grpChg chg="add">
          <ac:chgData name="Mangaljit Singh" userId="18a7385bd8ec90ef" providerId="LiveId" clId="{D7037FCE-BC71-794C-A27E-06D8911E03C8}" dt="2022-06-03T12:56:07.813" v="1851" actId="164"/>
          <ac:grpSpMkLst>
            <pc:docMk/>
            <pc:sldMk cId="885326715" sldId="273"/>
            <ac:grpSpMk id="11" creationId="{74916C1E-649B-F6BA-83B5-66812AE64C09}"/>
          </ac:grpSpMkLst>
        </pc:grpChg>
        <pc:picChg chg="add del mod">
          <ac:chgData name="Mangaljit Singh" userId="18a7385bd8ec90ef" providerId="LiveId" clId="{D7037FCE-BC71-794C-A27E-06D8911E03C8}" dt="2022-06-03T11:38:51.115" v="235"/>
          <ac:picMkLst>
            <pc:docMk/>
            <pc:sldMk cId="885326715" sldId="273"/>
            <ac:picMk id="3" creationId="{93528863-D0E2-D6B4-3C25-B52FFBA26EE3}"/>
          </ac:picMkLst>
        </pc:picChg>
        <pc:picChg chg="add mod">
          <ac:chgData name="Mangaljit Singh" userId="18a7385bd8ec90ef" providerId="LiveId" clId="{D7037FCE-BC71-794C-A27E-06D8911E03C8}" dt="2022-06-03T11:39:50.904" v="257" actId="1035"/>
          <ac:picMkLst>
            <pc:docMk/>
            <pc:sldMk cId="885326715" sldId="273"/>
            <ac:picMk id="9" creationId="{E979DC44-CE8F-49FF-6D61-9D1BEA879380}"/>
          </ac:picMkLst>
        </pc:picChg>
      </pc:sldChg>
      <pc:sldChg chg="modSp mod">
        <pc:chgData name="Mangaljit Singh" userId="18a7385bd8ec90ef" providerId="LiveId" clId="{D7037FCE-BC71-794C-A27E-06D8911E03C8}" dt="2022-06-03T11:53:17.754" v="469"/>
        <pc:sldMkLst>
          <pc:docMk/>
          <pc:sldMk cId="60738960" sldId="274"/>
        </pc:sldMkLst>
        <pc:spChg chg="mod">
          <ac:chgData name="Mangaljit Singh" userId="18a7385bd8ec90ef" providerId="LiveId" clId="{D7037FCE-BC71-794C-A27E-06D8911E03C8}" dt="2022-06-03T11:53:17.754" v="469"/>
          <ac:spMkLst>
            <pc:docMk/>
            <pc:sldMk cId="60738960" sldId="274"/>
            <ac:spMk id="6" creationId="{888BF96B-413C-D10B-A196-673D4AD13AF3}"/>
          </ac:spMkLst>
        </pc:spChg>
        <pc:graphicFrameChg chg="modGraphic">
          <ac:chgData name="Mangaljit Singh" userId="18a7385bd8ec90ef" providerId="LiveId" clId="{D7037FCE-BC71-794C-A27E-06D8911E03C8}" dt="2022-06-03T11:46:48.065" v="320"/>
          <ac:graphicFrameMkLst>
            <pc:docMk/>
            <pc:sldMk cId="60738960" sldId="274"/>
            <ac:graphicFrameMk id="5" creationId="{83EC7B83-41D4-0FF1-9E09-8248965EAE9F}"/>
          </ac:graphicFrameMkLst>
        </pc:graphicFrameChg>
        <pc:graphicFrameChg chg="modGraphic">
          <ac:chgData name="Mangaljit Singh" userId="18a7385bd8ec90ef" providerId="LiveId" clId="{D7037FCE-BC71-794C-A27E-06D8911E03C8}" dt="2022-06-03T11:46:41.535" v="319"/>
          <ac:graphicFrameMkLst>
            <pc:docMk/>
            <pc:sldMk cId="60738960" sldId="274"/>
            <ac:graphicFrameMk id="7" creationId="{0013C60F-A752-B7D8-5C48-7F04E1C1B7BD}"/>
          </ac:graphicFrameMkLst>
        </pc:graphicFrameChg>
      </pc:sldChg>
      <pc:sldChg chg="modSp mod">
        <pc:chgData name="Mangaljit Singh" userId="18a7385bd8ec90ef" providerId="LiveId" clId="{D7037FCE-BC71-794C-A27E-06D8911E03C8}" dt="2022-06-03T11:53:21.020" v="471"/>
        <pc:sldMkLst>
          <pc:docMk/>
          <pc:sldMk cId="490418967" sldId="275"/>
        </pc:sldMkLst>
        <pc:spChg chg="mod">
          <ac:chgData name="Mangaljit Singh" userId="18a7385bd8ec90ef" providerId="LiveId" clId="{D7037FCE-BC71-794C-A27E-06D8911E03C8}" dt="2022-06-03T11:53:21.020" v="471"/>
          <ac:spMkLst>
            <pc:docMk/>
            <pc:sldMk cId="490418967" sldId="275"/>
            <ac:spMk id="4" creationId="{A2884E50-7118-9EFC-604D-3D450CC13FB9}"/>
          </ac:spMkLst>
        </pc:spChg>
        <pc:graphicFrameChg chg="modGraphic">
          <ac:chgData name="Mangaljit Singh" userId="18a7385bd8ec90ef" providerId="LiveId" clId="{D7037FCE-BC71-794C-A27E-06D8911E03C8}" dt="2022-06-03T11:46:35.951" v="318"/>
          <ac:graphicFrameMkLst>
            <pc:docMk/>
            <pc:sldMk cId="490418967" sldId="275"/>
            <ac:graphicFrameMk id="7" creationId="{D80BD1E8-7201-6B53-8264-7B1069C0BF6E}"/>
          </ac:graphicFrameMkLst>
        </pc:graphicFrameChg>
        <pc:graphicFrameChg chg="modGraphic">
          <ac:chgData name="Mangaljit Singh" userId="18a7385bd8ec90ef" providerId="LiveId" clId="{D7037FCE-BC71-794C-A27E-06D8911E03C8}" dt="2022-06-03T11:46:29.121" v="317"/>
          <ac:graphicFrameMkLst>
            <pc:docMk/>
            <pc:sldMk cId="490418967" sldId="275"/>
            <ac:graphicFrameMk id="8" creationId="{3CEB8398-9FBF-5304-6660-3FEAF5A2AB5F}"/>
          </ac:graphicFrameMkLst>
        </pc:graphicFrameChg>
      </pc:sldChg>
      <pc:sldChg chg="addSp modSp mod">
        <pc:chgData name="Mangaljit Singh" userId="18a7385bd8ec90ef" providerId="LiveId" clId="{D7037FCE-BC71-794C-A27E-06D8911E03C8}" dt="2022-06-03T13:56:29.120" v="3570" actId="20577"/>
        <pc:sldMkLst>
          <pc:docMk/>
          <pc:sldMk cId="792870009" sldId="276"/>
        </pc:sldMkLst>
        <pc:spChg chg="add mod">
          <ac:chgData name="Mangaljit Singh" userId="18a7385bd8ec90ef" providerId="LiveId" clId="{D7037FCE-BC71-794C-A27E-06D8911E03C8}" dt="2022-06-03T13:56:29.120" v="3570" actId="20577"/>
          <ac:spMkLst>
            <pc:docMk/>
            <pc:sldMk cId="792870009" sldId="276"/>
            <ac:spMk id="2" creationId="{224F8DD7-897A-B863-9965-30330E4981F8}"/>
          </ac:spMkLst>
        </pc:spChg>
        <pc:spChg chg="mod">
          <ac:chgData name="Mangaljit Singh" userId="18a7385bd8ec90ef" providerId="LiveId" clId="{D7037FCE-BC71-794C-A27E-06D8911E03C8}" dt="2022-06-03T13:08:07.726" v="1892" actId="20577"/>
          <ac:spMkLst>
            <pc:docMk/>
            <pc:sldMk cId="792870009" sldId="276"/>
            <ac:spMk id="4" creationId="{EDBDC644-DBB2-446B-DFAA-914AC93CE32B}"/>
          </ac:spMkLst>
        </pc:spChg>
        <pc:graphicFrameChg chg="modGraphic">
          <ac:chgData name="Mangaljit Singh" userId="18a7385bd8ec90ef" providerId="LiveId" clId="{D7037FCE-BC71-794C-A27E-06D8911E03C8}" dt="2022-06-03T11:46:23.654" v="316"/>
          <ac:graphicFrameMkLst>
            <pc:docMk/>
            <pc:sldMk cId="792870009" sldId="276"/>
            <ac:graphicFrameMk id="5" creationId="{831BFBA9-3C83-3D13-13AC-A711124259D5}"/>
          </ac:graphicFrameMkLst>
        </pc:graphicFrameChg>
        <pc:graphicFrameChg chg="modGraphic">
          <ac:chgData name="Mangaljit Singh" userId="18a7385bd8ec90ef" providerId="LiveId" clId="{D7037FCE-BC71-794C-A27E-06D8911E03C8}" dt="2022-06-03T11:46:13.285" v="315"/>
          <ac:graphicFrameMkLst>
            <pc:docMk/>
            <pc:sldMk cId="792870009" sldId="276"/>
            <ac:graphicFrameMk id="7" creationId="{559D3593-6FBF-F2C7-E7AD-C23AC40BFD9F}"/>
          </ac:graphicFrameMkLst>
        </pc:graphicFrameChg>
      </pc:sldChg>
      <pc:sldChg chg="addSp delSp modSp new mod ord setBg">
        <pc:chgData name="Mangaljit Singh" userId="18a7385bd8ec90ef" providerId="LiveId" clId="{D7037FCE-BC71-794C-A27E-06D8911E03C8}" dt="2022-06-03T13:17:02.435" v="2091" actId="1076"/>
        <pc:sldMkLst>
          <pc:docMk/>
          <pc:sldMk cId="1623075110" sldId="277"/>
        </pc:sldMkLst>
        <pc:spChg chg="del">
          <ac:chgData name="Mangaljit Singh" userId="18a7385bd8ec90ef" providerId="LiveId" clId="{D7037FCE-BC71-794C-A27E-06D8911E03C8}" dt="2022-06-03T11:17:05.330" v="10" actId="478"/>
          <ac:spMkLst>
            <pc:docMk/>
            <pc:sldMk cId="1623075110" sldId="277"/>
            <ac:spMk id="2" creationId="{61EEA9B2-AD7E-966F-2568-252B6485209B}"/>
          </ac:spMkLst>
        </pc:spChg>
        <pc:spChg chg="del">
          <ac:chgData name="Mangaljit Singh" userId="18a7385bd8ec90ef" providerId="LiveId" clId="{D7037FCE-BC71-794C-A27E-06D8911E03C8}" dt="2022-06-03T11:17:05.330" v="10" actId="478"/>
          <ac:spMkLst>
            <pc:docMk/>
            <pc:sldMk cId="1623075110" sldId="277"/>
            <ac:spMk id="3" creationId="{A663963C-76C9-715C-89F6-56A02785189E}"/>
          </ac:spMkLst>
        </pc:spChg>
        <pc:spChg chg="add mod">
          <ac:chgData name="Mangaljit Singh" userId="18a7385bd8ec90ef" providerId="LiveId" clId="{D7037FCE-BC71-794C-A27E-06D8911E03C8}" dt="2022-06-03T11:49:29.230" v="433" actId="1076"/>
          <ac:spMkLst>
            <pc:docMk/>
            <pc:sldMk cId="1623075110" sldId="277"/>
            <ac:spMk id="4" creationId="{AB797763-602F-5C41-A0C5-9D1312DF9552}"/>
          </ac:spMkLst>
        </pc:spChg>
        <pc:spChg chg="add mod">
          <ac:chgData name="Mangaljit Singh" userId="18a7385bd8ec90ef" providerId="LiveId" clId="{D7037FCE-BC71-794C-A27E-06D8911E03C8}" dt="2022-06-03T13:17:02.435" v="2091" actId="1076"/>
          <ac:spMkLst>
            <pc:docMk/>
            <pc:sldMk cId="1623075110" sldId="277"/>
            <ac:spMk id="5" creationId="{E22C9D9F-C867-C0F9-9C14-6FF6849884F8}"/>
          </ac:spMkLst>
        </pc:spChg>
        <pc:spChg chg="add del mod">
          <ac:chgData name="Mangaljit Singh" userId="18a7385bd8ec90ef" providerId="LiveId" clId="{D7037FCE-BC71-794C-A27E-06D8911E03C8}" dt="2022-06-03T11:20:21.144" v="108" actId="478"/>
          <ac:spMkLst>
            <pc:docMk/>
            <pc:sldMk cId="1623075110" sldId="277"/>
            <ac:spMk id="6" creationId="{EDCFA384-7FD0-95AC-E95A-812B256237AB}"/>
          </ac:spMkLst>
        </pc:spChg>
        <pc:picChg chg="add del mod">
          <ac:chgData name="Mangaljit Singh" userId="18a7385bd8ec90ef" providerId="LiveId" clId="{D7037FCE-BC71-794C-A27E-06D8911E03C8}" dt="2022-06-03T11:24:55.043" v="142" actId="478"/>
          <ac:picMkLst>
            <pc:docMk/>
            <pc:sldMk cId="1623075110" sldId="277"/>
            <ac:picMk id="8" creationId="{EB8EBA51-7FF5-7D62-1BC9-B0BE11A83375}"/>
          </ac:picMkLst>
        </pc:picChg>
        <pc:picChg chg="add mod modCrop">
          <ac:chgData name="Mangaljit Singh" userId="18a7385bd8ec90ef" providerId="LiveId" clId="{D7037FCE-BC71-794C-A27E-06D8911E03C8}" dt="2022-06-03T11:48:28.833" v="364" actId="1036"/>
          <ac:picMkLst>
            <pc:docMk/>
            <pc:sldMk cId="1623075110" sldId="277"/>
            <ac:picMk id="10" creationId="{9E48312A-931E-4F1E-707B-E1FD4E0C1CCB}"/>
          </ac:picMkLst>
        </pc:picChg>
        <pc:picChg chg="add del mod">
          <ac:chgData name="Mangaljit Singh" userId="18a7385bd8ec90ef" providerId="LiveId" clId="{D7037FCE-BC71-794C-A27E-06D8911E03C8}" dt="2022-06-03T11:22:14.142" v="136" actId="478"/>
          <ac:picMkLst>
            <pc:docMk/>
            <pc:sldMk cId="1623075110" sldId="277"/>
            <ac:picMk id="1026" creationId="{E01E75F2-75B3-BF96-B8E9-1EEE4220096A}"/>
          </ac:picMkLst>
        </pc:picChg>
        <pc:picChg chg="add mod">
          <ac:chgData name="Mangaljit Singh" userId="18a7385bd8ec90ef" providerId="LiveId" clId="{D7037FCE-BC71-794C-A27E-06D8911E03C8}" dt="2022-06-03T12:42:24.831" v="1573" actId="1076"/>
          <ac:picMkLst>
            <pc:docMk/>
            <pc:sldMk cId="1623075110" sldId="277"/>
            <ac:picMk id="1028" creationId="{71357FBA-6A27-3020-69AC-37038D8A1B5A}"/>
          </ac:picMkLst>
        </pc:picChg>
      </pc:sldChg>
      <pc:sldChg chg="new del">
        <pc:chgData name="Mangaljit Singh" userId="18a7385bd8ec90ef" providerId="LiveId" clId="{D7037FCE-BC71-794C-A27E-06D8911E03C8}" dt="2022-06-03T11:16:56.381" v="5" actId="680"/>
        <pc:sldMkLst>
          <pc:docMk/>
          <pc:sldMk cId="2211949683" sldId="277"/>
        </pc:sldMkLst>
      </pc:sldChg>
      <pc:sldChg chg="addSp delSp modSp new mod">
        <pc:chgData name="Mangaljit Singh" userId="18a7385bd8ec90ef" providerId="LiveId" clId="{D7037FCE-BC71-794C-A27E-06D8911E03C8}" dt="2022-06-03T14:12:54.608" v="3788" actId="20577"/>
        <pc:sldMkLst>
          <pc:docMk/>
          <pc:sldMk cId="818410436" sldId="278"/>
        </pc:sldMkLst>
        <pc:spChg chg="del mod">
          <ac:chgData name="Mangaljit Singh" userId="18a7385bd8ec90ef" providerId="LiveId" clId="{D7037FCE-BC71-794C-A27E-06D8911E03C8}" dt="2022-06-03T12:28:10.768" v="983" actId="478"/>
          <ac:spMkLst>
            <pc:docMk/>
            <pc:sldMk cId="818410436" sldId="278"/>
            <ac:spMk id="2" creationId="{0FF6D4A0-9709-4E7C-B41E-4B608733F5AD}"/>
          </ac:spMkLst>
        </pc:spChg>
        <pc:spChg chg="add mod">
          <ac:chgData name="Mangaljit Singh" userId="18a7385bd8ec90ef" providerId="LiveId" clId="{D7037FCE-BC71-794C-A27E-06D8911E03C8}" dt="2022-06-03T14:09:01.827" v="3745" actId="1076"/>
          <ac:spMkLst>
            <pc:docMk/>
            <pc:sldMk cId="818410436" sldId="278"/>
            <ac:spMk id="2" creationId="{C08602FB-5250-07ED-6BB9-F104DD0C41A1}"/>
          </ac:spMkLst>
        </pc:spChg>
        <pc:spChg chg="del mod">
          <ac:chgData name="Mangaljit Singh" userId="18a7385bd8ec90ef" providerId="LiveId" clId="{D7037FCE-BC71-794C-A27E-06D8911E03C8}" dt="2022-06-03T12:28:10.768" v="983" actId="478"/>
          <ac:spMkLst>
            <pc:docMk/>
            <pc:sldMk cId="818410436" sldId="278"/>
            <ac:spMk id="3" creationId="{D6EC65FD-7CF8-1CDE-80D3-98DF23801621}"/>
          </ac:spMkLst>
        </pc:spChg>
        <pc:spChg chg="add del mod">
          <ac:chgData name="Mangaljit Singh" userId="18a7385bd8ec90ef" providerId="LiveId" clId="{D7037FCE-BC71-794C-A27E-06D8911E03C8}" dt="2022-06-03T12:29:54.362" v="1006"/>
          <ac:spMkLst>
            <pc:docMk/>
            <pc:sldMk cId="818410436" sldId="278"/>
            <ac:spMk id="6" creationId="{55490457-414E-92FA-8DBF-D5C277E222CB}"/>
          </ac:spMkLst>
        </pc:spChg>
        <pc:spChg chg="add mod">
          <ac:chgData name="Mangaljit Singh" userId="18a7385bd8ec90ef" providerId="LiveId" clId="{D7037FCE-BC71-794C-A27E-06D8911E03C8}" dt="2022-06-03T12:30:03.851" v="1019" actId="20577"/>
          <ac:spMkLst>
            <pc:docMk/>
            <pc:sldMk cId="818410436" sldId="278"/>
            <ac:spMk id="7" creationId="{8EABEE88-FAB3-7D9A-32FF-AACEBC6111C6}"/>
          </ac:spMkLst>
        </pc:spChg>
        <pc:spChg chg="add mod">
          <ac:chgData name="Mangaljit Singh" userId="18a7385bd8ec90ef" providerId="LiveId" clId="{D7037FCE-BC71-794C-A27E-06D8911E03C8}" dt="2022-06-03T14:12:54.608" v="3788" actId="20577"/>
          <ac:spMkLst>
            <pc:docMk/>
            <pc:sldMk cId="818410436" sldId="278"/>
            <ac:spMk id="8" creationId="{8CE87252-AAC2-61C8-BA93-DB99E9E1939E}"/>
          </ac:spMkLst>
        </pc:spChg>
        <pc:picChg chg="add del mod">
          <ac:chgData name="Mangaljit Singh" userId="18a7385bd8ec90ef" providerId="LiveId" clId="{D7037FCE-BC71-794C-A27E-06D8911E03C8}" dt="2022-06-03T12:29:26.966" v="985" actId="478"/>
          <ac:picMkLst>
            <pc:docMk/>
            <pc:sldMk cId="818410436" sldId="278"/>
            <ac:picMk id="5" creationId="{E02AFCE3-F1DA-60D5-CECF-F0AC5BD901C9}"/>
          </ac:picMkLst>
        </pc:picChg>
        <pc:picChg chg="add mod">
          <ac:chgData name="Mangaljit Singh" userId="18a7385bd8ec90ef" providerId="LiveId" clId="{D7037FCE-BC71-794C-A27E-06D8911E03C8}" dt="2022-06-03T14:12:33.921" v="3766" actId="1036"/>
          <ac:picMkLst>
            <pc:docMk/>
            <pc:sldMk cId="818410436" sldId="278"/>
            <ac:picMk id="10" creationId="{772AC3D4-3F5C-77C0-AB84-D9F51D928445}"/>
          </ac:picMkLst>
        </pc:picChg>
      </pc:sldChg>
      <pc:sldChg chg="new del">
        <pc:chgData name="Mangaljit Singh" userId="18a7385bd8ec90ef" providerId="LiveId" clId="{D7037FCE-BC71-794C-A27E-06D8911E03C8}" dt="2022-06-03T11:16:56.057" v="4" actId="680"/>
        <pc:sldMkLst>
          <pc:docMk/>
          <pc:sldMk cId="991803678" sldId="278"/>
        </pc:sldMkLst>
      </pc:sldChg>
      <pc:sldChg chg="delSp modSp new del mod">
        <pc:chgData name="Mangaljit Singh" userId="18a7385bd8ec90ef" providerId="LiveId" clId="{D7037FCE-BC71-794C-A27E-06D8911E03C8}" dt="2022-06-03T12:40:49.617" v="1572" actId="2696"/>
        <pc:sldMkLst>
          <pc:docMk/>
          <pc:sldMk cId="3002272228" sldId="279"/>
        </pc:sldMkLst>
        <pc:spChg chg="del mod">
          <ac:chgData name="Mangaljit Singh" userId="18a7385bd8ec90ef" providerId="LiveId" clId="{D7037FCE-BC71-794C-A27E-06D8911E03C8}" dt="2022-06-03T12:40:39.946" v="1571" actId="478"/>
          <ac:spMkLst>
            <pc:docMk/>
            <pc:sldMk cId="3002272228" sldId="279"/>
            <ac:spMk id="2" creationId="{F8D51151-CA23-5DEE-AF6D-3228F9CEFBF7}"/>
          </ac:spMkLst>
        </pc:spChg>
        <pc:spChg chg="del mod">
          <ac:chgData name="Mangaljit Singh" userId="18a7385bd8ec90ef" providerId="LiveId" clId="{D7037FCE-BC71-794C-A27E-06D8911E03C8}" dt="2022-06-03T12:40:39.946" v="1571" actId="478"/>
          <ac:spMkLst>
            <pc:docMk/>
            <pc:sldMk cId="3002272228" sldId="279"/>
            <ac:spMk id="3" creationId="{DECAD119-6EE0-8172-91C1-2FD235BB3E82}"/>
          </ac:spMkLst>
        </pc:spChg>
      </pc:sldChg>
      <pc:sldChg chg="new del">
        <pc:chgData name="Mangaljit Singh" userId="18a7385bd8ec90ef" providerId="LiveId" clId="{D7037FCE-BC71-794C-A27E-06D8911E03C8}" dt="2022-06-03T11:16:55.700" v="3" actId="680"/>
        <pc:sldMkLst>
          <pc:docMk/>
          <pc:sldMk cId="4047912953" sldId="279"/>
        </pc:sldMkLst>
      </pc:sldChg>
      <pc:sldChg chg="addSp delSp modSp new mod">
        <pc:chgData name="Mangaljit Singh" userId="18a7385bd8ec90ef" providerId="LiveId" clId="{D7037FCE-BC71-794C-A27E-06D8911E03C8}" dt="2022-06-03T12:27:30.197" v="980" actId="1076"/>
        <pc:sldMkLst>
          <pc:docMk/>
          <pc:sldMk cId="3560255959" sldId="280"/>
        </pc:sldMkLst>
        <pc:spChg chg="del">
          <ac:chgData name="Mangaljit Singh" userId="18a7385bd8ec90ef" providerId="LiveId" clId="{D7037FCE-BC71-794C-A27E-06D8911E03C8}" dt="2022-06-03T11:54:01.232" v="475" actId="478"/>
          <ac:spMkLst>
            <pc:docMk/>
            <pc:sldMk cId="3560255959" sldId="280"/>
            <ac:spMk id="2" creationId="{B4A03D64-16A4-37DA-1DA2-0D093C671D86}"/>
          </ac:spMkLst>
        </pc:spChg>
        <pc:spChg chg="del">
          <ac:chgData name="Mangaljit Singh" userId="18a7385bd8ec90ef" providerId="LiveId" clId="{D7037FCE-BC71-794C-A27E-06D8911E03C8}" dt="2022-06-03T11:54:01.232" v="475" actId="478"/>
          <ac:spMkLst>
            <pc:docMk/>
            <pc:sldMk cId="3560255959" sldId="280"/>
            <ac:spMk id="3" creationId="{0438AF03-4441-66AE-B39F-77579B66742F}"/>
          </ac:spMkLst>
        </pc:spChg>
        <pc:spChg chg="add mod">
          <ac:chgData name="Mangaljit Singh" userId="18a7385bd8ec90ef" providerId="LiveId" clId="{D7037FCE-BC71-794C-A27E-06D8911E03C8}" dt="2022-06-03T11:59:12.847" v="544" actId="20577"/>
          <ac:spMkLst>
            <pc:docMk/>
            <pc:sldMk cId="3560255959" sldId="280"/>
            <ac:spMk id="6" creationId="{5F1D24E1-AC58-4742-4938-8CB712E4C927}"/>
          </ac:spMkLst>
        </pc:spChg>
        <pc:graphicFrameChg chg="add del mod">
          <ac:chgData name="Mangaljit Singh" userId="18a7385bd8ec90ef" providerId="LiveId" clId="{D7037FCE-BC71-794C-A27E-06D8911E03C8}" dt="2022-06-03T11:55:46.535" v="477"/>
          <ac:graphicFrameMkLst>
            <pc:docMk/>
            <pc:sldMk cId="3560255959" sldId="280"/>
            <ac:graphicFrameMk id="4" creationId="{85E9C765-BAA6-3C34-7168-E75C9BA6083C}"/>
          </ac:graphicFrameMkLst>
        </pc:graphicFrameChg>
        <pc:graphicFrameChg chg="add mod modGraphic">
          <ac:chgData name="Mangaljit Singh" userId="18a7385bd8ec90ef" providerId="LiveId" clId="{D7037FCE-BC71-794C-A27E-06D8911E03C8}" dt="2022-06-03T12:27:30.197" v="980" actId="1076"/>
          <ac:graphicFrameMkLst>
            <pc:docMk/>
            <pc:sldMk cId="3560255959" sldId="280"/>
            <ac:graphicFrameMk id="5" creationId="{660559DC-617C-F2BA-64D0-47C87AEA4226}"/>
          </ac:graphicFrameMkLst>
        </pc:graphicFrameChg>
      </pc:sldChg>
      <pc:sldChg chg="addSp delSp modSp new mod">
        <pc:chgData name="Mangaljit Singh" userId="18a7385bd8ec90ef" providerId="LiveId" clId="{D7037FCE-BC71-794C-A27E-06D8911E03C8}" dt="2022-06-03T12:24:19.753" v="904" actId="1076"/>
        <pc:sldMkLst>
          <pc:docMk/>
          <pc:sldMk cId="342720215" sldId="281"/>
        </pc:sldMkLst>
        <pc:spChg chg="del">
          <ac:chgData name="Mangaljit Singh" userId="18a7385bd8ec90ef" providerId="LiveId" clId="{D7037FCE-BC71-794C-A27E-06D8911E03C8}" dt="2022-06-03T11:59:25.701" v="547" actId="478"/>
          <ac:spMkLst>
            <pc:docMk/>
            <pc:sldMk cId="342720215" sldId="281"/>
            <ac:spMk id="2" creationId="{B8D051AF-FD12-4CAF-3621-6F33A87FDEBC}"/>
          </ac:spMkLst>
        </pc:spChg>
        <pc:spChg chg="del">
          <ac:chgData name="Mangaljit Singh" userId="18a7385bd8ec90ef" providerId="LiveId" clId="{D7037FCE-BC71-794C-A27E-06D8911E03C8}" dt="2022-06-03T11:59:25.701" v="547" actId="478"/>
          <ac:spMkLst>
            <pc:docMk/>
            <pc:sldMk cId="342720215" sldId="281"/>
            <ac:spMk id="3" creationId="{DAADE9B1-4389-1ADC-7142-F1CED7FC92CE}"/>
          </ac:spMkLst>
        </pc:spChg>
        <pc:spChg chg="add mod">
          <ac:chgData name="Mangaljit Singh" userId="18a7385bd8ec90ef" providerId="LiveId" clId="{D7037FCE-BC71-794C-A27E-06D8911E03C8}" dt="2022-06-03T11:59:36.515" v="557" actId="20577"/>
          <ac:spMkLst>
            <pc:docMk/>
            <pc:sldMk cId="342720215" sldId="281"/>
            <ac:spMk id="4" creationId="{9B12F67F-5061-CE3D-E316-78938C36EAAE}"/>
          </ac:spMkLst>
        </pc:spChg>
        <pc:graphicFrameChg chg="add del mod">
          <ac:chgData name="Mangaljit Singh" userId="18a7385bd8ec90ef" providerId="LiveId" clId="{D7037FCE-BC71-794C-A27E-06D8911E03C8}" dt="2022-06-03T11:59:47.648" v="559"/>
          <ac:graphicFrameMkLst>
            <pc:docMk/>
            <pc:sldMk cId="342720215" sldId="281"/>
            <ac:graphicFrameMk id="5" creationId="{6A8EAD83-BD1A-DDC4-D25E-9FB41B01F336}"/>
          </ac:graphicFrameMkLst>
        </pc:graphicFrameChg>
        <pc:graphicFrameChg chg="add mod modGraphic">
          <ac:chgData name="Mangaljit Singh" userId="18a7385bd8ec90ef" providerId="LiveId" clId="{D7037FCE-BC71-794C-A27E-06D8911E03C8}" dt="2022-06-03T12:24:19.753" v="904" actId="1076"/>
          <ac:graphicFrameMkLst>
            <pc:docMk/>
            <pc:sldMk cId="342720215" sldId="281"/>
            <ac:graphicFrameMk id="6" creationId="{69C5289B-1589-4C44-9EA1-E32FD5FE0876}"/>
          </ac:graphicFrameMkLst>
        </pc:graphicFrameChg>
      </pc:sldChg>
      <pc:sldChg chg="addSp delSp modSp new mod">
        <pc:chgData name="Mangaljit Singh" userId="18a7385bd8ec90ef" providerId="LiveId" clId="{D7037FCE-BC71-794C-A27E-06D8911E03C8}" dt="2022-06-03T12:24:26.405" v="905"/>
        <pc:sldMkLst>
          <pc:docMk/>
          <pc:sldMk cId="4125697350" sldId="282"/>
        </pc:sldMkLst>
        <pc:spChg chg="del">
          <ac:chgData name="Mangaljit Singh" userId="18a7385bd8ec90ef" providerId="LiveId" clId="{D7037FCE-BC71-794C-A27E-06D8911E03C8}" dt="2022-06-03T12:02:19.505" v="604" actId="478"/>
          <ac:spMkLst>
            <pc:docMk/>
            <pc:sldMk cId="4125697350" sldId="282"/>
            <ac:spMk id="2" creationId="{65EE826E-3937-ECBC-BD77-9623C5CCD1C6}"/>
          </ac:spMkLst>
        </pc:spChg>
        <pc:spChg chg="del">
          <ac:chgData name="Mangaljit Singh" userId="18a7385bd8ec90ef" providerId="LiveId" clId="{D7037FCE-BC71-794C-A27E-06D8911E03C8}" dt="2022-06-03T12:02:19.505" v="604" actId="478"/>
          <ac:spMkLst>
            <pc:docMk/>
            <pc:sldMk cId="4125697350" sldId="282"/>
            <ac:spMk id="3" creationId="{BB7BCC50-6C19-3802-1F2C-E9B6F15AAEF8}"/>
          </ac:spMkLst>
        </pc:spChg>
        <pc:spChg chg="add mod">
          <ac:chgData name="Mangaljit Singh" userId="18a7385bd8ec90ef" providerId="LiveId" clId="{D7037FCE-BC71-794C-A27E-06D8911E03C8}" dt="2022-06-03T12:02:37.288" v="621" actId="20577"/>
          <ac:spMkLst>
            <pc:docMk/>
            <pc:sldMk cId="4125697350" sldId="282"/>
            <ac:spMk id="4" creationId="{2031F00D-3393-5239-C298-3C354341F4A0}"/>
          </ac:spMkLst>
        </pc:spChg>
        <pc:graphicFrameChg chg="add mod modGraphic">
          <ac:chgData name="Mangaljit Singh" userId="18a7385bd8ec90ef" providerId="LiveId" clId="{D7037FCE-BC71-794C-A27E-06D8911E03C8}" dt="2022-06-03T12:24:26.405" v="905"/>
          <ac:graphicFrameMkLst>
            <pc:docMk/>
            <pc:sldMk cId="4125697350" sldId="282"/>
            <ac:graphicFrameMk id="5" creationId="{D7EBC3CE-1956-13CA-4BD6-23ADCA0F1B65}"/>
          </ac:graphicFrameMkLst>
        </pc:graphicFrameChg>
      </pc:sldChg>
      <pc:sldChg chg="addSp delSp modSp new mod">
        <pc:chgData name="Mangaljit Singh" userId="18a7385bd8ec90ef" providerId="LiveId" clId="{D7037FCE-BC71-794C-A27E-06D8911E03C8}" dt="2022-06-03T12:12:51.248" v="738"/>
        <pc:sldMkLst>
          <pc:docMk/>
          <pc:sldMk cId="1799696067" sldId="283"/>
        </pc:sldMkLst>
        <pc:spChg chg="del">
          <ac:chgData name="Mangaljit Singh" userId="18a7385bd8ec90ef" providerId="LiveId" clId="{D7037FCE-BC71-794C-A27E-06D8911E03C8}" dt="2022-06-03T12:03:10.159" v="624" actId="478"/>
          <ac:spMkLst>
            <pc:docMk/>
            <pc:sldMk cId="1799696067" sldId="283"/>
            <ac:spMk id="2" creationId="{7911003E-EB81-2D91-C9DD-3F83234830BB}"/>
          </ac:spMkLst>
        </pc:spChg>
        <pc:spChg chg="del">
          <ac:chgData name="Mangaljit Singh" userId="18a7385bd8ec90ef" providerId="LiveId" clId="{D7037FCE-BC71-794C-A27E-06D8911E03C8}" dt="2022-06-03T12:03:10.159" v="624" actId="478"/>
          <ac:spMkLst>
            <pc:docMk/>
            <pc:sldMk cId="1799696067" sldId="283"/>
            <ac:spMk id="3" creationId="{35DF069D-9468-9E84-2015-D4F826E68A8C}"/>
          </ac:spMkLst>
        </pc:spChg>
        <pc:spChg chg="add mod">
          <ac:chgData name="Mangaljit Singh" userId="18a7385bd8ec90ef" providerId="LiveId" clId="{D7037FCE-BC71-794C-A27E-06D8911E03C8}" dt="2022-06-03T12:03:46.016" v="638" actId="20577"/>
          <ac:spMkLst>
            <pc:docMk/>
            <pc:sldMk cId="1799696067" sldId="283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12:51.248" v="738"/>
          <ac:graphicFrameMkLst>
            <pc:docMk/>
            <pc:sldMk cId="1799696067" sldId="283"/>
            <ac:graphicFrameMk id="5" creationId="{DD68EF05-0245-2E26-E023-45C2C7ED9DBC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7:40.185" v="981" actId="1076"/>
        <pc:sldMkLst>
          <pc:docMk/>
          <pc:sldMk cId="2582374149" sldId="284"/>
        </pc:sldMkLst>
        <pc:spChg chg="mod">
          <ac:chgData name="Mangaljit Singh" userId="18a7385bd8ec90ef" providerId="LiveId" clId="{D7037FCE-BC71-794C-A27E-06D8911E03C8}" dt="2022-06-03T12:04:09.971" v="652" actId="20577"/>
          <ac:spMkLst>
            <pc:docMk/>
            <pc:sldMk cId="2582374149" sldId="284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7:40.185" v="981" actId="1076"/>
          <ac:graphicFrameMkLst>
            <pc:docMk/>
            <pc:sldMk cId="2582374149" sldId="284"/>
            <ac:graphicFrameMk id="2" creationId="{981AAE5F-B4FF-0FA1-7ADF-F4783CE1D658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25.560" v="918" actId="14100"/>
        <pc:sldMkLst>
          <pc:docMk/>
          <pc:sldMk cId="1853577816" sldId="285"/>
        </pc:sldMkLst>
        <pc:spChg chg="mod">
          <ac:chgData name="Mangaljit Singh" userId="18a7385bd8ec90ef" providerId="LiveId" clId="{D7037FCE-BC71-794C-A27E-06D8911E03C8}" dt="2022-06-03T12:06:17.214" v="667" actId="20577"/>
          <ac:spMkLst>
            <pc:docMk/>
            <pc:sldMk cId="1853577816" sldId="285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25.560" v="918" actId="14100"/>
          <ac:graphicFrameMkLst>
            <pc:docMk/>
            <pc:sldMk cId="1853577816" sldId="285"/>
            <ac:graphicFrameMk id="2" creationId="{198FBF23-C426-2D65-226C-3C30A3F2E97C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17.960" v="916" actId="1076"/>
        <pc:sldMkLst>
          <pc:docMk/>
          <pc:sldMk cId="2100623864" sldId="286"/>
        </pc:sldMkLst>
        <pc:spChg chg="mod">
          <ac:chgData name="Mangaljit Singh" userId="18a7385bd8ec90ef" providerId="LiveId" clId="{D7037FCE-BC71-794C-A27E-06D8911E03C8}" dt="2022-06-03T12:05:40.835" v="661" actId="20577"/>
          <ac:spMkLst>
            <pc:docMk/>
            <pc:sldMk cId="2100623864" sldId="286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17.960" v="916" actId="1076"/>
          <ac:graphicFrameMkLst>
            <pc:docMk/>
            <pc:sldMk cId="2100623864" sldId="286"/>
            <ac:graphicFrameMk id="2" creationId="{499EBA59-F581-1F01-B6BE-AB2C653BE832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7:46.643" v="982" actId="1076"/>
        <pc:sldMkLst>
          <pc:docMk/>
          <pc:sldMk cId="957183099" sldId="287"/>
        </pc:sldMkLst>
        <pc:spChg chg="mod">
          <ac:chgData name="Mangaljit Singh" userId="18a7385bd8ec90ef" providerId="LiveId" clId="{D7037FCE-BC71-794C-A27E-06D8911E03C8}" dt="2022-06-03T12:04:40.716" v="655" actId="20577"/>
          <ac:spMkLst>
            <pc:docMk/>
            <pc:sldMk cId="957183099" sldId="287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7:46.643" v="982" actId="1076"/>
          <ac:graphicFrameMkLst>
            <pc:docMk/>
            <pc:sldMk cId="957183099" sldId="287"/>
            <ac:graphicFrameMk id="2" creationId="{EBD18EDA-89D3-76E1-3228-CF20067C9411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09.529" v="914" actId="1038"/>
        <pc:sldMkLst>
          <pc:docMk/>
          <pc:sldMk cId="2819042393" sldId="288"/>
        </pc:sldMkLst>
        <pc:spChg chg="mod">
          <ac:chgData name="Mangaljit Singh" userId="18a7385bd8ec90ef" providerId="LiveId" clId="{D7037FCE-BC71-794C-A27E-06D8911E03C8}" dt="2022-06-03T12:05:15.395" v="658" actId="20577"/>
          <ac:spMkLst>
            <pc:docMk/>
            <pc:sldMk cId="2819042393" sldId="288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09.529" v="914" actId="1038"/>
          <ac:graphicFrameMkLst>
            <pc:docMk/>
            <pc:sldMk cId="2819042393" sldId="288"/>
            <ac:graphicFrameMk id="2" creationId="{8C660244-5FD1-7DF3-BF98-6ADBDA65C2AA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36.888" v="921" actId="14100"/>
        <pc:sldMkLst>
          <pc:docMk/>
          <pc:sldMk cId="2916935785" sldId="289"/>
        </pc:sldMkLst>
        <pc:spChg chg="mod">
          <ac:chgData name="Mangaljit Singh" userId="18a7385bd8ec90ef" providerId="LiveId" clId="{D7037FCE-BC71-794C-A27E-06D8911E03C8}" dt="2022-06-03T12:06:43.958" v="670" actId="20577"/>
          <ac:spMkLst>
            <pc:docMk/>
            <pc:sldMk cId="2916935785" sldId="289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36.888" v="921" actId="14100"/>
          <ac:graphicFrameMkLst>
            <pc:docMk/>
            <pc:sldMk cId="2916935785" sldId="289"/>
            <ac:graphicFrameMk id="2" creationId="{DC01453A-CD19-CC6B-4794-4B33764A34C6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6:06.588" v="938" actId="1076"/>
        <pc:sldMkLst>
          <pc:docMk/>
          <pc:sldMk cId="2929996375" sldId="290"/>
        </pc:sldMkLst>
        <pc:spChg chg="mod">
          <ac:chgData name="Mangaljit Singh" userId="18a7385bd8ec90ef" providerId="LiveId" clId="{D7037FCE-BC71-794C-A27E-06D8911E03C8}" dt="2022-06-03T12:08:15.558" v="679" actId="20577"/>
          <ac:spMkLst>
            <pc:docMk/>
            <pc:sldMk cId="2929996375" sldId="290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6:06.588" v="938" actId="1076"/>
          <ac:graphicFrameMkLst>
            <pc:docMk/>
            <pc:sldMk cId="2929996375" sldId="290"/>
            <ac:graphicFrameMk id="2" creationId="{F5414EB4-C67B-2937-7857-68D5783B3BB1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5:55.135" v="935" actId="1037"/>
        <pc:sldMkLst>
          <pc:docMk/>
          <pc:sldMk cId="615060867" sldId="291"/>
        </pc:sldMkLst>
        <pc:spChg chg="mod">
          <ac:chgData name="Mangaljit Singh" userId="18a7385bd8ec90ef" providerId="LiveId" clId="{D7037FCE-BC71-794C-A27E-06D8911E03C8}" dt="2022-06-03T12:07:15.112" v="674" actId="20577"/>
          <ac:spMkLst>
            <pc:docMk/>
            <pc:sldMk cId="615060867" sldId="291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5:55.135" v="935" actId="1037"/>
          <ac:graphicFrameMkLst>
            <pc:docMk/>
            <pc:sldMk cId="615060867" sldId="291"/>
            <ac:graphicFrameMk id="2" creationId="{D04BEE10-1452-7285-FF0A-1165B15F6AF8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6:12.318" v="939"/>
        <pc:sldMkLst>
          <pc:docMk/>
          <pc:sldMk cId="1787180519" sldId="292"/>
        </pc:sldMkLst>
        <pc:spChg chg="mod">
          <ac:chgData name="Mangaljit Singh" userId="18a7385bd8ec90ef" providerId="LiveId" clId="{D7037FCE-BC71-794C-A27E-06D8911E03C8}" dt="2022-06-03T12:08:41.933" v="682" actId="20577"/>
          <ac:spMkLst>
            <pc:docMk/>
            <pc:sldMk cId="1787180519" sldId="292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6:12.318" v="939"/>
          <ac:graphicFrameMkLst>
            <pc:docMk/>
            <pc:sldMk cId="1787180519" sldId="292"/>
            <ac:graphicFrameMk id="2" creationId="{DC0DC88D-6728-67A3-EEDE-B4C61A72C276}"/>
          </ac:graphicFrameMkLst>
        </pc:graphicFrameChg>
      </pc:sldChg>
      <pc:sldChg chg="addSp modSp add mod">
        <pc:chgData name="Mangaljit Singh" userId="18a7385bd8ec90ef" providerId="LiveId" clId="{D7037FCE-BC71-794C-A27E-06D8911E03C8}" dt="2022-06-03T12:26:34.609" v="976" actId="1037"/>
        <pc:sldMkLst>
          <pc:docMk/>
          <pc:sldMk cId="3230457432" sldId="293"/>
        </pc:sldMkLst>
        <pc:spChg chg="mod">
          <ac:chgData name="Mangaljit Singh" userId="18a7385bd8ec90ef" providerId="LiveId" clId="{D7037FCE-BC71-794C-A27E-06D8911E03C8}" dt="2022-06-03T12:09:16.393" v="691" actId="20577"/>
          <ac:spMkLst>
            <pc:docMk/>
            <pc:sldMk cId="3230457432" sldId="293"/>
            <ac:spMk id="4" creationId="{8BED2DEB-1722-41CB-D6E5-BB54B45E7CED}"/>
          </ac:spMkLst>
        </pc:spChg>
        <pc:graphicFrameChg chg="add mod modGraphic">
          <ac:chgData name="Mangaljit Singh" userId="18a7385bd8ec90ef" providerId="LiveId" clId="{D7037FCE-BC71-794C-A27E-06D8911E03C8}" dt="2022-06-03T12:26:34.609" v="976" actId="1037"/>
          <ac:graphicFrameMkLst>
            <pc:docMk/>
            <pc:sldMk cId="3230457432" sldId="293"/>
            <ac:graphicFrameMk id="2" creationId="{BD02782F-1AEF-86F0-F092-1CBEF443199B}"/>
          </ac:graphicFrameMkLst>
        </pc:graphicFrameChg>
      </pc:sldChg>
      <pc:sldChg chg="add del">
        <pc:chgData name="Mangaljit Singh" userId="18a7385bd8ec90ef" providerId="LiveId" clId="{D7037FCE-BC71-794C-A27E-06D8911E03C8}" dt="2022-06-03T12:23:08.580" v="885" actId="2696"/>
        <pc:sldMkLst>
          <pc:docMk/>
          <pc:sldMk cId="424865714" sldId="294"/>
        </pc:sldMkLst>
      </pc:sldChg>
      <pc:sldChg chg="addSp delSp modSp new mod">
        <pc:chgData name="Mangaljit Singh" userId="18a7385bd8ec90ef" providerId="LiveId" clId="{D7037FCE-BC71-794C-A27E-06D8911E03C8}" dt="2022-06-03T12:56:52.862" v="1884" actId="1076"/>
        <pc:sldMkLst>
          <pc:docMk/>
          <pc:sldMk cId="2868172416" sldId="294"/>
        </pc:sldMkLst>
        <pc:spChg chg="del">
          <ac:chgData name="Mangaljit Singh" userId="18a7385bd8ec90ef" providerId="LiveId" clId="{D7037FCE-BC71-794C-A27E-06D8911E03C8}" dt="2022-06-03T12:56:27.409" v="1853" actId="478"/>
          <ac:spMkLst>
            <pc:docMk/>
            <pc:sldMk cId="2868172416" sldId="294"/>
            <ac:spMk id="2" creationId="{4704FA11-B5E0-F95F-CD43-85F3406DBA90}"/>
          </ac:spMkLst>
        </pc:spChg>
        <pc:spChg chg="del">
          <ac:chgData name="Mangaljit Singh" userId="18a7385bd8ec90ef" providerId="LiveId" clId="{D7037FCE-BC71-794C-A27E-06D8911E03C8}" dt="2022-06-03T12:56:27.409" v="1853" actId="478"/>
          <ac:spMkLst>
            <pc:docMk/>
            <pc:sldMk cId="2868172416" sldId="294"/>
            <ac:spMk id="3" creationId="{EB236F36-6C72-8637-B1F0-F75917FCFFA8}"/>
          </ac:spMkLst>
        </pc:spChg>
        <pc:spChg chg="add del mod">
          <ac:chgData name="Mangaljit Singh" userId="18a7385bd8ec90ef" providerId="LiveId" clId="{D7037FCE-BC71-794C-A27E-06D8911E03C8}" dt="2022-06-03T12:56:33.218" v="1856"/>
          <ac:spMkLst>
            <pc:docMk/>
            <pc:sldMk cId="2868172416" sldId="294"/>
            <ac:spMk id="4" creationId="{0D446DE4-25BF-F940-6970-018F98507906}"/>
          </ac:spMkLst>
        </pc:spChg>
        <pc:spChg chg="add mod">
          <ac:chgData name="Mangaljit Singh" userId="18a7385bd8ec90ef" providerId="LiveId" clId="{D7037FCE-BC71-794C-A27E-06D8911E03C8}" dt="2022-06-03T12:56:52.862" v="1884" actId="1076"/>
          <ac:spMkLst>
            <pc:docMk/>
            <pc:sldMk cId="2868172416" sldId="294"/>
            <ac:spMk id="5" creationId="{E1C9EB48-4B69-204F-DB4F-CD5921E81537}"/>
          </ac:spMkLst>
        </pc:spChg>
      </pc:sldChg>
      <pc:sldChg chg="addSp delSp modSp new mod">
        <pc:chgData name="Mangaljit Singh" userId="18a7385bd8ec90ef" providerId="LiveId" clId="{D7037FCE-BC71-794C-A27E-06D8911E03C8}" dt="2022-06-03T13:50:14.093" v="3513" actId="20577"/>
        <pc:sldMkLst>
          <pc:docMk/>
          <pc:sldMk cId="3345325788" sldId="295"/>
        </pc:sldMkLst>
        <pc:spChg chg="del">
          <ac:chgData name="Mangaljit Singh" userId="18a7385bd8ec90ef" providerId="LiveId" clId="{D7037FCE-BC71-794C-A27E-06D8911E03C8}" dt="2022-06-03T12:57:07.847" v="1886" actId="478"/>
          <ac:spMkLst>
            <pc:docMk/>
            <pc:sldMk cId="3345325788" sldId="295"/>
            <ac:spMk id="2" creationId="{C8977CE0-6AC6-7494-D5D6-0AAE1FECB94B}"/>
          </ac:spMkLst>
        </pc:spChg>
        <pc:spChg chg="del">
          <ac:chgData name="Mangaljit Singh" userId="18a7385bd8ec90ef" providerId="LiveId" clId="{D7037FCE-BC71-794C-A27E-06D8911E03C8}" dt="2022-06-03T12:57:07.847" v="1886" actId="478"/>
          <ac:spMkLst>
            <pc:docMk/>
            <pc:sldMk cId="3345325788" sldId="295"/>
            <ac:spMk id="3" creationId="{C7823049-BF41-38B5-2E34-94A31D3BEA63}"/>
          </ac:spMkLst>
        </pc:spChg>
        <pc:spChg chg="add del mod">
          <ac:chgData name="Mangaljit Singh" userId="18a7385bd8ec90ef" providerId="LiveId" clId="{D7037FCE-BC71-794C-A27E-06D8911E03C8}" dt="2022-06-03T13:12:33.132" v="2053"/>
          <ac:spMkLst>
            <pc:docMk/>
            <pc:sldMk cId="3345325788" sldId="295"/>
            <ac:spMk id="4" creationId="{8F55D05E-4B75-7125-EA40-0AF48ACD96AA}"/>
          </ac:spMkLst>
        </pc:spChg>
        <pc:spChg chg="add mod">
          <ac:chgData name="Mangaljit Singh" userId="18a7385bd8ec90ef" providerId="LiveId" clId="{D7037FCE-BC71-794C-A27E-06D8911E03C8}" dt="2022-06-03T13:50:14.093" v="3513" actId="20577"/>
          <ac:spMkLst>
            <pc:docMk/>
            <pc:sldMk cId="3345325788" sldId="295"/>
            <ac:spMk id="5" creationId="{21BDA0A1-2F2F-A3A7-8A07-8EB43EAC9E14}"/>
          </ac:spMkLst>
        </pc:spChg>
        <pc:spChg chg="add mod">
          <ac:chgData name="Mangaljit Singh" userId="18a7385bd8ec90ef" providerId="LiveId" clId="{D7037FCE-BC71-794C-A27E-06D8911E03C8}" dt="2022-06-03T13:12:28.486" v="2050" actId="207"/>
          <ac:spMkLst>
            <pc:docMk/>
            <pc:sldMk cId="3345325788" sldId="295"/>
            <ac:spMk id="6" creationId="{7D4516A4-C637-6CCD-D129-0231F8FEA108}"/>
          </ac:spMkLst>
        </pc:spChg>
      </pc:sldChg>
      <pc:sldChg chg="add del">
        <pc:chgData name="Mangaljit Singh" userId="18a7385bd8ec90ef" providerId="LiveId" clId="{D7037FCE-BC71-794C-A27E-06D8911E03C8}" dt="2022-06-03T12:23:06.964" v="884" actId="2696"/>
        <pc:sldMkLst>
          <pc:docMk/>
          <pc:sldMk cId="3984641377" sldId="295"/>
        </pc:sldMkLst>
      </pc:sldChg>
      <pc:sldChg chg="addSp delSp modSp new mod">
        <pc:chgData name="Mangaljit Singh" userId="18a7385bd8ec90ef" providerId="LiveId" clId="{D7037FCE-BC71-794C-A27E-06D8911E03C8}" dt="2022-06-03T13:50:38.882" v="3514" actId="1076"/>
        <pc:sldMkLst>
          <pc:docMk/>
          <pc:sldMk cId="835844398" sldId="296"/>
        </pc:sldMkLst>
        <pc:spChg chg="del">
          <ac:chgData name="Mangaljit Singh" userId="18a7385bd8ec90ef" providerId="LiveId" clId="{D7037FCE-BC71-794C-A27E-06D8911E03C8}" dt="2022-06-03T13:37:00.293" v="2963" actId="478"/>
          <ac:spMkLst>
            <pc:docMk/>
            <pc:sldMk cId="835844398" sldId="296"/>
            <ac:spMk id="2" creationId="{AFBC79FF-111E-0FA4-6939-99A7A6A787AF}"/>
          </ac:spMkLst>
        </pc:spChg>
        <pc:spChg chg="del">
          <ac:chgData name="Mangaljit Singh" userId="18a7385bd8ec90ef" providerId="LiveId" clId="{D7037FCE-BC71-794C-A27E-06D8911E03C8}" dt="2022-06-03T13:37:00.293" v="2963" actId="478"/>
          <ac:spMkLst>
            <pc:docMk/>
            <pc:sldMk cId="835844398" sldId="296"/>
            <ac:spMk id="3" creationId="{E8EF9157-4CAA-5E98-30D3-C66075D68828}"/>
          </ac:spMkLst>
        </pc:spChg>
        <pc:spChg chg="add mod">
          <ac:chgData name="Mangaljit Singh" userId="18a7385bd8ec90ef" providerId="LiveId" clId="{D7037FCE-BC71-794C-A27E-06D8911E03C8}" dt="2022-06-03T13:37:05.031" v="2964"/>
          <ac:spMkLst>
            <pc:docMk/>
            <pc:sldMk cId="835844398" sldId="296"/>
            <ac:spMk id="4" creationId="{6DBA096E-0D50-DE39-336D-BCE8A28E9579}"/>
          </ac:spMkLst>
        </pc:spChg>
        <pc:spChg chg="add del mod">
          <ac:chgData name="Mangaljit Singh" userId="18a7385bd8ec90ef" providerId="LiveId" clId="{D7037FCE-BC71-794C-A27E-06D8911E03C8}" dt="2022-06-03T13:37:10.945" v="2966"/>
          <ac:spMkLst>
            <pc:docMk/>
            <pc:sldMk cId="835844398" sldId="296"/>
            <ac:spMk id="5" creationId="{5435B7A8-9838-27D4-74AB-D17F829F85B4}"/>
          </ac:spMkLst>
        </pc:spChg>
        <pc:spChg chg="add del mod">
          <ac:chgData name="Mangaljit Singh" userId="18a7385bd8ec90ef" providerId="LiveId" clId="{D7037FCE-BC71-794C-A27E-06D8911E03C8}" dt="2022-06-03T13:48:22.226" v="3504"/>
          <ac:spMkLst>
            <pc:docMk/>
            <pc:sldMk cId="835844398" sldId="296"/>
            <ac:spMk id="6" creationId="{32010614-8607-D359-4F5D-24A1E80D3FE1}"/>
          </ac:spMkLst>
        </pc:spChg>
        <pc:spChg chg="add mod">
          <ac:chgData name="Mangaljit Singh" userId="18a7385bd8ec90ef" providerId="LiveId" clId="{D7037FCE-BC71-794C-A27E-06D8911E03C8}" dt="2022-06-03T13:50:38.882" v="3514" actId="1076"/>
          <ac:spMkLst>
            <pc:docMk/>
            <pc:sldMk cId="835844398" sldId="296"/>
            <ac:spMk id="7" creationId="{6163D781-B2E7-2468-5554-E9D8BBAD24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CA4B-A5DE-846E-0061-12D1ADCF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59C1E-BA04-8782-F67F-75794BAF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C0D0-F5A4-B46F-9428-C86C1BD6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22DA-D1C8-550A-3322-C7FAFE45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ED24-294A-360B-1C6C-08BC0BE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AABE-30AD-ABA8-FDF3-CE71D06C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A41F8-1A42-4D2A-A868-7A269D43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16C4-380F-51C8-D54C-D443B391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5423-1804-9B92-E25D-D7FC901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6DAE-EDF7-D042-9228-7903A148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A80D1-D82D-00C3-0A8E-D769A7B74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F3DA-C972-A21D-1BB4-709F5019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7DE0-3A16-D876-B212-4952AEE2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05FD-C102-7B7A-21C8-ED49458C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ADF3-4BD0-4702-422C-0043E1E1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2234-479F-1787-0B44-02EA54C3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E3E6-CB51-C961-3F9B-201D5CCD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0DD8-FE98-D914-F802-56A4053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FD86-A040-37FB-43BF-B1E7A413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BFF7-F092-D313-1D8B-F335F687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32B8-4096-F76A-D8F2-7E347DC7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7A610-062B-4AB1-A1F5-CD9994E6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0036-0F36-3AC6-8251-380B1FD6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02CD-27F4-C667-1EC3-92A0E4EE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F46B-3371-214C-E200-3F3B88F5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97F-E276-022A-140F-786E932B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210E-F29A-ACBD-AAF5-9D79476B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27405-8E70-90A9-A3AA-C5B5A0BE9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D5D2-DE3B-1C0C-C4C3-A72356DB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FBFC3-55FC-8C5A-F561-80F0D4D3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AEC2-A955-B4C6-AAD0-5C8823C4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5DD1-D136-2FB9-5E65-DE8CE840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F72FA-C7AB-C702-1DB6-9412DB8D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49C94-B17E-EC85-FD45-3A9E7E3D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7D175-EBE2-16CC-1B55-CA4E6EC20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D3D6D-8C4F-6E8E-2BEC-8AE4AA45C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F84-224F-5E68-5220-970F3B5C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84445-C861-BB28-2831-79ADC272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D5A03-135B-0847-D3FD-A384E1B9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1E90-33BC-BBF6-569A-21024230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0128C-2906-A4DF-7CB9-9B67009B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7255D-CEF2-AFD6-C3C9-C08B256A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34C16-1694-43C5-2368-20231581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1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30120-4D5F-1ED9-F16D-211C55A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23CE8-220D-CB9C-821F-6BCE2241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C7B17-F3F4-C1F8-2A68-5C1E288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D039-F5EF-EF6E-2D97-9466BEA5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070E-29E1-801B-7D03-A00EFF4F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96CD-52E4-315D-1503-363DDD19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1F44-A3A2-4A4B-BD82-C4A310D6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B3A46-D928-0C39-354E-1320F676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115B-A7A3-DB00-7CF8-BC8C8B8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C192-1529-B141-B98A-29E39387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53E83-E1B2-EA29-DD32-095E218C5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85BE0-590D-7034-3922-F9BC5BFA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59E0A-6916-4EA3-8EDE-FE6AE094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EE56B-051F-719F-DD19-C796B6A6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F63D-2BA3-450C-4024-9E32A3FF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8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DB007-BADB-9FC2-9931-08F09AE2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DF25-929E-200C-6839-81747F897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E5F5-2732-4B5B-7002-7BA313C4D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F361-3B13-3147-B3C0-C0A1B16F23EF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BD73-A04B-741C-73BB-DE6FA5869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C22D-3DDF-1DF0-74E7-31BFD344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F160-97E0-224C-823B-A4A2D099D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ublic.tableau.com/views/CrimesinCanadafrom2000-2020/Dashboard?:language=en-US&amp;:display_count=n&amp;:origin=viz_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ngaljit/Crimes_in_Canada_2000_2020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48312A-931E-4F1E-707B-E1FD4E0C1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3" b="12761"/>
          <a:stretch/>
        </p:blipFill>
        <p:spPr>
          <a:xfrm>
            <a:off x="475487" y="201167"/>
            <a:ext cx="11113008" cy="6638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97763-602F-5C41-A0C5-9D1312DF9552}"/>
              </a:ext>
            </a:extLst>
          </p:cNvPr>
          <p:cNvSpPr txBox="1"/>
          <p:nvPr/>
        </p:nvSpPr>
        <p:spPr>
          <a:xfrm>
            <a:off x="2302621" y="-38737"/>
            <a:ext cx="79545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50000"/>
                </a:solidFill>
              </a:rPr>
              <a:t>Exploratory Data Analysis of crimes in Canada</a:t>
            </a:r>
          </a:p>
          <a:p>
            <a:pPr algn="ctr"/>
            <a:r>
              <a:rPr lang="en-US" sz="3200" b="1" dirty="0">
                <a:solidFill>
                  <a:srgbClr val="F50000"/>
                </a:solidFill>
              </a:rPr>
              <a:t>From the year 2000 to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C9D9F-C867-C0F9-9C14-6FF6849884F8}"/>
              </a:ext>
            </a:extLst>
          </p:cNvPr>
          <p:cNvSpPr/>
          <p:nvPr/>
        </p:nvSpPr>
        <p:spPr>
          <a:xfrm>
            <a:off x="2660904" y="6287501"/>
            <a:ext cx="780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source : Statistics Canada, table: </a:t>
            </a:r>
            <a:r>
              <a:rPr lang="en-CA" dirty="0"/>
              <a:t>35-10-0177-01, released on 2021-07-27</a:t>
            </a:r>
          </a:p>
        </p:txBody>
      </p:sp>
      <p:pic>
        <p:nvPicPr>
          <p:cNvPr id="1028" name="Picture 4" descr="Criminal Logo PNG Vectors Free Download">
            <a:extLst>
              <a:ext uri="{FF2B5EF4-FFF2-40B4-BE49-F238E27FC236}">
                <a16:creationId xmlns:a16="http://schemas.microsoft.com/office/drawing/2014/main" id="{71357FBA-6A27-3020-69AC-37038D8A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6" y="902208"/>
            <a:ext cx="2984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7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crime rate per 100k population in Canada (2000-2020)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AD32B0-5989-FDD7-E5D9-9861FE97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96794"/>
              </p:ext>
            </p:extLst>
          </p:nvPr>
        </p:nvGraphicFramePr>
        <p:xfrm>
          <a:off x="3466547" y="749931"/>
          <a:ext cx="4735548" cy="5632046"/>
        </p:xfrm>
        <a:graphic>
          <a:graphicData uri="http://schemas.openxmlformats.org/drawingml/2006/table">
            <a:tbl>
              <a:tblPr/>
              <a:tblGrid>
                <a:gridCol w="3128643">
                  <a:extLst>
                    <a:ext uri="{9D8B030D-6E8A-4147-A177-3AD203B41FA5}">
                      <a16:colId xmlns:a16="http://schemas.microsoft.com/office/drawing/2014/main" val="1577968560"/>
                    </a:ext>
                  </a:extLst>
                </a:gridCol>
                <a:gridCol w="1606905">
                  <a:extLst>
                    <a:ext uri="{9D8B030D-6E8A-4147-A177-3AD203B41FA5}">
                      <a16:colId xmlns:a16="http://schemas.microsoft.com/office/drawing/2014/main" val="3752409188"/>
                    </a:ext>
                  </a:extLst>
                </a:gridCol>
              </a:tblGrid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804516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Theft under $5,000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1849.00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87129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521.52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68761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390.48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20842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383.44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231496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14606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70.02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176135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41746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50.11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147595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635209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16.95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004779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98428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68060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569914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77676"/>
                  </a:ext>
                </a:extLst>
              </a:tr>
              <a:tr h="17205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524751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72217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09415"/>
                  </a:ext>
                </a:extLst>
              </a:tr>
              <a:tr h="3114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activities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8603" marR="8603" marT="860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18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12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crime rate per 100k population in Canada (2000-2020)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1C746-3BD2-3891-CF5C-3DE011EC52D0}"/>
              </a:ext>
            </a:extLst>
          </p:cNvPr>
          <p:cNvSpPr/>
          <p:nvPr/>
        </p:nvSpPr>
        <p:spPr>
          <a:xfrm>
            <a:off x="2039812" y="508556"/>
            <a:ext cx="10058400" cy="417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3CE7C4-5516-AE4D-8BEC-B10B27FF80B2}"/>
              </a:ext>
            </a:extLst>
          </p:cNvPr>
          <p:cNvGrpSpPr/>
          <p:nvPr/>
        </p:nvGrpSpPr>
        <p:grpSpPr>
          <a:xfrm>
            <a:off x="0" y="461664"/>
            <a:ext cx="12192000" cy="6207476"/>
            <a:chOff x="0" y="461664"/>
            <a:chExt cx="12192000" cy="62074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BCE82D-BDBA-BC92-0F34-690D40357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1664"/>
              <a:ext cx="12192000" cy="620747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9D803C-57D2-F08F-3615-C3D9C3142302}"/>
                </a:ext>
              </a:extLst>
            </p:cNvPr>
            <p:cNvSpPr/>
            <p:nvPr/>
          </p:nvSpPr>
          <p:spPr>
            <a:xfrm>
              <a:off x="3739896" y="461664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32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crimes in Canada over the years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CFA73A-A756-4CF7-2BA5-D71F77C86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71696"/>
              </p:ext>
            </p:extLst>
          </p:nvPr>
        </p:nvGraphicFramePr>
        <p:xfrm>
          <a:off x="299260" y="885887"/>
          <a:ext cx="2369694" cy="557403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839971312"/>
                    </a:ext>
                  </a:extLst>
                </a:gridCol>
                <a:gridCol w="1779144">
                  <a:extLst>
                    <a:ext uri="{9D8B030D-6E8A-4147-A177-3AD203B41FA5}">
                      <a16:colId xmlns:a16="http://schemas.microsoft.com/office/drawing/2014/main" val="1382326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278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36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908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413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80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944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78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8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2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480347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658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29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651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435098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579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9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02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2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867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37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81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7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165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0116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455FFE8-40D9-529A-4352-DF19F10842E3}"/>
              </a:ext>
            </a:extLst>
          </p:cNvPr>
          <p:cNvGrpSpPr/>
          <p:nvPr/>
        </p:nvGrpSpPr>
        <p:grpSpPr>
          <a:xfrm>
            <a:off x="2668954" y="746387"/>
            <a:ext cx="9402584" cy="5713530"/>
            <a:chOff x="2668954" y="746387"/>
            <a:chExt cx="9402584" cy="57135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0F5204-2AAF-714C-6A90-2229A0791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8954" y="885887"/>
              <a:ext cx="9402584" cy="557403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BB7281-2CF5-BAA6-2DF2-BA6973EE4B61}"/>
                </a:ext>
              </a:extLst>
            </p:cNvPr>
            <p:cNvSpPr/>
            <p:nvPr/>
          </p:nvSpPr>
          <p:spPr>
            <a:xfrm>
              <a:off x="3456432" y="746387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90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Total number of crimes in provinces (2000-2020)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4ECD11-D6BB-D091-1745-DD0733B15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25121"/>
              </p:ext>
            </p:extLst>
          </p:nvPr>
        </p:nvGraphicFramePr>
        <p:xfrm>
          <a:off x="293076" y="1486767"/>
          <a:ext cx="3711818" cy="3547110"/>
        </p:xfrm>
        <a:graphic>
          <a:graphicData uri="http://schemas.openxmlformats.org/drawingml/2006/table">
            <a:tbl>
              <a:tblPr/>
              <a:tblGrid>
                <a:gridCol w="2497016">
                  <a:extLst>
                    <a:ext uri="{9D8B030D-6E8A-4147-A177-3AD203B41FA5}">
                      <a16:colId xmlns:a16="http://schemas.microsoft.com/office/drawing/2014/main" val="760066499"/>
                    </a:ext>
                  </a:extLst>
                </a:gridCol>
                <a:gridCol w="1214802">
                  <a:extLst>
                    <a:ext uri="{9D8B030D-6E8A-4147-A177-3AD203B41FA5}">
                      <a16:colId xmlns:a16="http://schemas.microsoft.com/office/drawing/2014/main" val="6446814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5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2854020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92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1978474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732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1875612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45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1433195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021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491842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528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246516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08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78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0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26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63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92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10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E3AC464-3828-3893-2CE9-A118B6DC9B94}"/>
              </a:ext>
            </a:extLst>
          </p:cNvPr>
          <p:cNvGrpSpPr/>
          <p:nvPr/>
        </p:nvGrpSpPr>
        <p:grpSpPr>
          <a:xfrm>
            <a:off x="4080933" y="1264971"/>
            <a:ext cx="8074491" cy="4482708"/>
            <a:chOff x="4080933" y="1264971"/>
            <a:chExt cx="8074491" cy="44827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562D34-95CE-B699-2E43-161C23CA1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0933" y="1344168"/>
              <a:ext cx="8074491" cy="44035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138D76-2970-42AA-016E-94497CCBF32E}"/>
                </a:ext>
              </a:extLst>
            </p:cNvPr>
            <p:cNvSpPr/>
            <p:nvPr/>
          </p:nvSpPr>
          <p:spPr>
            <a:xfrm>
              <a:off x="5440680" y="1264971"/>
              <a:ext cx="6611812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00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Average crime rate per 100k population in provinces (2000-2020)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9CEE8B-D07B-923D-01B4-11348FA82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18922"/>
              </p:ext>
            </p:extLst>
          </p:nvPr>
        </p:nvGraphicFramePr>
        <p:xfrm>
          <a:off x="215411" y="1596830"/>
          <a:ext cx="4203892" cy="3547110"/>
        </p:xfrm>
        <a:graphic>
          <a:graphicData uri="http://schemas.openxmlformats.org/drawingml/2006/table">
            <a:tbl>
              <a:tblPr/>
              <a:tblGrid>
                <a:gridCol w="2424748">
                  <a:extLst>
                    <a:ext uri="{9D8B030D-6E8A-4147-A177-3AD203B41FA5}">
                      <a16:colId xmlns:a16="http://schemas.microsoft.com/office/drawing/2014/main" val="4038303837"/>
                    </a:ext>
                  </a:extLst>
                </a:gridCol>
                <a:gridCol w="1779144">
                  <a:extLst>
                    <a:ext uri="{9D8B030D-6E8A-4147-A177-3AD203B41FA5}">
                      <a16:colId xmlns:a16="http://schemas.microsoft.com/office/drawing/2014/main" val="1338626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315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479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524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56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36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86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86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259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52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17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354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17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743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0080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4ABBB3E-12B2-CC33-7CEC-DDF095D0B72F}"/>
              </a:ext>
            </a:extLst>
          </p:cNvPr>
          <p:cNvGrpSpPr/>
          <p:nvPr/>
        </p:nvGrpSpPr>
        <p:grpSpPr>
          <a:xfrm>
            <a:off x="4583983" y="1248990"/>
            <a:ext cx="7392605" cy="4369164"/>
            <a:chOff x="4583983" y="1248990"/>
            <a:chExt cx="7392605" cy="43691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49CC3A-C327-C3AD-FF21-889ED6CEB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983" y="1380743"/>
              <a:ext cx="7392605" cy="42374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FADDEE-88EE-5D70-2A20-6A62345ECD6E}"/>
                </a:ext>
              </a:extLst>
            </p:cNvPr>
            <p:cNvSpPr/>
            <p:nvPr/>
          </p:nvSpPr>
          <p:spPr>
            <a:xfrm>
              <a:off x="6437376" y="1248990"/>
              <a:ext cx="5539212" cy="569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95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98A46-4FBC-F022-FFC4-303891971671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Table summarizing total crimes in provinces (2000-2020)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DD378-DEC2-6B77-CB08-3BB3E264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01304"/>
              </p:ext>
            </p:extLst>
          </p:nvPr>
        </p:nvGraphicFramePr>
        <p:xfrm>
          <a:off x="46898" y="562708"/>
          <a:ext cx="12109933" cy="6062911"/>
        </p:xfrm>
        <a:graphic>
          <a:graphicData uri="http://schemas.openxmlformats.org/drawingml/2006/table">
            <a:tbl>
              <a:tblPr/>
              <a:tblGrid>
                <a:gridCol w="1269397">
                  <a:extLst>
                    <a:ext uri="{9D8B030D-6E8A-4147-A177-3AD203B41FA5}">
                      <a16:colId xmlns:a16="http://schemas.microsoft.com/office/drawing/2014/main" val="2401756390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2254828349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4031252806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913921059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3745936898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2058700478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3055953609"/>
                    </a:ext>
                  </a:extLst>
                </a:gridCol>
                <a:gridCol w="515580">
                  <a:extLst>
                    <a:ext uri="{9D8B030D-6E8A-4147-A177-3AD203B41FA5}">
                      <a16:colId xmlns:a16="http://schemas.microsoft.com/office/drawing/2014/main" val="1481696719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1344571697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714034154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1024571615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597223747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2086730074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594386552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500995231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205094636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487130321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1630578159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2375662283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694028256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3713511566"/>
                    </a:ext>
                  </a:extLst>
                </a:gridCol>
                <a:gridCol w="516534">
                  <a:extLst>
                    <a:ext uri="{9D8B030D-6E8A-4147-A177-3AD203B41FA5}">
                      <a16:colId xmlns:a16="http://schemas.microsoft.com/office/drawing/2014/main" val="641737636"/>
                    </a:ext>
                  </a:extLst>
                </a:gridCol>
              </a:tblGrid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83077"/>
                  </a:ext>
                </a:extLst>
              </a:tr>
              <a:tr h="21062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23242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64024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65878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63327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78396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97428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100470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89780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86327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77200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61002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15670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18421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263126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828644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822024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154669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11676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7461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01903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159184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157110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148428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126554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113746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114190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133374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135122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516519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80492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114270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113461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103780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76896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273565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23724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23630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24978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69791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91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25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CBB5D3-3C5B-07ED-BAC2-41A2E45D63C4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total crimes in different provinces (2000-2020)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90108-FB69-AC58-2A9D-D5A7739A2138}"/>
              </a:ext>
            </a:extLst>
          </p:cNvPr>
          <p:cNvSpPr/>
          <p:nvPr/>
        </p:nvSpPr>
        <p:spPr>
          <a:xfrm>
            <a:off x="1547446" y="461664"/>
            <a:ext cx="10058400" cy="417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D6B2FA-B10B-F16A-6021-5939B8B18D8A}"/>
              </a:ext>
            </a:extLst>
          </p:cNvPr>
          <p:cNvGrpSpPr/>
          <p:nvPr/>
        </p:nvGrpSpPr>
        <p:grpSpPr>
          <a:xfrm>
            <a:off x="797895" y="512659"/>
            <a:ext cx="10596210" cy="6107597"/>
            <a:chOff x="797895" y="512659"/>
            <a:chExt cx="10596210" cy="61075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05F9-2D07-BB3F-50E9-4AA14513D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895" y="576072"/>
              <a:ext cx="10596210" cy="604418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1EEB5C-9F49-2B2C-BB5F-488E8434C728}"/>
                </a:ext>
              </a:extLst>
            </p:cNvPr>
            <p:cNvSpPr/>
            <p:nvPr/>
          </p:nvSpPr>
          <p:spPr>
            <a:xfrm>
              <a:off x="2286238" y="512659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6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2906A6-C4C3-C97B-F758-0419E7749340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total category wise crimes in Canada (2000-2020)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5FE037-0E77-83DD-C59D-F1462E973E2F}"/>
              </a:ext>
            </a:extLst>
          </p:cNvPr>
          <p:cNvGrpSpPr/>
          <p:nvPr/>
        </p:nvGrpSpPr>
        <p:grpSpPr>
          <a:xfrm>
            <a:off x="657558" y="607968"/>
            <a:ext cx="10876883" cy="6018436"/>
            <a:chOff x="657558" y="607968"/>
            <a:chExt cx="10876883" cy="60184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8B2696-3635-B84B-FD9A-E0C267D1D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558" y="676656"/>
              <a:ext cx="10876883" cy="594974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FB2244-8A16-E4C8-C21A-C35B73A66DBE}"/>
                </a:ext>
              </a:extLst>
            </p:cNvPr>
            <p:cNvSpPr/>
            <p:nvPr/>
          </p:nvSpPr>
          <p:spPr>
            <a:xfrm>
              <a:off x="3157837" y="607968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73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827D3-E89E-E849-D92F-12A846A8BD30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category wise crimes in different provinces (2000-2020)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97CC79-575F-7778-547D-7017C71ABB8C}"/>
              </a:ext>
            </a:extLst>
          </p:cNvPr>
          <p:cNvGrpSpPr/>
          <p:nvPr/>
        </p:nvGrpSpPr>
        <p:grpSpPr>
          <a:xfrm>
            <a:off x="2087793" y="470242"/>
            <a:ext cx="8358316" cy="6387758"/>
            <a:chOff x="2087793" y="470242"/>
            <a:chExt cx="8358316" cy="63877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1005C7-1465-0973-D7DC-7F2B071A0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7793" y="612082"/>
              <a:ext cx="7650567" cy="624591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F210F3-1B1A-9DE0-A582-B5AD8C739BE9}"/>
                </a:ext>
              </a:extLst>
            </p:cNvPr>
            <p:cNvSpPr/>
            <p:nvPr/>
          </p:nvSpPr>
          <p:spPr>
            <a:xfrm>
              <a:off x="2087793" y="470242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60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4C88B-2A59-681F-1BD1-1F9BC55FD4C4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Table summarizing average crime rate per 100k population in provinces (2000-2020)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2F9FD0-C3B5-03F6-D8EC-CBCE5EBEA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23634"/>
              </p:ext>
            </p:extLst>
          </p:nvPr>
        </p:nvGraphicFramePr>
        <p:xfrm>
          <a:off x="87512" y="832337"/>
          <a:ext cx="12045048" cy="5435708"/>
        </p:xfrm>
        <a:graphic>
          <a:graphicData uri="http://schemas.openxmlformats.org/drawingml/2006/table">
            <a:tbl>
              <a:tblPr/>
              <a:tblGrid>
                <a:gridCol w="932396">
                  <a:extLst>
                    <a:ext uri="{9D8B030D-6E8A-4147-A177-3AD203B41FA5}">
                      <a16:colId xmlns:a16="http://schemas.microsoft.com/office/drawing/2014/main" val="4090914310"/>
                    </a:ext>
                  </a:extLst>
                </a:gridCol>
                <a:gridCol w="795448">
                  <a:extLst>
                    <a:ext uri="{9D8B030D-6E8A-4147-A177-3AD203B41FA5}">
                      <a16:colId xmlns:a16="http://schemas.microsoft.com/office/drawing/2014/main" val="1259342886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4064565490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310737336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327018767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96733968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649660225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2338684093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1181508662"/>
                    </a:ext>
                  </a:extLst>
                </a:gridCol>
                <a:gridCol w="515619">
                  <a:extLst>
                    <a:ext uri="{9D8B030D-6E8A-4147-A177-3AD203B41FA5}">
                      <a16:colId xmlns:a16="http://schemas.microsoft.com/office/drawing/2014/main" val="85863495"/>
                    </a:ext>
                  </a:extLst>
                </a:gridCol>
                <a:gridCol w="471390">
                  <a:extLst>
                    <a:ext uri="{9D8B030D-6E8A-4147-A177-3AD203B41FA5}">
                      <a16:colId xmlns:a16="http://schemas.microsoft.com/office/drawing/2014/main" val="2773748817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3569030828"/>
                    </a:ext>
                  </a:extLst>
                </a:gridCol>
                <a:gridCol w="569398">
                  <a:extLst>
                    <a:ext uri="{9D8B030D-6E8A-4147-A177-3AD203B41FA5}">
                      <a16:colId xmlns:a16="http://schemas.microsoft.com/office/drawing/2014/main" val="2904211259"/>
                    </a:ext>
                  </a:extLst>
                </a:gridCol>
                <a:gridCol w="527848">
                  <a:extLst>
                    <a:ext uri="{9D8B030D-6E8A-4147-A177-3AD203B41FA5}">
                      <a16:colId xmlns:a16="http://schemas.microsoft.com/office/drawing/2014/main" val="961033017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175118148"/>
                    </a:ext>
                  </a:extLst>
                </a:gridCol>
                <a:gridCol w="516373">
                  <a:extLst>
                    <a:ext uri="{9D8B030D-6E8A-4147-A177-3AD203B41FA5}">
                      <a16:colId xmlns:a16="http://schemas.microsoft.com/office/drawing/2014/main" val="2844253737"/>
                    </a:ext>
                  </a:extLst>
                </a:gridCol>
                <a:gridCol w="504897">
                  <a:extLst>
                    <a:ext uri="{9D8B030D-6E8A-4147-A177-3AD203B41FA5}">
                      <a16:colId xmlns:a16="http://schemas.microsoft.com/office/drawing/2014/main" val="3181396789"/>
                    </a:ext>
                  </a:extLst>
                </a:gridCol>
                <a:gridCol w="493422">
                  <a:extLst>
                    <a:ext uri="{9D8B030D-6E8A-4147-A177-3AD203B41FA5}">
                      <a16:colId xmlns:a16="http://schemas.microsoft.com/office/drawing/2014/main" val="2683714032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611134779"/>
                    </a:ext>
                  </a:extLst>
                </a:gridCol>
                <a:gridCol w="516372">
                  <a:extLst>
                    <a:ext uri="{9D8B030D-6E8A-4147-A177-3AD203B41FA5}">
                      <a16:colId xmlns:a16="http://schemas.microsoft.com/office/drawing/2014/main" val="784171089"/>
                    </a:ext>
                  </a:extLst>
                </a:gridCol>
                <a:gridCol w="552345">
                  <a:extLst>
                    <a:ext uri="{9D8B030D-6E8A-4147-A177-3AD203B41FA5}">
                      <a16:colId xmlns:a16="http://schemas.microsoft.com/office/drawing/2014/main" val="3994836082"/>
                    </a:ext>
                  </a:extLst>
                </a:gridCol>
                <a:gridCol w="538042">
                  <a:extLst>
                    <a:ext uri="{9D8B030D-6E8A-4147-A177-3AD203B41FA5}">
                      <a16:colId xmlns:a16="http://schemas.microsoft.com/office/drawing/2014/main" val="480476988"/>
                    </a:ext>
                  </a:extLst>
                </a:gridCol>
              </a:tblGrid>
              <a:tr h="1856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12186"/>
                  </a:ext>
                </a:extLst>
              </a:tr>
              <a:tr h="1856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921842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112.75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0289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164.43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2656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141.21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56925"/>
                  </a:ext>
                </a:extLst>
              </a:tr>
              <a:tr h="3664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68.69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27850"/>
                  </a:ext>
                </a:extLst>
              </a:tr>
              <a:tr h="5473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7157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247.55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252.74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210.53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248.99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312.88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13908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602279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194.97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164.51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168.82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169.71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156.56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10360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979332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84.63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80.68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46542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110.35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47403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168.15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163.02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141.14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130.54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127.93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127.83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126.16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134.92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135.61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125.73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113.88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121.31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134.22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126.36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127.26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125.33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123.89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92901"/>
                  </a:ext>
                </a:extLst>
              </a:tr>
              <a:tr h="3665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222.42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277.87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191.49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144.77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128.41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177.38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184.17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176.2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173.25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134.06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174.08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163.56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162.67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164.39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233.3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237.94</a:t>
                      </a:r>
                    </a:p>
                  </a:txBody>
                  <a:tcPr marL="4714" marR="4714" marT="47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83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1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ABEE88-FAB3-7D9A-32FF-AACEBC6111C6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87252-AAC2-61C8-BA93-DB99E9E1939E}"/>
              </a:ext>
            </a:extLst>
          </p:cNvPr>
          <p:cNvSpPr txBox="1"/>
          <p:nvPr/>
        </p:nvSpPr>
        <p:spPr>
          <a:xfrm>
            <a:off x="347472" y="387397"/>
            <a:ext cx="11433048" cy="300883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 this project, the exploratory data analysis is performed on the incident-</a:t>
            </a:r>
            <a:r>
              <a:rPr lang="en-CA" sz="1600" dirty="0"/>
              <a:t>based crime data for Canada available at Statistics Canada (</a:t>
            </a:r>
            <a:r>
              <a:rPr lang="en-US" sz="1600" dirty="0"/>
              <a:t>table: </a:t>
            </a:r>
            <a:r>
              <a:rPr lang="en-CA" sz="1600" dirty="0"/>
              <a:t>35-10-0177-01, released on 2021-07-27).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For the analysis, pandas, seaborn and matplotlib library available with open-source Python programming </a:t>
            </a:r>
            <a:r>
              <a:rPr lang="en-CA" sz="1600"/>
              <a:t>were utilized.</a:t>
            </a:r>
            <a:endParaRPr lang="en-CA" sz="1600" dirty="0"/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Data analysis also involved cleaning the data to bring it into a useful format facilitating the data analysis.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A tableau dashboard was also prepared, and the dashboard is available on the following link. </a:t>
            </a:r>
            <a:r>
              <a:rPr lang="en-CA" sz="1600" dirty="0">
                <a:hlinkClick r:id="rId2"/>
              </a:rPr>
              <a:t>https://public.tableau.com/views/CrimesinCanadafrom2000-2020/Dashboard?:language=en-US&amp;:display_count=n&amp;:origin=viz_share_link</a:t>
            </a:r>
            <a:r>
              <a:rPr lang="en-CA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A snapshot of the tableau dashboard is shown below.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AC3D4-3F5C-77C0-AB84-D9F51D92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3396234"/>
            <a:ext cx="5989320" cy="3364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602FB-5250-07ED-6BB9-F104DD0C41A1}"/>
              </a:ext>
            </a:extLst>
          </p:cNvPr>
          <p:cNvSpPr txBox="1"/>
          <p:nvPr/>
        </p:nvSpPr>
        <p:spPr>
          <a:xfrm>
            <a:off x="6511273" y="3786554"/>
            <a:ext cx="533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python codes are available at the link below:</a:t>
            </a:r>
          </a:p>
          <a:p>
            <a:r>
              <a:rPr lang="en-CA" dirty="0">
                <a:hlinkClick r:id="rId4"/>
              </a:rPr>
              <a:t>Mangaljit/Crimes_in_Canada_2000_2020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1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CF2F1-C757-9BE6-6821-1F1E47E2D3C3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average crimes rate per 100k population in provinces over the years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2BC374-287F-1963-261B-ECAE3419DB42}"/>
              </a:ext>
            </a:extLst>
          </p:cNvPr>
          <p:cNvGrpSpPr/>
          <p:nvPr/>
        </p:nvGrpSpPr>
        <p:grpSpPr>
          <a:xfrm>
            <a:off x="583253" y="557784"/>
            <a:ext cx="10380355" cy="6117336"/>
            <a:chOff x="583253" y="557784"/>
            <a:chExt cx="10380355" cy="61173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FAC395-E2A1-4688-FAA0-16FEF3DF5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253" y="557784"/>
              <a:ext cx="10380355" cy="611733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5D9FFC-B95A-AC8F-1964-A03CC01D0E68}"/>
                </a:ext>
              </a:extLst>
            </p:cNvPr>
            <p:cNvSpPr/>
            <p:nvPr/>
          </p:nvSpPr>
          <p:spPr>
            <a:xfrm>
              <a:off x="2450592" y="557784"/>
              <a:ext cx="8358316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05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22494C-2CC9-A1CF-8082-9419FC9E5F58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category wise average crimes rate per 100k population in Canada over the years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5AEF6-C561-E9B9-23C8-37274F0E4A46}"/>
              </a:ext>
            </a:extLst>
          </p:cNvPr>
          <p:cNvGrpSpPr/>
          <p:nvPr/>
        </p:nvGrpSpPr>
        <p:grpSpPr>
          <a:xfrm>
            <a:off x="514402" y="461664"/>
            <a:ext cx="11163195" cy="6300216"/>
            <a:chOff x="514402" y="461664"/>
            <a:chExt cx="11163195" cy="6300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424157-8583-1DA6-DE4E-4DCF70441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402" y="461664"/>
              <a:ext cx="11163195" cy="63002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895319-181C-453D-A912-38D3A30D8271}"/>
                </a:ext>
              </a:extLst>
            </p:cNvPr>
            <p:cNvSpPr/>
            <p:nvPr/>
          </p:nvSpPr>
          <p:spPr>
            <a:xfrm>
              <a:off x="3319281" y="479952"/>
              <a:ext cx="8358316" cy="269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50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BA2490-2F94-8BCB-BFEE-BF4DF5E8DE62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Heatmap of average crimes rate in different categories per 100k population (2000-2020)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16C1E-649B-F6BA-83B5-66812AE64C09}"/>
              </a:ext>
            </a:extLst>
          </p:cNvPr>
          <p:cNvGrpSpPr/>
          <p:nvPr/>
        </p:nvGrpSpPr>
        <p:grpSpPr>
          <a:xfrm>
            <a:off x="2256158" y="493776"/>
            <a:ext cx="8909366" cy="6318504"/>
            <a:chOff x="2256158" y="493776"/>
            <a:chExt cx="8909366" cy="63185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79DC44-CE8F-49FF-6D61-9D1BEA879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158" y="493776"/>
              <a:ext cx="7856743" cy="631850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562F08-71BB-1478-476A-15693827BDC0}"/>
                </a:ext>
              </a:extLst>
            </p:cNvPr>
            <p:cNvSpPr/>
            <p:nvPr/>
          </p:nvSpPr>
          <p:spPr>
            <a:xfrm>
              <a:off x="2807208" y="502920"/>
              <a:ext cx="8358316" cy="201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2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EC7B83-41D4-0FF1-9E09-8248965E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64317"/>
              </p:ext>
            </p:extLst>
          </p:nvPr>
        </p:nvGraphicFramePr>
        <p:xfrm>
          <a:off x="164790" y="882812"/>
          <a:ext cx="5673304" cy="5692447"/>
        </p:xfrm>
        <a:graphic>
          <a:graphicData uri="http://schemas.openxmlformats.org/drawingml/2006/table">
            <a:tbl>
              <a:tblPr/>
              <a:tblGrid>
                <a:gridCol w="2440804">
                  <a:extLst>
                    <a:ext uri="{9D8B030D-6E8A-4147-A177-3AD203B41FA5}">
                      <a16:colId xmlns:a16="http://schemas.microsoft.com/office/drawing/2014/main" val="600150045"/>
                    </a:ext>
                  </a:extLst>
                </a:gridCol>
                <a:gridCol w="1850317">
                  <a:extLst>
                    <a:ext uri="{9D8B030D-6E8A-4147-A177-3AD203B41FA5}">
                      <a16:colId xmlns:a16="http://schemas.microsoft.com/office/drawing/2014/main" val="257748972"/>
                    </a:ext>
                  </a:extLst>
                </a:gridCol>
                <a:gridCol w="1382183">
                  <a:extLst>
                    <a:ext uri="{9D8B030D-6E8A-4147-A177-3AD203B41FA5}">
                      <a16:colId xmlns:a16="http://schemas.microsoft.com/office/drawing/2014/main" val="556702336"/>
                    </a:ext>
                  </a:extLst>
                </a:gridCol>
              </a:tblGrid>
              <a:tr h="5032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Prevalent crime location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90881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3836347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41067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38280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410361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580226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803136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364440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57444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35099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455698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7590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662942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093203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683749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067095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213701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27889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251046"/>
                  </a:ext>
                </a:extLst>
              </a:tr>
              <a:tr h="2556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0633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80327"/>
                  </a:ext>
                </a:extLst>
              </a:tr>
              <a:tr h="2942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3451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8BF96B-413C-D10B-A196-673D4AD13AF3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prevalent crime location (2000-2020)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13C60F-A752-B7D8-5C48-7F04E1C1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09223"/>
              </p:ext>
            </p:extLst>
          </p:nvPr>
        </p:nvGraphicFramePr>
        <p:xfrm>
          <a:off x="5990492" y="871088"/>
          <a:ext cx="6002836" cy="5692447"/>
        </p:xfrm>
        <a:graphic>
          <a:graphicData uri="http://schemas.openxmlformats.org/drawingml/2006/table">
            <a:tbl>
              <a:tblPr/>
              <a:tblGrid>
                <a:gridCol w="2511731">
                  <a:extLst>
                    <a:ext uri="{9D8B030D-6E8A-4147-A177-3AD203B41FA5}">
                      <a16:colId xmlns:a16="http://schemas.microsoft.com/office/drawing/2014/main" val="3041368428"/>
                    </a:ext>
                  </a:extLst>
                </a:gridCol>
                <a:gridCol w="2040044">
                  <a:extLst>
                    <a:ext uri="{9D8B030D-6E8A-4147-A177-3AD203B41FA5}">
                      <a16:colId xmlns:a16="http://schemas.microsoft.com/office/drawing/2014/main" val="2589108392"/>
                    </a:ext>
                  </a:extLst>
                </a:gridCol>
                <a:gridCol w="1451061">
                  <a:extLst>
                    <a:ext uri="{9D8B030D-6E8A-4147-A177-3AD203B41FA5}">
                      <a16:colId xmlns:a16="http://schemas.microsoft.com/office/drawing/2014/main" val="1379959789"/>
                    </a:ext>
                  </a:extLst>
                </a:gridCol>
              </a:tblGrid>
              <a:tr h="5019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Prevalent crime location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2429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2912.43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4661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94560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74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397678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7828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1696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99037"/>
                  </a:ext>
                </a:extLst>
              </a:tr>
              <a:tr h="5019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9463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362101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94418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1926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69962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309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077444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74273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89186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430405"/>
                  </a:ext>
                </a:extLst>
              </a:tr>
              <a:tr h="2942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1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84E50-7118-9EFC-604D-3D450CC13FB9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Province wise most prevalent crime category (2000-2020)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0BD1E8-7201-6B53-8264-7B1069C0B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71316"/>
              </p:ext>
            </p:extLst>
          </p:nvPr>
        </p:nvGraphicFramePr>
        <p:xfrm>
          <a:off x="241788" y="1299195"/>
          <a:ext cx="5651301" cy="3547110"/>
        </p:xfrm>
        <a:graphic>
          <a:graphicData uri="http://schemas.openxmlformats.org/drawingml/2006/table">
            <a:tbl>
              <a:tblPr/>
              <a:tblGrid>
                <a:gridCol w="2424748">
                  <a:extLst>
                    <a:ext uri="{9D8B030D-6E8A-4147-A177-3AD203B41FA5}">
                      <a16:colId xmlns:a16="http://schemas.microsoft.com/office/drawing/2014/main" val="2844550442"/>
                    </a:ext>
                  </a:extLst>
                </a:gridCol>
                <a:gridCol w="1987526">
                  <a:extLst>
                    <a:ext uri="{9D8B030D-6E8A-4147-A177-3AD203B41FA5}">
                      <a16:colId xmlns:a16="http://schemas.microsoft.com/office/drawing/2014/main" val="2650780147"/>
                    </a:ext>
                  </a:extLst>
                </a:gridCol>
                <a:gridCol w="1239027">
                  <a:extLst>
                    <a:ext uri="{9D8B030D-6E8A-4147-A177-3AD203B41FA5}">
                      <a16:colId xmlns:a16="http://schemas.microsoft.com/office/drawing/2014/main" val="31124915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Most prevalent 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346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3836347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27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2714237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6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1847647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81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1676906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00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497927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3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84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319470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899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144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342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14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72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305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746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EB8398-9FBF-5304-6660-3FEAF5A2A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1042"/>
              </p:ext>
            </p:extLst>
          </p:nvPr>
        </p:nvGraphicFramePr>
        <p:xfrm>
          <a:off x="6002216" y="1299195"/>
          <a:ext cx="5651301" cy="3547110"/>
        </p:xfrm>
        <a:graphic>
          <a:graphicData uri="http://schemas.openxmlformats.org/drawingml/2006/table">
            <a:tbl>
              <a:tblPr/>
              <a:tblGrid>
                <a:gridCol w="2424748">
                  <a:extLst>
                    <a:ext uri="{9D8B030D-6E8A-4147-A177-3AD203B41FA5}">
                      <a16:colId xmlns:a16="http://schemas.microsoft.com/office/drawing/2014/main" val="4185176256"/>
                    </a:ext>
                  </a:extLst>
                </a:gridCol>
                <a:gridCol w="1779839">
                  <a:extLst>
                    <a:ext uri="{9D8B030D-6E8A-4147-A177-3AD203B41FA5}">
                      <a16:colId xmlns:a16="http://schemas.microsoft.com/office/drawing/2014/main" val="438874396"/>
                    </a:ext>
                  </a:extLst>
                </a:gridCol>
                <a:gridCol w="1446714">
                  <a:extLst>
                    <a:ext uri="{9D8B030D-6E8A-4147-A177-3AD203B41FA5}">
                      <a16:colId xmlns:a16="http://schemas.microsoft.com/office/drawing/2014/main" val="2143636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7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5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57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2170.65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27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2168.55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21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968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1808.33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52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03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56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439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65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180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1128.17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77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1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BDC644-DBB2-446B-DFAA-914AC93CE32B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Province wise most prevalent crime category (2000-2020)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1BFBA9-3C83-3D13-13AC-A71112425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1800"/>
              </p:ext>
            </p:extLst>
          </p:nvPr>
        </p:nvGraphicFramePr>
        <p:xfrm>
          <a:off x="89388" y="1498490"/>
          <a:ext cx="5651301" cy="3790950"/>
        </p:xfrm>
        <a:graphic>
          <a:graphicData uri="http://schemas.openxmlformats.org/drawingml/2006/table">
            <a:tbl>
              <a:tblPr/>
              <a:tblGrid>
                <a:gridCol w="2220058">
                  <a:extLst>
                    <a:ext uri="{9D8B030D-6E8A-4147-A177-3AD203B41FA5}">
                      <a16:colId xmlns:a16="http://schemas.microsoft.com/office/drawing/2014/main" val="1086003425"/>
                    </a:ext>
                  </a:extLst>
                </a:gridCol>
                <a:gridCol w="1984529">
                  <a:extLst>
                    <a:ext uri="{9D8B030D-6E8A-4147-A177-3AD203B41FA5}">
                      <a16:colId xmlns:a16="http://schemas.microsoft.com/office/drawing/2014/main" val="86538690"/>
                    </a:ext>
                  </a:extLst>
                </a:gridCol>
                <a:gridCol w="1446714">
                  <a:extLst>
                    <a:ext uri="{9D8B030D-6E8A-4147-A177-3AD203B41FA5}">
                      <a16:colId xmlns:a16="http://schemas.microsoft.com/office/drawing/2014/main" val="33040079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06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51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545783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27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503764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43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19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21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5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5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570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166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00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784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0673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9D3593-6FBF-F2C7-E7AD-C23AC40B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90609"/>
              </p:ext>
            </p:extLst>
          </p:nvPr>
        </p:nvGraphicFramePr>
        <p:xfrm>
          <a:off x="5864472" y="1498490"/>
          <a:ext cx="5651301" cy="3790950"/>
        </p:xfrm>
        <a:graphic>
          <a:graphicData uri="http://schemas.openxmlformats.org/drawingml/2006/table">
            <a:tbl>
              <a:tblPr/>
              <a:tblGrid>
                <a:gridCol w="2177559">
                  <a:extLst>
                    <a:ext uri="{9D8B030D-6E8A-4147-A177-3AD203B41FA5}">
                      <a16:colId xmlns:a16="http://schemas.microsoft.com/office/drawing/2014/main" val="1464582245"/>
                    </a:ext>
                  </a:extLst>
                </a:gridCol>
                <a:gridCol w="2027028">
                  <a:extLst>
                    <a:ext uri="{9D8B030D-6E8A-4147-A177-3AD203B41FA5}">
                      <a16:colId xmlns:a16="http://schemas.microsoft.com/office/drawing/2014/main" val="1364238649"/>
                    </a:ext>
                  </a:extLst>
                </a:gridCol>
                <a:gridCol w="1446714">
                  <a:extLst>
                    <a:ext uri="{9D8B030D-6E8A-4147-A177-3AD203B41FA5}">
                      <a16:colId xmlns:a16="http://schemas.microsoft.com/office/drawing/2014/main" val="12660843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103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 Territories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23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17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Nunavut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935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Manitoba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78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Saskatchewan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45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British Columbia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849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92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Prince Edward Island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804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Quebec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891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Scotia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410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566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Newfoundland and Labrador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036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4072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24F8DD7-897A-B863-9965-30330E4981F8}"/>
              </a:ext>
            </a:extLst>
          </p:cNvPr>
          <p:cNvSpPr/>
          <p:nvPr/>
        </p:nvSpPr>
        <p:spPr>
          <a:xfrm>
            <a:off x="127846" y="726723"/>
            <a:ext cx="837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‘Theft under $5,000’ crime is ignored because of its high prevalence in all the provinces.</a:t>
            </a:r>
          </a:p>
        </p:txBody>
      </p:sp>
    </p:spTree>
    <p:extLst>
      <p:ext uri="{BB962C8B-B14F-4D97-AF65-F5344CB8AC3E}">
        <p14:creationId xmlns:p14="http://schemas.microsoft.com/office/powerpoint/2010/main" val="792870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0559DC-617C-F2BA-64D0-47C87AEA4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41907"/>
              </p:ext>
            </p:extLst>
          </p:nvPr>
        </p:nvGraphicFramePr>
        <p:xfrm>
          <a:off x="2002536" y="557784"/>
          <a:ext cx="8470391" cy="6182770"/>
        </p:xfrm>
        <a:graphic>
          <a:graphicData uri="http://schemas.openxmlformats.org/drawingml/2006/table">
            <a:tbl>
              <a:tblPr/>
              <a:tblGrid>
                <a:gridCol w="1767284">
                  <a:extLst>
                    <a:ext uri="{9D8B030D-6E8A-4147-A177-3AD203B41FA5}">
                      <a16:colId xmlns:a16="http://schemas.microsoft.com/office/drawing/2014/main" val="923824431"/>
                    </a:ext>
                  </a:extLst>
                </a:gridCol>
                <a:gridCol w="1468706">
                  <a:extLst>
                    <a:ext uri="{9D8B030D-6E8A-4147-A177-3AD203B41FA5}">
                      <a16:colId xmlns:a16="http://schemas.microsoft.com/office/drawing/2014/main" val="164874835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2860514356"/>
                    </a:ext>
                  </a:extLst>
                </a:gridCol>
                <a:gridCol w="1009432">
                  <a:extLst>
                    <a:ext uri="{9D8B030D-6E8A-4147-A177-3AD203B41FA5}">
                      <a16:colId xmlns:a16="http://schemas.microsoft.com/office/drawing/2014/main" val="4179031084"/>
                    </a:ext>
                  </a:extLst>
                </a:gridCol>
                <a:gridCol w="869972">
                  <a:extLst>
                    <a:ext uri="{9D8B030D-6E8A-4147-A177-3AD203B41FA5}">
                      <a16:colId xmlns:a16="http://schemas.microsoft.com/office/drawing/2014/main" val="3663634372"/>
                    </a:ext>
                  </a:extLst>
                </a:gridCol>
                <a:gridCol w="869972">
                  <a:extLst>
                    <a:ext uri="{9D8B030D-6E8A-4147-A177-3AD203B41FA5}">
                      <a16:colId xmlns:a16="http://schemas.microsoft.com/office/drawing/2014/main" val="1794783200"/>
                    </a:ext>
                  </a:extLst>
                </a:gridCol>
                <a:gridCol w="1475593">
                  <a:extLst>
                    <a:ext uri="{9D8B030D-6E8A-4147-A177-3AD203B41FA5}">
                      <a16:colId xmlns:a16="http://schemas.microsoft.com/office/drawing/2014/main" val="829389977"/>
                    </a:ext>
                  </a:extLst>
                </a:gridCol>
              </a:tblGrid>
              <a:tr h="69494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292256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1666504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552563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2039657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55109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634780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318966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478110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161681"/>
                  </a:ext>
                </a:extLst>
              </a:tr>
              <a:tr h="4341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90513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68331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10465"/>
                  </a:ext>
                </a:extLst>
              </a:tr>
              <a:tr h="4443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097151"/>
                  </a:ext>
                </a:extLst>
              </a:tr>
              <a:tr h="4443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41047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146536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595267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836434"/>
                  </a:ext>
                </a:extLst>
              </a:tr>
              <a:tr h="22344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584867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38696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367422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603487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2003269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41838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2426849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-290.06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45761"/>
                  </a:ext>
                </a:extLst>
              </a:tr>
              <a:tr h="29836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11808215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663040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434425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2354.01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-1122.49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428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1D24E1-AC58-4742-4938-8CB712E4C927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3560255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12F67F-5061-CE3D-E316-78938C36EAAE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Alberta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5289B-1589-4C44-9EA1-E32FD5FE0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286814"/>
              </p:ext>
            </p:extLst>
          </p:nvPr>
        </p:nvGraphicFramePr>
        <p:xfrm>
          <a:off x="1280160" y="528537"/>
          <a:ext cx="9976104" cy="6306495"/>
        </p:xfrm>
        <a:graphic>
          <a:graphicData uri="http://schemas.openxmlformats.org/drawingml/2006/table">
            <a:tbl>
              <a:tblPr/>
              <a:tblGrid>
                <a:gridCol w="1387479">
                  <a:extLst>
                    <a:ext uri="{9D8B030D-6E8A-4147-A177-3AD203B41FA5}">
                      <a16:colId xmlns:a16="http://schemas.microsoft.com/office/drawing/2014/main" val="1382179788"/>
                    </a:ext>
                  </a:extLst>
                </a:gridCol>
                <a:gridCol w="1633118">
                  <a:extLst>
                    <a:ext uri="{9D8B030D-6E8A-4147-A177-3AD203B41FA5}">
                      <a16:colId xmlns:a16="http://schemas.microsoft.com/office/drawing/2014/main" val="2018757700"/>
                    </a:ext>
                  </a:extLst>
                </a:gridCol>
                <a:gridCol w="1327453">
                  <a:extLst>
                    <a:ext uri="{9D8B030D-6E8A-4147-A177-3AD203B41FA5}">
                      <a16:colId xmlns:a16="http://schemas.microsoft.com/office/drawing/2014/main" val="345259800"/>
                    </a:ext>
                  </a:extLst>
                </a:gridCol>
                <a:gridCol w="1327453">
                  <a:extLst>
                    <a:ext uri="{9D8B030D-6E8A-4147-A177-3AD203B41FA5}">
                      <a16:colId xmlns:a16="http://schemas.microsoft.com/office/drawing/2014/main" val="2135356538"/>
                    </a:ext>
                  </a:extLst>
                </a:gridCol>
                <a:gridCol w="1144055">
                  <a:extLst>
                    <a:ext uri="{9D8B030D-6E8A-4147-A177-3AD203B41FA5}">
                      <a16:colId xmlns:a16="http://schemas.microsoft.com/office/drawing/2014/main" val="461422976"/>
                    </a:ext>
                  </a:extLst>
                </a:gridCol>
                <a:gridCol w="1144055">
                  <a:extLst>
                    <a:ext uri="{9D8B030D-6E8A-4147-A177-3AD203B41FA5}">
                      <a16:colId xmlns:a16="http://schemas.microsoft.com/office/drawing/2014/main" val="3419358541"/>
                    </a:ext>
                  </a:extLst>
                </a:gridCol>
                <a:gridCol w="2012491">
                  <a:extLst>
                    <a:ext uri="{9D8B030D-6E8A-4147-A177-3AD203B41FA5}">
                      <a16:colId xmlns:a16="http://schemas.microsoft.com/office/drawing/2014/main" val="1037271116"/>
                    </a:ext>
                  </a:extLst>
                </a:gridCol>
              </a:tblGrid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7777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308383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133496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618208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86265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286200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56073"/>
                  </a:ext>
                </a:extLst>
              </a:tr>
              <a:tr h="2545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315826"/>
                  </a:ext>
                </a:extLst>
              </a:tr>
              <a:tr h="254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35100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917166"/>
                  </a:ext>
                </a:extLst>
              </a:tr>
              <a:tr h="24832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8389"/>
                  </a:ext>
                </a:extLst>
              </a:tr>
              <a:tr h="4312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90493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66005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415131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399609"/>
                  </a:ext>
                </a:extLst>
              </a:tr>
              <a:tr h="2195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433829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209108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75998"/>
                  </a:ext>
                </a:extLst>
              </a:tr>
              <a:tr h="4389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413370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68127"/>
                  </a:ext>
                </a:extLst>
              </a:tr>
              <a:tr h="2944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-135.33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987914"/>
                  </a:ext>
                </a:extLst>
              </a:tr>
              <a:tr h="4389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1676906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1840.94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1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1F00D-3393-5239-C298-3C354341F4A0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British Columbia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BC3CE-1956-13CA-4BD6-23ADCA0F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19091"/>
              </p:ext>
            </p:extLst>
          </p:nvPr>
        </p:nvGraphicFramePr>
        <p:xfrm>
          <a:off x="841249" y="576072"/>
          <a:ext cx="10725562" cy="6016033"/>
        </p:xfrm>
        <a:graphic>
          <a:graphicData uri="http://schemas.openxmlformats.org/drawingml/2006/table">
            <a:tbl>
              <a:tblPr/>
              <a:tblGrid>
                <a:gridCol w="1948737">
                  <a:extLst>
                    <a:ext uri="{9D8B030D-6E8A-4147-A177-3AD203B41FA5}">
                      <a16:colId xmlns:a16="http://schemas.microsoft.com/office/drawing/2014/main" val="801795313"/>
                    </a:ext>
                  </a:extLst>
                </a:gridCol>
                <a:gridCol w="1511241">
                  <a:extLst>
                    <a:ext uri="{9D8B030D-6E8A-4147-A177-3AD203B41FA5}">
                      <a16:colId xmlns:a16="http://schemas.microsoft.com/office/drawing/2014/main" val="3795555741"/>
                    </a:ext>
                  </a:extLst>
                </a:gridCol>
                <a:gridCol w="1228388">
                  <a:extLst>
                    <a:ext uri="{9D8B030D-6E8A-4147-A177-3AD203B41FA5}">
                      <a16:colId xmlns:a16="http://schemas.microsoft.com/office/drawing/2014/main" val="2757020180"/>
                    </a:ext>
                  </a:extLst>
                </a:gridCol>
                <a:gridCol w="1228388">
                  <a:extLst>
                    <a:ext uri="{9D8B030D-6E8A-4147-A177-3AD203B41FA5}">
                      <a16:colId xmlns:a16="http://schemas.microsoft.com/office/drawing/2014/main" val="4267627732"/>
                    </a:ext>
                  </a:extLst>
                </a:gridCol>
                <a:gridCol w="1058677">
                  <a:extLst>
                    <a:ext uri="{9D8B030D-6E8A-4147-A177-3AD203B41FA5}">
                      <a16:colId xmlns:a16="http://schemas.microsoft.com/office/drawing/2014/main" val="3160704508"/>
                    </a:ext>
                  </a:extLst>
                </a:gridCol>
                <a:gridCol w="1217925">
                  <a:extLst>
                    <a:ext uri="{9D8B030D-6E8A-4147-A177-3AD203B41FA5}">
                      <a16:colId xmlns:a16="http://schemas.microsoft.com/office/drawing/2014/main" val="1824370171"/>
                    </a:ext>
                  </a:extLst>
                </a:gridCol>
                <a:gridCol w="2532206">
                  <a:extLst>
                    <a:ext uri="{9D8B030D-6E8A-4147-A177-3AD203B41FA5}">
                      <a16:colId xmlns:a16="http://schemas.microsoft.com/office/drawing/2014/main" val="2869707319"/>
                    </a:ext>
                  </a:extLst>
                </a:gridCol>
              </a:tblGrid>
              <a:tr h="43875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8027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406.92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93605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6869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290239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534544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181549"/>
                  </a:ext>
                </a:extLst>
              </a:tr>
              <a:tr h="5712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50594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29785"/>
                  </a:ext>
                </a:extLst>
              </a:tr>
              <a:tr h="4297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60433"/>
                  </a:ext>
                </a:extLst>
              </a:tr>
              <a:tr h="4297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01494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11952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832"/>
                  </a:ext>
                </a:extLst>
              </a:tr>
              <a:tr h="4297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965903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21970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83203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6947"/>
                  </a:ext>
                </a:extLst>
              </a:tr>
              <a:tr h="22342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-84.22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6690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503764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-145.13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85648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-523.41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126365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2714237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3932.34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-2034.41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69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Manitoba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68EF05-0245-2E26-E023-45C2C7ED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07138"/>
              </p:ext>
            </p:extLst>
          </p:nvPr>
        </p:nvGraphicFramePr>
        <p:xfrm>
          <a:off x="885137" y="557784"/>
          <a:ext cx="10421726" cy="5925521"/>
        </p:xfrm>
        <a:graphic>
          <a:graphicData uri="http://schemas.openxmlformats.org/drawingml/2006/table">
            <a:tbl>
              <a:tblPr/>
              <a:tblGrid>
                <a:gridCol w="1983175">
                  <a:extLst>
                    <a:ext uri="{9D8B030D-6E8A-4147-A177-3AD203B41FA5}">
                      <a16:colId xmlns:a16="http://schemas.microsoft.com/office/drawing/2014/main" val="669516350"/>
                    </a:ext>
                  </a:extLst>
                </a:gridCol>
                <a:gridCol w="1479846">
                  <a:extLst>
                    <a:ext uri="{9D8B030D-6E8A-4147-A177-3AD203B41FA5}">
                      <a16:colId xmlns:a16="http://schemas.microsoft.com/office/drawing/2014/main" val="2440194366"/>
                    </a:ext>
                  </a:extLst>
                </a:gridCol>
                <a:gridCol w="1202870">
                  <a:extLst>
                    <a:ext uri="{9D8B030D-6E8A-4147-A177-3AD203B41FA5}">
                      <a16:colId xmlns:a16="http://schemas.microsoft.com/office/drawing/2014/main" val="4121011799"/>
                    </a:ext>
                  </a:extLst>
                </a:gridCol>
                <a:gridCol w="1202870">
                  <a:extLst>
                    <a:ext uri="{9D8B030D-6E8A-4147-A177-3AD203B41FA5}">
                      <a16:colId xmlns:a16="http://schemas.microsoft.com/office/drawing/2014/main" val="731633095"/>
                    </a:ext>
                  </a:extLst>
                </a:gridCol>
                <a:gridCol w="1036683">
                  <a:extLst>
                    <a:ext uri="{9D8B030D-6E8A-4147-A177-3AD203B41FA5}">
                      <a16:colId xmlns:a16="http://schemas.microsoft.com/office/drawing/2014/main" val="3168919770"/>
                    </a:ext>
                  </a:extLst>
                </a:gridCol>
                <a:gridCol w="1036683">
                  <a:extLst>
                    <a:ext uri="{9D8B030D-6E8A-4147-A177-3AD203B41FA5}">
                      <a16:colId xmlns:a16="http://schemas.microsoft.com/office/drawing/2014/main" val="804915510"/>
                    </a:ext>
                  </a:extLst>
                </a:gridCol>
                <a:gridCol w="2479599">
                  <a:extLst>
                    <a:ext uri="{9D8B030D-6E8A-4147-A177-3AD203B41FA5}">
                      <a16:colId xmlns:a16="http://schemas.microsoft.com/office/drawing/2014/main" val="3522714336"/>
                    </a:ext>
                  </a:extLst>
                </a:gridCol>
              </a:tblGrid>
              <a:tr h="43340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56636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406.74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73958"/>
                  </a:ext>
                </a:extLst>
              </a:tr>
              <a:tr h="5448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8050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51213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06024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14089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133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53772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17301"/>
                  </a:ext>
                </a:extLst>
              </a:tr>
              <a:tr h="40987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91623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35872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95682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710867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680132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803186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447970"/>
                  </a:ext>
                </a:extLst>
              </a:tr>
              <a:tr h="2207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74521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174680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-680.8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27939"/>
                  </a:ext>
                </a:extLst>
              </a:tr>
              <a:tr h="27494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497927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1607.82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-759.59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BDA0A1-2F2F-A3A7-8A07-8EB43EAC9E14}"/>
              </a:ext>
            </a:extLst>
          </p:cNvPr>
          <p:cNvSpPr txBox="1"/>
          <p:nvPr/>
        </p:nvSpPr>
        <p:spPr>
          <a:xfrm>
            <a:off x="321564" y="382935"/>
            <a:ext cx="11548872" cy="633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Theft under $5000, motor vehicle theft, fraud, drug violations and impaired driving were the top 5 crimes in Canada over the year 2000 to 2020.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Northwest Territories, Yukon, Nunavut, 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Saskatchewan and British Columbia</a:t>
            </a:r>
            <a:r>
              <a:rPr lang="en-CA" sz="1600" dirty="0"/>
              <a:t> were the top 5 provinces with the highest crime rate (crimes per 100k population).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Ontario, Quebec, British Columbia, Alberta and 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Saskatchewan</a:t>
            </a:r>
            <a:r>
              <a:rPr lang="en-CA" sz="1600" dirty="0"/>
              <a:t> were the top 5 provinces with the highest number of crimes over the year 2000 to 2020.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British Columbia has the highest crime rate for crimes related to theft under $5000, child pornography and prostitution.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Northwest Territories is the province with the highest crime rate for impaired driving, drug violations, weapon violations, trespassing and public incitement of hatred.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Manitoba is the province with the highest crime rate for motor vehicle theft and robbery.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Nunavut is the province with the highest crime rate for Sexual violations against children, Firearms related crime, Attempted murder and homicide.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Yukon is the province with the highest crime rate for crimes related to Theft over $5000 and Counterfeiting.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Ontario, Quebec and British Columbia were the top 3 provinces with highest number drug violations crime.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sz="1600" dirty="0"/>
              <a:t>Among all the provinces, Ontario was the top province with the highest number of crimes related to Theft under $5,000, Fraud, Motor vehicle theft, Drug violations, Impaired driving, Robbery, Theft over $5,000, weapon violations, sexual violations against children, prostitution, firearm related crimes, counterfeiting, attempted murder and homicide.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516A4-C637-6CCD-D129-0231F8FEA108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Important findings of the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345325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New Brunswick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1AAE5F-B4FF-0FA1-7ADF-F4783CE1D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327918"/>
              </p:ext>
            </p:extLst>
          </p:nvPr>
        </p:nvGraphicFramePr>
        <p:xfrm>
          <a:off x="1199388" y="562248"/>
          <a:ext cx="9793224" cy="6133628"/>
        </p:xfrm>
        <a:graphic>
          <a:graphicData uri="http://schemas.openxmlformats.org/drawingml/2006/table">
            <a:tbl>
              <a:tblPr/>
              <a:tblGrid>
                <a:gridCol w="1795654">
                  <a:extLst>
                    <a:ext uri="{9D8B030D-6E8A-4147-A177-3AD203B41FA5}">
                      <a16:colId xmlns:a16="http://schemas.microsoft.com/office/drawing/2014/main" val="4044985859"/>
                    </a:ext>
                  </a:extLst>
                </a:gridCol>
                <a:gridCol w="1510454">
                  <a:extLst>
                    <a:ext uri="{9D8B030D-6E8A-4147-A177-3AD203B41FA5}">
                      <a16:colId xmlns:a16="http://schemas.microsoft.com/office/drawing/2014/main" val="763419408"/>
                    </a:ext>
                  </a:extLst>
                </a:gridCol>
                <a:gridCol w="1121352">
                  <a:extLst>
                    <a:ext uri="{9D8B030D-6E8A-4147-A177-3AD203B41FA5}">
                      <a16:colId xmlns:a16="http://schemas.microsoft.com/office/drawing/2014/main" val="2696435754"/>
                    </a:ext>
                  </a:extLst>
                </a:gridCol>
                <a:gridCol w="1121352">
                  <a:extLst>
                    <a:ext uri="{9D8B030D-6E8A-4147-A177-3AD203B41FA5}">
                      <a16:colId xmlns:a16="http://schemas.microsoft.com/office/drawing/2014/main" val="3316783620"/>
                    </a:ext>
                  </a:extLst>
                </a:gridCol>
                <a:gridCol w="966427">
                  <a:extLst>
                    <a:ext uri="{9D8B030D-6E8A-4147-A177-3AD203B41FA5}">
                      <a16:colId xmlns:a16="http://schemas.microsoft.com/office/drawing/2014/main" val="1987734633"/>
                    </a:ext>
                  </a:extLst>
                </a:gridCol>
                <a:gridCol w="966427">
                  <a:extLst>
                    <a:ext uri="{9D8B030D-6E8A-4147-A177-3AD203B41FA5}">
                      <a16:colId xmlns:a16="http://schemas.microsoft.com/office/drawing/2014/main" val="179508399"/>
                    </a:ext>
                  </a:extLst>
                </a:gridCol>
                <a:gridCol w="2311558">
                  <a:extLst>
                    <a:ext uri="{9D8B030D-6E8A-4147-A177-3AD203B41FA5}">
                      <a16:colId xmlns:a16="http://schemas.microsoft.com/office/drawing/2014/main" val="540633268"/>
                    </a:ext>
                  </a:extLst>
                </a:gridCol>
              </a:tblGrid>
              <a:tr h="5615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698569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49757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30542"/>
                  </a:ext>
                </a:extLst>
              </a:tr>
              <a:tr h="5615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748531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01164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791516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745692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59955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29763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605010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358023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805354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78965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022076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83674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255541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192.07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93826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67491"/>
                  </a:ext>
                </a:extLst>
              </a:tr>
              <a:tr h="285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1566.65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-716.21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8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374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Newfoundland and Labrador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D18EDA-89D3-76E1-3228-CF20067C9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00897"/>
              </p:ext>
            </p:extLst>
          </p:nvPr>
        </p:nvGraphicFramePr>
        <p:xfrm>
          <a:off x="1527048" y="649224"/>
          <a:ext cx="9326880" cy="5860055"/>
        </p:xfrm>
        <a:graphic>
          <a:graphicData uri="http://schemas.openxmlformats.org/drawingml/2006/table">
            <a:tbl>
              <a:tblPr/>
              <a:tblGrid>
                <a:gridCol w="1769477">
                  <a:extLst>
                    <a:ext uri="{9D8B030D-6E8A-4147-A177-3AD203B41FA5}">
                      <a16:colId xmlns:a16="http://schemas.microsoft.com/office/drawing/2014/main" val="2054567369"/>
                    </a:ext>
                  </a:extLst>
                </a:gridCol>
                <a:gridCol w="1325322">
                  <a:extLst>
                    <a:ext uri="{9D8B030D-6E8A-4147-A177-3AD203B41FA5}">
                      <a16:colId xmlns:a16="http://schemas.microsoft.com/office/drawing/2014/main" val="2943007467"/>
                    </a:ext>
                  </a:extLst>
                </a:gridCol>
                <a:gridCol w="1077266">
                  <a:extLst>
                    <a:ext uri="{9D8B030D-6E8A-4147-A177-3AD203B41FA5}">
                      <a16:colId xmlns:a16="http://schemas.microsoft.com/office/drawing/2014/main" val="2428926751"/>
                    </a:ext>
                  </a:extLst>
                </a:gridCol>
                <a:gridCol w="1077266">
                  <a:extLst>
                    <a:ext uri="{9D8B030D-6E8A-4147-A177-3AD203B41FA5}">
                      <a16:colId xmlns:a16="http://schemas.microsoft.com/office/drawing/2014/main" val="3896379747"/>
                    </a:ext>
                  </a:extLst>
                </a:gridCol>
                <a:gridCol w="928434">
                  <a:extLst>
                    <a:ext uri="{9D8B030D-6E8A-4147-A177-3AD203B41FA5}">
                      <a16:colId xmlns:a16="http://schemas.microsoft.com/office/drawing/2014/main" val="2269278638"/>
                    </a:ext>
                  </a:extLst>
                </a:gridCol>
                <a:gridCol w="928434">
                  <a:extLst>
                    <a:ext uri="{9D8B030D-6E8A-4147-A177-3AD203B41FA5}">
                      <a16:colId xmlns:a16="http://schemas.microsoft.com/office/drawing/2014/main" val="474014765"/>
                    </a:ext>
                  </a:extLst>
                </a:gridCol>
                <a:gridCol w="2220681">
                  <a:extLst>
                    <a:ext uri="{9D8B030D-6E8A-4147-A177-3AD203B41FA5}">
                      <a16:colId xmlns:a16="http://schemas.microsoft.com/office/drawing/2014/main" val="2176498157"/>
                    </a:ext>
                  </a:extLst>
                </a:gridCol>
              </a:tblGrid>
              <a:tr h="4723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3799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92373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210687"/>
                  </a:ext>
                </a:extLst>
              </a:tr>
              <a:tr h="5483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689785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482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5976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348301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2107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31578"/>
                  </a:ext>
                </a:extLst>
              </a:tr>
              <a:tr h="4125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11092"/>
                  </a:ext>
                </a:extLst>
              </a:tr>
              <a:tr h="4125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28883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506694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87292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180967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560054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34371"/>
                  </a:ext>
                </a:extLst>
              </a:tr>
              <a:tr h="24055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27312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56979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1366.93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4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183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Northwest Territories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660244-5FD1-7DF3-BF98-6ADBDA65C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90066"/>
              </p:ext>
            </p:extLst>
          </p:nvPr>
        </p:nvGraphicFramePr>
        <p:xfrm>
          <a:off x="1847088" y="576072"/>
          <a:ext cx="8723377" cy="5935967"/>
        </p:xfrm>
        <a:graphic>
          <a:graphicData uri="http://schemas.openxmlformats.org/drawingml/2006/table">
            <a:tbl>
              <a:tblPr/>
              <a:tblGrid>
                <a:gridCol w="1613749">
                  <a:extLst>
                    <a:ext uri="{9D8B030D-6E8A-4147-A177-3AD203B41FA5}">
                      <a16:colId xmlns:a16="http://schemas.microsoft.com/office/drawing/2014/main" val="3813510281"/>
                    </a:ext>
                  </a:extLst>
                </a:gridCol>
                <a:gridCol w="1246796">
                  <a:extLst>
                    <a:ext uri="{9D8B030D-6E8A-4147-A177-3AD203B41FA5}">
                      <a16:colId xmlns:a16="http://schemas.microsoft.com/office/drawing/2014/main" val="2284765979"/>
                    </a:ext>
                  </a:extLst>
                </a:gridCol>
                <a:gridCol w="1013439">
                  <a:extLst>
                    <a:ext uri="{9D8B030D-6E8A-4147-A177-3AD203B41FA5}">
                      <a16:colId xmlns:a16="http://schemas.microsoft.com/office/drawing/2014/main" val="2929259580"/>
                    </a:ext>
                  </a:extLst>
                </a:gridCol>
                <a:gridCol w="1013439">
                  <a:extLst>
                    <a:ext uri="{9D8B030D-6E8A-4147-A177-3AD203B41FA5}">
                      <a16:colId xmlns:a16="http://schemas.microsoft.com/office/drawing/2014/main" val="489545978"/>
                    </a:ext>
                  </a:extLst>
                </a:gridCol>
                <a:gridCol w="873424">
                  <a:extLst>
                    <a:ext uri="{9D8B030D-6E8A-4147-A177-3AD203B41FA5}">
                      <a16:colId xmlns:a16="http://schemas.microsoft.com/office/drawing/2014/main" val="4016796588"/>
                    </a:ext>
                  </a:extLst>
                </a:gridCol>
                <a:gridCol w="873424">
                  <a:extLst>
                    <a:ext uri="{9D8B030D-6E8A-4147-A177-3AD203B41FA5}">
                      <a16:colId xmlns:a16="http://schemas.microsoft.com/office/drawing/2014/main" val="705001180"/>
                    </a:ext>
                  </a:extLst>
                </a:gridCol>
                <a:gridCol w="2089106">
                  <a:extLst>
                    <a:ext uri="{9D8B030D-6E8A-4147-A177-3AD203B41FA5}">
                      <a16:colId xmlns:a16="http://schemas.microsoft.com/office/drawing/2014/main" val="891903566"/>
                    </a:ext>
                  </a:extLst>
                </a:gridCol>
              </a:tblGrid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537913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2922.88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12984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395347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003529"/>
                  </a:ext>
                </a:extLst>
              </a:tr>
              <a:tr h="55264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855655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896325"/>
                  </a:ext>
                </a:extLst>
              </a:tr>
              <a:tr h="3071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30346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487836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807791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354190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70252"/>
                  </a:ext>
                </a:extLst>
              </a:tr>
              <a:tr h="4267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009979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4865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638583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35582"/>
                  </a:ext>
                </a:extLst>
              </a:tr>
              <a:tr h="21733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66985"/>
                  </a:ext>
                </a:extLst>
              </a:tr>
              <a:tr h="27889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49671"/>
                  </a:ext>
                </a:extLst>
              </a:tr>
              <a:tr h="3071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-164.24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54082"/>
                  </a:ext>
                </a:extLst>
              </a:tr>
              <a:tr h="30716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2876.61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1811.3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-1065.31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7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042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Nova Scotia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9EBA59-F581-1F01-B6BE-AB2C653BE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41224"/>
              </p:ext>
            </p:extLst>
          </p:nvPr>
        </p:nvGraphicFramePr>
        <p:xfrm>
          <a:off x="1956816" y="603504"/>
          <a:ext cx="9235438" cy="5960283"/>
        </p:xfrm>
        <a:graphic>
          <a:graphicData uri="http://schemas.openxmlformats.org/drawingml/2006/table">
            <a:tbl>
              <a:tblPr/>
              <a:tblGrid>
                <a:gridCol w="1715148">
                  <a:extLst>
                    <a:ext uri="{9D8B030D-6E8A-4147-A177-3AD203B41FA5}">
                      <a16:colId xmlns:a16="http://schemas.microsoft.com/office/drawing/2014/main" val="100788701"/>
                    </a:ext>
                  </a:extLst>
                </a:gridCol>
                <a:gridCol w="1318813">
                  <a:extLst>
                    <a:ext uri="{9D8B030D-6E8A-4147-A177-3AD203B41FA5}">
                      <a16:colId xmlns:a16="http://schemas.microsoft.com/office/drawing/2014/main" val="1526066010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798776883"/>
                    </a:ext>
                  </a:extLst>
                </a:gridCol>
                <a:gridCol w="1071976">
                  <a:extLst>
                    <a:ext uri="{9D8B030D-6E8A-4147-A177-3AD203B41FA5}">
                      <a16:colId xmlns:a16="http://schemas.microsoft.com/office/drawing/2014/main" val="3920589134"/>
                    </a:ext>
                  </a:extLst>
                </a:gridCol>
                <a:gridCol w="923874">
                  <a:extLst>
                    <a:ext uri="{9D8B030D-6E8A-4147-A177-3AD203B41FA5}">
                      <a16:colId xmlns:a16="http://schemas.microsoft.com/office/drawing/2014/main" val="714582851"/>
                    </a:ext>
                  </a:extLst>
                </a:gridCol>
                <a:gridCol w="923874">
                  <a:extLst>
                    <a:ext uri="{9D8B030D-6E8A-4147-A177-3AD203B41FA5}">
                      <a16:colId xmlns:a16="http://schemas.microsoft.com/office/drawing/2014/main" val="2739352277"/>
                    </a:ext>
                  </a:extLst>
                </a:gridCol>
                <a:gridCol w="2209777">
                  <a:extLst>
                    <a:ext uri="{9D8B030D-6E8A-4147-A177-3AD203B41FA5}">
                      <a16:colId xmlns:a16="http://schemas.microsoft.com/office/drawing/2014/main" val="3210861990"/>
                    </a:ext>
                  </a:extLst>
                </a:gridCol>
              </a:tblGrid>
              <a:tr h="4822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2982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292971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743083"/>
                  </a:ext>
                </a:extLst>
              </a:tr>
              <a:tr h="48228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677485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67000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1837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131151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924259"/>
                  </a:ext>
                </a:extLst>
              </a:tr>
              <a:tr h="4797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80866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49500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479165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64814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202484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07422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58021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-35.7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59043"/>
                  </a:ext>
                </a:extLst>
              </a:tr>
              <a:tr h="24559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-118.81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228170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-212.04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09830"/>
                  </a:ext>
                </a:extLst>
              </a:tr>
              <a:tr h="34491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319470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1969.52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-938.33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6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62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Nunavut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8FBF23-C426-2D65-226C-3C30A3F2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49885"/>
              </p:ext>
            </p:extLst>
          </p:nvPr>
        </p:nvGraphicFramePr>
        <p:xfrm>
          <a:off x="1810512" y="603504"/>
          <a:ext cx="9150705" cy="5806442"/>
        </p:xfrm>
        <a:graphic>
          <a:graphicData uri="http://schemas.openxmlformats.org/drawingml/2006/table">
            <a:tbl>
              <a:tblPr/>
              <a:tblGrid>
                <a:gridCol w="1708427">
                  <a:extLst>
                    <a:ext uri="{9D8B030D-6E8A-4147-A177-3AD203B41FA5}">
                      <a16:colId xmlns:a16="http://schemas.microsoft.com/office/drawing/2014/main" val="1425288933"/>
                    </a:ext>
                  </a:extLst>
                </a:gridCol>
                <a:gridCol w="1305133">
                  <a:extLst>
                    <a:ext uri="{9D8B030D-6E8A-4147-A177-3AD203B41FA5}">
                      <a16:colId xmlns:a16="http://schemas.microsoft.com/office/drawing/2014/main" val="4227039512"/>
                    </a:ext>
                  </a:extLst>
                </a:gridCol>
                <a:gridCol w="1060856">
                  <a:extLst>
                    <a:ext uri="{9D8B030D-6E8A-4147-A177-3AD203B41FA5}">
                      <a16:colId xmlns:a16="http://schemas.microsoft.com/office/drawing/2014/main" val="3901974020"/>
                    </a:ext>
                  </a:extLst>
                </a:gridCol>
                <a:gridCol w="1060856">
                  <a:extLst>
                    <a:ext uri="{9D8B030D-6E8A-4147-A177-3AD203B41FA5}">
                      <a16:colId xmlns:a16="http://schemas.microsoft.com/office/drawing/2014/main" val="2979310189"/>
                    </a:ext>
                  </a:extLst>
                </a:gridCol>
                <a:gridCol w="914290">
                  <a:extLst>
                    <a:ext uri="{9D8B030D-6E8A-4147-A177-3AD203B41FA5}">
                      <a16:colId xmlns:a16="http://schemas.microsoft.com/office/drawing/2014/main" val="1028287343"/>
                    </a:ext>
                  </a:extLst>
                </a:gridCol>
                <a:gridCol w="914290">
                  <a:extLst>
                    <a:ext uri="{9D8B030D-6E8A-4147-A177-3AD203B41FA5}">
                      <a16:colId xmlns:a16="http://schemas.microsoft.com/office/drawing/2014/main" val="3526169683"/>
                    </a:ext>
                  </a:extLst>
                </a:gridCol>
                <a:gridCol w="2186853">
                  <a:extLst>
                    <a:ext uri="{9D8B030D-6E8A-4147-A177-3AD203B41FA5}">
                      <a16:colId xmlns:a16="http://schemas.microsoft.com/office/drawing/2014/main" val="3098116922"/>
                    </a:ext>
                  </a:extLst>
                </a:gridCol>
              </a:tblGrid>
              <a:tr h="4650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53750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1870.25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1542.98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542406"/>
                  </a:ext>
                </a:extLst>
              </a:tr>
              <a:tr h="5395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220752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88028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43105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08634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564474"/>
                  </a:ext>
                </a:extLst>
              </a:tr>
              <a:tr h="4650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38189"/>
                  </a:ext>
                </a:extLst>
              </a:tr>
              <a:tr h="46508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1166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593606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139012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245602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360538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87010"/>
                  </a:ext>
                </a:extLst>
              </a:tr>
              <a:tr h="2368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-78.86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060975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-116.41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278127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-458.27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217632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-700.98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336731"/>
                  </a:ext>
                </a:extLst>
              </a:tr>
              <a:tr h="2722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1621.82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-1001.79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10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577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Ontario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01453A-CD19-CC6B-4794-4B33764A3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4715"/>
              </p:ext>
            </p:extLst>
          </p:nvPr>
        </p:nvGraphicFramePr>
        <p:xfrm>
          <a:off x="1917193" y="539496"/>
          <a:ext cx="8827006" cy="6085634"/>
        </p:xfrm>
        <a:graphic>
          <a:graphicData uri="http://schemas.openxmlformats.org/drawingml/2006/table">
            <a:tbl>
              <a:tblPr/>
              <a:tblGrid>
                <a:gridCol w="1627957">
                  <a:extLst>
                    <a:ext uri="{9D8B030D-6E8A-4147-A177-3AD203B41FA5}">
                      <a16:colId xmlns:a16="http://schemas.microsoft.com/office/drawing/2014/main" val="584778314"/>
                    </a:ext>
                  </a:extLst>
                </a:gridCol>
                <a:gridCol w="1262479">
                  <a:extLst>
                    <a:ext uri="{9D8B030D-6E8A-4147-A177-3AD203B41FA5}">
                      <a16:colId xmlns:a16="http://schemas.microsoft.com/office/drawing/2014/main" val="1622816643"/>
                    </a:ext>
                  </a:extLst>
                </a:gridCol>
                <a:gridCol w="1026185">
                  <a:extLst>
                    <a:ext uri="{9D8B030D-6E8A-4147-A177-3AD203B41FA5}">
                      <a16:colId xmlns:a16="http://schemas.microsoft.com/office/drawing/2014/main" val="1232452908"/>
                    </a:ext>
                  </a:extLst>
                </a:gridCol>
                <a:gridCol w="1026185">
                  <a:extLst>
                    <a:ext uri="{9D8B030D-6E8A-4147-A177-3AD203B41FA5}">
                      <a16:colId xmlns:a16="http://schemas.microsoft.com/office/drawing/2014/main" val="4269297438"/>
                    </a:ext>
                  </a:extLst>
                </a:gridCol>
                <a:gridCol w="884409">
                  <a:extLst>
                    <a:ext uri="{9D8B030D-6E8A-4147-A177-3AD203B41FA5}">
                      <a16:colId xmlns:a16="http://schemas.microsoft.com/office/drawing/2014/main" val="3855467811"/>
                    </a:ext>
                  </a:extLst>
                </a:gridCol>
                <a:gridCol w="884409">
                  <a:extLst>
                    <a:ext uri="{9D8B030D-6E8A-4147-A177-3AD203B41FA5}">
                      <a16:colId xmlns:a16="http://schemas.microsoft.com/office/drawing/2014/main" val="3169454447"/>
                    </a:ext>
                  </a:extLst>
                </a:gridCol>
                <a:gridCol w="2115382">
                  <a:extLst>
                    <a:ext uri="{9D8B030D-6E8A-4147-A177-3AD203B41FA5}">
                      <a16:colId xmlns:a16="http://schemas.microsoft.com/office/drawing/2014/main" val="3071585801"/>
                    </a:ext>
                  </a:extLst>
                </a:gridCol>
              </a:tblGrid>
              <a:tr h="508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55668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771548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357.77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710878"/>
                  </a:ext>
                </a:extLst>
              </a:tr>
              <a:tr h="508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201103"/>
                  </a:ext>
                </a:extLst>
              </a:tr>
              <a:tr h="2787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09469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188730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98547"/>
                  </a:ext>
                </a:extLst>
              </a:tr>
              <a:tr h="50851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236567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128838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03625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0038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4006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888051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72379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7216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378936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364440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195.48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475432"/>
                  </a:ext>
                </a:extLst>
              </a:tr>
              <a:tr h="258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580226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-145.49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195508"/>
                  </a:ext>
                </a:extLst>
              </a:tr>
              <a:tr h="2787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412.46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-247.81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644671"/>
                  </a:ext>
                </a:extLst>
              </a:tr>
              <a:tr h="27873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3836347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210542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149846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-784.75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86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3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Prince Edward Island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4BEE10-1452-7285-FF0A-1165B15F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01284"/>
              </p:ext>
            </p:extLst>
          </p:nvPr>
        </p:nvGraphicFramePr>
        <p:xfrm>
          <a:off x="1408176" y="603504"/>
          <a:ext cx="9464039" cy="5641850"/>
        </p:xfrm>
        <a:graphic>
          <a:graphicData uri="http://schemas.openxmlformats.org/drawingml/2006/table">
            <a:tbl>
              <a:tblPr/>
              <a:tblGrid>
                <a:gridCol w="1813880">
                  <a:extLst>
                    <a:ext uri="{9D8B030D-6E8A-4147-A177-3AD203B41FA5}">
                      <a16:colId xmlns:a16="http://schemas.microsoft.com/office/drawing/2014/main" val="1929732871"/>
                    </a:ext>
                  </a:extLst>
                </a:gridCol>
                <a:gridCol w="1341589">
                  <a:extLst>
                    <a:ext uri="{9D8B030D-6E8A-4147-A177-3AD203B41FA5}">
                      <a16:colId xmlns:a16="http://schemas.microsoft.com/office/drawing/2014/main" val="1661907063"/>
                    </a:ext>
                  </a:extLst>
                </a:gridCol>
                <a:gridCol w="1090488">
                  <a:extLst>
                    <a:ext uri="{9D8B030D-6E8A-4147-A177-3AD203B41FA5}">
                      <a16:colId xmlns:a16="http://schemas.microsoft.com/office/drawing/2014/main" val="602719697"/>
                    </a:ext>
                  </a:extLst>
                </a:gridCol>
                <a:gridCol w="1090488">
                  <a:extLst>
                    <a:ext uri="{9D8B030D-6E8A-4147-A177-3AD203B41FA5}">
                      <a16:colId xmlns:a16="http://schemas.microsoft.com/office/drawing/2014/main" val="3477395807"/>
                    </a:ext>
                  </a:extLst>
                </a:gridCol>
                <a:gridCol w="939828">
                  <a:extLst>
                    <a:ext uri="{9D8B030D-6E8A-4147-A177-3AD203B41FA5}">
                      <a16:colId xmlns:a16="http://schemas.microsoft.com/office/drawing/2014/main" val="3563508100"/>
                    </a:ext>
                  </a:extLst>
                </a:gridCol>
                <a:gridCol w="939828">
                  <a:extLst>
                    <a:ext uri="{9D8B030D-6E8A-4147-A177-3AD203B41FA5}">
                      <a16:colId xmlns:a16="http://schemas.microsoft.com/office/drawing/2014/main" val="2593843003"/>
                    </a:ext>
                  </a:extLst>
                </a:gridCol>
                <a:gridCol w="2247938">
                  <a:extLst>
                    <a:ext uri="{9D8B030D-6E8A-4147-A177-3AD203B41FA5}">
                      <a16:colId xmlns:a16="http://schemas.microsoft.com/office/drawing/2014/main" val="2889658855"/>
                    </a:ext>
                  </a:extLst>
                </a:gridCol>
              </a:tblGrid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59945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257311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08790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22921"/>
                  </a:ext>
                </a:extLst>
              </a:tr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66743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30305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846532"/>
                  </a:ext>
                </a:extLst>
              </a:tr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499316"/>
                  </a:ext>
                </a:extLst>
              </a:tr>
              <a:tr h="46932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932917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36486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68514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69211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385164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629782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962877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409981"/>
                  </a:ext>
                </a:extLst>
              </a:tr>
              <a:tr h="23899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-60.15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96338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161.92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-94.26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54232"/>
                  </a:ext>
                </a:extLst>
              </a:tr>
              <a:tr h="28388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1907.16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909.63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-997.53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4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060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Quebec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414EB4-C67B-2937-7857-68D5783B3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13312"/>
              </p:ext>
            </p:extLst>
          </p:nvPr>
        </p:nvGraphicFramePr>
        <p:xfrm>
          <a:off x="1865376" y="544069"/>
          <a:ext cx="8994404" cy="5769861"/>
        </p:xfrm>
        <a:graphic>
          <a:graphicData uri="http://schemas.openxmlformats.org/drawingml/2006/table">
            <a:tbl>
              <a:tblPr/>
              <a:tblGrid>
                <a:gridCol w="1677821">
                  <a:extLst>
                    <a:ext uri="{9D8B030D-6E8A-4147-A177-3AD203B41FA5}">
                      <a16:colId xmlns:a16="http://schemas.microsoft.com/office/drawing/2014/main" val="4100401514"/>
                    </a:ext>
                  </a:extLst>
                </a:gridCol>
                <a:gridCol w="1283090">
                  <a:extLst>
                    <a:ext uri="{9D8B030D-6E8A-4147-A177-3AD203B41FA5}">
                      <a16:colId xmlns:a16="http://schemas.microsoft.com/office/drawing/2014/main" val="1168095568"/>
                    </a:ext>
                  </a:extLst>
                </a:gridCol>
                <a:gridCol w="1042939">
                  <a:extLst>
                    <a:ext uri="{9D8B030D-6E8A-4147-A177-3AD203B41FA5}">
                      <a16:colId xmlns:a16="http://schemas.microsoft.com/office/drawing/2014/main" val="4122085904"/>
                    </a:ext>
                  </a:extLst>
                </a:gridCol>
                <a:gridCol w="1042939">
                  <a:extLst>
                    <a:ext uri="{9D8B030D-6E8A-4147-A177-3AD203B41FA5}">
                      <a16:colId xmlns:a16="http://schemas.microsoft.com/office/drawing/2014/main" val="1592586993"/>
                    </a:ext>
                  </a:extLst>
                </a:gridCol>
                <a:gridCol w="898848">
                  <a:extLst>
                    <a:ext uri="{9D8B030D-6E8A-4147-A177-3AD203B41FA5}">
                      <a16:colId xmlns:a16="http://schemas.microsoft.com/office/drawing/2014/main" val="1105990075"/>
                    </a:ext>
                  </a:extLst>
                </a:gridCol>
                <a:gridCol w="898848">
                  <a:extLst>
                    <a:ext uri="{9D8B030D-6E8A-4147-A177-3AD203B41FA5}">
                      <a16:colId xmlns:a16="http://schemas.microsoft.com/office/drawing/2014/main" val="1984512348"/>
                    </a:ext>
                  </a:extLst>
                </a:gridCol>
                <a:gridCol w="2149919">
                  <a:extLst>
                    <a:ext uri="{9D8B030D-6E8A-4147-A177-3AD203B41FA5}">
                      <a16:colId xmlns:a16="http://schemas.microsoft.com/office/drawing/2014/main" val="2761440086"/>
                    </a:ext>
                  </a:extLst>
                </a:gridCol>
              </a:tblGrid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46639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89760"/>
                  </a:ext>
                </a:extLst>
              </a:tr>
              <a:tr h="28700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524633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338666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6909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696841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20718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328818"/>
                  </a:ext>
                </a:extLst>
              </a:tr>
              <a:tr h="46303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170199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23894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248138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622889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455981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17776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539197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-85.32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783348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-101.95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000178"/>
                  </a:ext>
                </a:extLst>
              </a:tr>
              <a:tr h="23579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341200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-109.02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82384"/>
                  </a:ext>
                </a:extLst>
              </a:tr>
              <a:tr h="28700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545783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11505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577.11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134.18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-442.93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476384"/>
                  </a:ext>
                </a:extLst>
              </a:tr>
              <a:tr h="28700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1847647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1632.25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506.56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-1125.69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9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96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Saskatchewan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0DC88D-6728-67A3-EEDE-B4C61A72C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55900"/>
              </p:ext>
            </p:extLst>
          </p:nvPr>
        </p:nvGraphicFramePr>
        <p:xfrm>
          <a:off x="1764792" y="539496"/>
          <a:ext cx="8998012" cy="6149600"/>
        </p:xfrm>
        <a:graphic>
          <a:graphicData uri="http://schemas.openxmlformats.org/drawingml/2006/table">
            <a:tbl>
              <a:tblPr/>
              <a:tblGrid>
                <a:gridCol w="1665781">
                  <a:extLst>
                    <a:ext uri="{9D8B030D-6E8A-4147-A177-3AD203B41FA5}">
                      <a16:colId xmlns:a16="http://schemas.microsoft.com/office/drawing/2014/main" val="1544053740"/>
                    </a:ext>
                  </a:extLst>
                </a:gridCol>
                <a:gridCol w="1285834">
                  <a:extLst>
                    <a:ext uri="{9D8B030D-6E8A-4147-A177-3AD203B41FA5}">
                      <a16:colId xmlns:a16="http://schemas.microsoft.com/office/drawing/2014/main" val="3179114832"/>
                    </a:ext>
                  </a:extLst>
                </a:gridCol>
                <a:gridCol w="1045170">
                  <a:extLst>
                    <a:ext uri="{9D8B030D-6E8A-4147-A177-3AD203B41FA5}">
                      <a16:colId xmlns:a16="http://schemas.microsoft.com/office/drawing/2014/main" val="144522793"/>
                    </a:ext>
                  </a:extLst>
                </a:gridCol>
                <a:gridCol w="1045170">
                  <a:extLst>
                    <a:ext uri="{9D8B030D-6E8A-4147-A177-3AD203B41FA5}">
                      <a16:colId xmlns:a16="http://schemas.microsoft.com/office/drawing/2014/main" val="615808375"/>
                    </a:ext>
                  </a:extLst>
                </a:gridCol>
                <a:gridCol w="900770">
                  <a:extLst>
                    <a:ext uri="{9D8B030D-6E8A-4147-A177-3AD203B41FA5}">
                      <a16:colId xmlns:a16="http://schemas.microsoft.com/office/drawing/2014/main" val="4142150467"/>
                    </a:ext>
                  </a:extLst>
                </a:gridCol>
                <a:gridCol w="900770">
                  <a:extLst>
                    <a:ext uri="{9D8B030D-6E8A-4147-A177-3AD203B41FA5}">
                      <a16:colId xmlns:a16="http://schemas.microsoft.com/office/drawing/2014/main" val="1177162847"/>
                    </a:ext>
                  </a:extLst>
                </a:gridCol>
                <a:gridCol w="2154517">
                  <a:extLst>
                    <a:ext uri="{9D8B030D-6E8A-4147-A177-3AD203B41FA5}">
                      <a16:colId xmlns:a16="http://schemas.microsoft.com/office/drawing/2014/main" val="121776699"/>
                    </a:ext>
                  </a:extLst>
                </a:gridCol>
              </a:tblGrid>
              <a:tr h="4302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8221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91537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413.59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488.17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21090"/>
                  </a:ext>
                </a:extLst>
              </a:tr>
              <a:tr h="4935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187482"/>
                  </a:ext>
                </a:extLst>
              </a:tr>
              <a:tr h="4302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707409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694913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846431"/>
                  </a:ext>
                </a:extLst>
              </a:tr>
              <a:tr h="4935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924879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12725"/>
                  </a:ext>
                </a:extLst>
              </a:tr>
              <a:tr h="43025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0227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84315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72463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898353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496505"/>
                  </a:ext>
                </a:extLst>
              </a:tr>
              <a:tr h="21910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80.26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-23.14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15350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-27.39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73149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-28.36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284565"/>
                  </a:ext>
                </a:extLst>
              </a:tr>
              <a:tr h="2487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642.01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-41.34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89820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120728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757.71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-368.8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178013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479929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2946.02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1383.24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-1562.78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89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180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D2DEB-1722-41CB-D6E5-BB54B45E7CE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Yukon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02782F-1AEF-86F0-F092-1CBEF4431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64039"/>
              </p:ext>
            </p:extLst>
          </p:nvPr>
        </p:nvGraphicFramePr>
        <p:xfrm>
          <a:off x="1600200" y="580536"/>
          <a:ext cx="9256043" cy="6016895"/>
        </p:xfrm>
        <a:graphic>
          <a:graphicData uri="http://schemas.openxmlformats.org/drawingml/2006/table">
            <a:tbl>
              <a:tblPr/>
              <a:tblGrid>
                <a:gridCol w="2193744">
                  <a:extLst>
                    <a:ext uri="{9D8B030D-6E8A-4147-A177-3AD203B41FA5}">
                      <a16:colId xmlns:a16="http://schemas.microsoft.com/office/drawing/2014/main" val="885079572"/>
                    </a:ext>
                  </a:extLst>
                </a:gridCol>
                <a:gridCol w="1238496">
                  <a:extLst>
                    <a:ext uri="{9D8B030D-6E8A-4147-A177-3AD203B41FA5}">
                      <a16:colId xmlns:a16="http://schemas.microsoft.com/office/drawing/2014/main" val="2923766869"/>
                    </a:ext>
                  </a:extLst>
                </a:gridCol>
                <a:gridCol w="1006692">
                  <a:extLst>
                    <a:ext uri="{9D8B030D-6E8A-4147-A177-3AD203B41FA5}">
                      <a16:colId xmlns:a16="http://schemas.microsoft.com/office/drawing/2014/main" val="858920790"/>
                    </a:ext>
                  </a:extLst>
                </a:gridCol>
                <a:gridCol w="1006692">
                  <a:extLst>
                    <a:ext uri="{9D8B030D-6E8A-4147-A177-3AD203B41FA5}">
                      <a16:colId xmlns:a16="http://schemas.microsoft.com/office/drawing/2014/main" val="819303224"/>
                    </a:ext>
                  </a:extLst>
                </a:gridCol>
                <a:gridCol w="867610">
                  <a:extLst>
                    <a:ext uri="{9D8B030D-6E8A-4147-A177-3AD203B41FA5}">
                      <a16:colId xmlns:a16="http://schemas.microsoft.com/office/drawing/2014/main" val="1580205556"/>
                    </a:ext>
                  </a:extLst>
                </a:gridCol>
                <a:gridCol w="867610">
                  <a:extLst>
                    <a:ext uri="{9D8B030D-6E8A-4147-A177-3AD203B41FA5}">
                      <a16:colId xmlns:a16="http://schemas.microsoft.com/office/drawing/2014/main" val="1211272021"/>
                    </a:ext>
                  </a:extLst>
                </a:gridCol>
                <a:gridCol w="2075199">
                  <a:extLst>
                    <a:ext uri="{9D8B030D-6E8A-4147-A177-3AD203B41FA5}">
                      <a16:colId xmlns:a16="http://schemas.microsoft.com/office/drawing/2014/main" val="1675966584"/>
                    </a:ext>
                  </a:extLst>
                </a:gridCol>
              </a:tblGrid>
              <a:tr h="563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incidents (2000-2020)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 in year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 in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Change in crime rate from the year 2000 to 2020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17572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1084.78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1866.74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93572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689.62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331.31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4422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447.06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722.91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60779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67324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774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633095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95341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504128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8940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455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180687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100614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-19.09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2881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-32.94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18146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-39.93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446029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-69.73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646837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795.5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335.3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-460.2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6703"/>
                  </a:ext>
                </a:extLst>
              </a:tr>
              <a:tr h="37822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20183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4155.02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1859.6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-2295.42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3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45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BA096E-0D50-DE39-336D-BCE8A28E9579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Important findings of the data analysis.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3D781-B2E7-2468-5554-E9D8BBAD24DC}"/>
              </a:ext>
            </a:extLst>
          </p:cNvPr>
          <p:cNvSpPr/>
          <p:nvPr/>
        </p:nvSpPr>
        <p:spPr>
          <a:xfrm>
            <a:off x="163285" y="650067"/>
            <a:ext cx="1186542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British Columbia was the top province with the highest number of trespass and child pornography related crimes.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Quebec was the top province with the highest number of crimes related of sexual violations against children and Public incitement of hatred.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Impaired driving, Fraud, Sexual violations against children, weapon violations and Child pornography were the top 5 crimes with a positive growth in crime rate from the year 2000 to 2020.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CA" dirty="0"/>
              <a:t>Theft under $5,000, Motor vehicle theft and Drug violations were the top 3 crimes with a negative growth in crime rate from the year 2000 to 2020.</a:t>
            </a:r>
          </a:p>
        </p:txBody>
      </p:sp>
    </p:spTree>
    <p:extLst>
      <p:ext uri="{BB962C8B-B14F-4D97-AF65-F5344CB8AC3E}">
        <p14:creationId xmlns:p14="http://schemas.microsoft.com/office/powerpoint/2010/main" val="835844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9EB48-4B69-204F-DB4F-CD5921E81537}"/>
              </a:ext>
            </a:extLst>
          </p:cNvPr>
          <p:cNvSpPr txBox="1"/>
          <p:nvPr/>
        </p:nvSpPr>
        <p:spPr>
          <a:xfrm>
            <a:off x="3941064" y="2377440"/>
            <a:ext cx="509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End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6817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6920D3-4E35-B8FF-FB6B-2FD4665C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06026"/>
              </p:ext>
            </p:extLst>
          </p:nvPr>
        </p:nvGraphicFramePr>
        <p:xfrm>
          <a:off x="1806819" y="823327"/>
          <a:ext cx="8113358" cy="4287122"/>
        </p:xfrm>
        <a:graphic>
          <a:graphicData uri="http://schemas.openxmlformats.org/drawingml/2006/table">
            <a:tbl>
              <a:tblPr/>
              <a:tblGrid>
                <a:gridCol w="946575">
                  <a:extLst>
                    <a:ext uri="{9D8B030D-6E8A-4147-A177-3AD203B41FA5}">
                      <a16:colId xmlns:a16="http://schemas.microsoft.com/office/drawing/2014/main" val="2640129181"/>
                    </a:ext>
                  </a:extLst>
                </a:gridCol>
                <a:gridCol w="957966">
                  <a:extLst>
                    <a:ext uri="{9D8B030D-6E8A-4147-A177-3AD203B41FA5}">
                      <a16:colId xmlns:a16="http://schemas.microsoft.com/office/drawing/2014/main" val="4210538314"/>
                    </a:ext>
                  </a:extLst>
                </a:gridCol>
                <a:gridCol w="3477641">
                  <a:extLst>
                    <a:ext uri="{9D8B030D-6E8A-4147-A177-3AD203B41FA5}">
                      <a16:colId xmlns:a16="http://schemas.microsoft.com/office/drawing/2014/main" val="1516801745"/>
                    </a:ext>
                  </a:extLst>
                </a:gridCol>
                <a:gridCol w="1065724">
                  <a:extLst>
                    <a:ext uri="{9D8B030D-6E8A-4147-A177-3AD203B41FA5}">
                      <a16:colId xmlns:a16="http://schemas.microsoft.com/office/drawing/2014/main" val="1452126489"/>
                    </a:ext>
                  </a:extLst>
                </a:gridCol>
                <a:gridCol w="1665452">
                  <a:extLst>
                    <a:ext uri="{9D8B030D-6E8A-4147-A177-3AD203B41FA5}">
                      <a16:colId xmlns:a16="http://schemas.microsoft.com/office/drawing/2014/main" val="3481369061"/>
                    </a:ext>
                  </a:extLst>
                </a:gridCol>
              </a:tblGrid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750149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53745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57089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564843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59672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Alberta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92015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201959"/>
                  </a:ext>
                </a:extLst>
              </a:tr>
              <a:tr h="6057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2100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08263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470678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81346"/>
                  </a:ext>
                </a:extLst>
              </a:tr>
              <a:tr h="33467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7331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55D813-2434-6A46-1C4E-DFD3D5A62196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 quick look at the data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8B59B-B3C6-3FA8-4E99-7B3C291962F6}"/>
              </a:ext>
            </a:extLst>
          </p:cNvPr>
          <p:cNvSpPr txBox="1"/>
          <p:nvPr/>
        </p:nvSpPr>
        <p:spPr>
          <a:xfrm>
            <a:off x="385762" y="5577001"/>
            <a:ext cx="1028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dataset contains a total of 4663 rows.</a:t>
            </a:r>
          </a:p>
        </p:txBody>
      </p:sp>
    </p:spTree>
    <p:extLst>
      <p:ext uri="{BB962C8B-B14F-4D97-AF65-F5344CB8AC3E}">
        <p14:creationId xmlns:p14="http://schemas.microsoft.com/office/powerpoint/2010/main" val="95828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CEDDB0-2F48-BEEE-D49C-B49FDA20F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77822"/>
              </p:ext>
            </p:extLst>
          </p:nvPr>
        </p:nvGraphicFramePr>
        <p:xfrm>
          <a:off x="3958204" y="1003281"/>
          <a:ext cx="4275592" cy="5393055"/>
        </p:xfrm>
        <a:graphic>
          <a:graphicData uri="http://schemas.openxmlformats.org/drawingml/2006/table">
            <a:tbl>
              <a:tblPr/>
              <a:tblGrid>
                <a:gridCol w="4275592">
                  <a:extLst>
                    <a:ext uri="{9D8B030D-6E8A-4147-A177-3AD203B41FA5}">
                      <a16:colId xmlns:a16="http://schemas.microsoft.com/office/drawing/2014/main" val="698357117"/>
                    </a:ext>
                  </a:extLst>
                </a:gridCol>
              </a:tblGrid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949343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448478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963271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413242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469711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3351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701763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70748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871540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2492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052519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610036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877492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2267925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90686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114848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365574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389583"/>
                  </a:ext>
                </a:extLst>
              </a:tr>
              <a:tr h="28039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4383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FF2382-CE5E-D20E-9D0A-FB0CFB0C7F84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of crimes in the 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7C6A4-AA12-3440-8C96-4EBE94667905}"/>
              </a:ext>
            </a:extLst>
          </p:cNvPr>
          <p:cNvSpPr txBox="1"/>
          <p:nvPr/>
        </p:nvSpPr>
        <p:spPr>
          <a:xfrm>
            <a:off x="299955" y="461664"/>
            <a:ext cx="721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There are a total of 18 unique category of crimes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93502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total number of crimes in Canada (2000 to 2020)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6D828-9FA9-DCCF-C5E8-21F56AFFA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12896"/>
              </p:ext>
            </p:extLst>
          </p:nvPr>
        </p:nvGraphicFramePr>
        <p:xfrm>
          <a:off x="3309938" y="571499"/>
          <a:ext cx="4941335" cy="6143623"/>
        </p:xfrm>
        <a:graphic>
          <a:graphicData uri="http://schemas.openxmlformats.org/drawingml/2006/table">
            <a:tbl>
              <a:tblPr/>
              <a:tblGrid>
                <a:gridCol w="3127492">
                  <a:extLst>
                    <a:ext uri="{9D8B030D-6E8A-4147-A177-3AD203B41FA5}">
                      <a16:colId xmlns:a16="http://schemas.microsoft.com/office/drawing/2014/main" val="3860294250"/>
                    </a:ext>
                  </a:extLst>
                </a:gridCol>
                <a:gridCol w="1813843">
                  <a:extLst>
                    <a:ext uri="{9D8B030D-6E8A-4147-A177-3AD203B41FA5}">
                      <a16:colId xmlns:a16="http://schemas.microsoft.com/office/drawing/2014/main" val="1227788728"/>
                    </a:ext>
                  </a:extLst>
                </a:gridCol>
              </a:tblGrid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7870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under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11808215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06384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 vehicle theft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2426849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454247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2039657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14781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2003269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912477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Impaired driving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1666504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02574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Robbery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584867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05264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Theft over $5,000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367422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894639"/>
                  </a:ext>
                </a:extLst>
              </a:tr>
              <a:tr h="3670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Weapons violations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318966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903291"/>
                  </a:ext>
                </a:extLst>
              </a:tr>
              <a:tr h="549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Sexual violations against children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75836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647245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Trespass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68410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7205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Prostitution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62989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428126"/>
                  </a:ext>
                </a:extLst>
              </a:tr>
              <a:tr h="3670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Firearms related crime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47437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11523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 pornography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26238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40210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Counterfeiting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24386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40085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Attempted murder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15730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29709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Homicide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12641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391385"/>
                  </a:ext>
                </a:extLst>
              </a:tr>
              <a:tr h="3670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incitement of hatred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872572"/>
                  </a:ext>
                </a:extLst>
              </a:tr>
              <a:tr h="2995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Facilitate terrorist activities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8028" marR="8028" marT="80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14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6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total number of crimes in Canada (2000-2020)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ECC1CA-9C16-B01E-AA54-4E06D40E487F}"/>
              </a:ext>
            </a:extLst>
          </p:cNvPr>
          <p:cNvGrpSpPr/>
          <p:nvPr/>
        </p:nvGrpSpPr>
        <p:grpSpPr>
          <a:xfrm>
            <a:off x="0" y="452520"/>
            <a:ext cx="12192000" cy="6335528"/>
            <a:chOff x="0" y="452520"/>
            <a:chExt cx="12192000" cy="63355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6732EB-B38D-1DEC-39CE-A0013E14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52520"/>
              <a:ext cx="12192000" cy="633552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F27C3C-5A38-CD41-D4C9-2FBB0C0940F5}"/>
                </a:ext>
              </a:extLst>
            </p:cNvPr>
            <p:cNvSpPr/>
            <p:nvPr/>
          </p:nvSpPr>
          <p:spPr>
            <a:xfrm>
              <a:off x="4965192" y="461664"/>
              <a:ext cx="6190488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92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8D30E4-0AAA-9DB7-C5AA-F9E34A3EA8CD}"/>
              </a:ext>
            </a:extLst>
          </p:cNvPr>
          <p:cNvSpPr txBox="1"/>
          <p:nvPr/>
        </p:nvSpPr>
        <p:spPr>
          <a:xfrm>
            <a:off x="0" y="-1"/>
            <a:ext cx="12192000" cy="830997"/>
          </a:xfrm>
          <a:prstGeom prst="rect">
            <a:avLst/>
          </a:prstGeom>
          <a:solidFill>
            <a:srgbClr val="DF202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Category wise total number of crimes in Canada (2000-2020)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(Category ‘Theft under $5,000’ excluded)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18B646-9067-AC19-AC71-4841E15E99AD}"/>
              </a:ext>
            </a:extLst>
          </p:cNvPr>
          <p:cNvGrpSpPr/>
          <p:nvPr/>
        </p:nvGrpSpPr>
        <p:grpSpPr>
          <a:xfrm>
            <a:off x="0" y="415497"/>
            <a:ext cx="12192000" cy="6316913"/>
            <a:chOff x="0" y="415497"/>
            <a:chExt cx="12192000" cy="63169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F70451-910D-3E92-2AC7-3D9405501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5497"/>
              <a:ext cx="12192000" cy="631691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84D533-86BF-2DC9-460F-FE2749A45C2A}"/>
                </a:ext>
              </a:extLst>
            </p:cNvPr>
            <p:cNvSpPr/>
            <p:nvPr/>
          </p:nvSpPr>
          <p:spPr>
            <a:xfrm>
              <a:off x="4965192" y="461664"/>
              <a:ext cx="6190488" cy="352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28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{87CB32D6-A082-7D4D-8284-D2F435078AA9}tf10001071</Template>
  <TotalTime>307</TotalTime>
  <Words>5004</Words>
  <Application>Microsoft Macintosh PowerPoint</Application>
  <PresentationFormat>Widescreen</PresentationFormat>
  <Paragraphs>3084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Mangaljit Singh</dc:creator>
  <cp:lastModifiedBy>Mangaljit Singh</cp:lastModifiedBy>
  <cp:revision>2</cp:revision>
  <dcterms:created xsi:type="dcterms:W3CDTF">2022-06-03T08:40:50Z</dcterms:created>
  <dcterms:modified xsi:type="dcterms:W3CDTF">2022-06-03T14:12:55Z</dcterms:modified>
</cp:coreProperties>
</file>