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aljit Singh" userId="18a7385bd8ec90ef" providerId="LiveId" clId="{E755A1A7-2CEE-EE44-B905-500E6D004139}"/>
    <pc:docChg chg="undo custSel addSld delSld modSld">
      <pc:chgData name="Mangaljit Singh" userId="18a7385bd8ec90ef" providerId="LiveId" clId="{E755A1A7-2CEE-EE44-B905-500E6D004139}" dt="2022-06-06T19:07:36.332" v="3278" actId="20577"/>
      <pc:docMkLst>
        <pc:docMk/>
      </pc:docMkLst>
      <pc:sldChg chg="addSp delSp modSp mod">
        <pc:chgData name="Mangaljit Singh" userId="18a7385bd8ec90ef" providerId="LiveId" clId="{E755A1A7-2CEE-EE44-B905-500E6D004139}" dt="2022-06-06T19:05:45.954" v="3165" actId="20577"/>
        <pc:sldMkLst>
          <pc:docMk/>
          <pc:sldMk cId="399862569" sldId="256"/>
        </pc:sldMkLst>
        <pc:spChg chg="del">
          <ac:chgData name="Mangaljit Singh" userId="18a7385bd8ec90ef" providerId="LiveId" clId="{E755A1A7-2CEE-EE44-B905-500E6D004139}" dt="2022-06-06T17:34:50.146" v="0" actId="478"/>
          <ac:spMkLst>
            <pc:docMk/>
            <pc:sldMk cId="399862569" sldId="256"/>
            <ac:spMk id="2" creationId="{0E01E4D4-4EB5-ACF0-4493-E7BA5392C34D}"/>
          </ac:spMkLst>
        </pc:spChg>
        <pc:spChg chg="del">
          <ac:chgData name="Mangaljit Singh" userId="18a7385bd8ec90ef" providerId="LiveId" clId="{E755A1A7-2CEE-EE44-B905-500E6D004139}" dt="2022-06-06T17:34:50.146" v="0" actId="478"/>
          <ac:spMkLst>
            <pc:docMk/>
            <pc:sldMk cId="399862569" sldId="256"/>
            <ac:spMk id="3" creationId="{3ED71D05-5610-0D23-4EC2-14FDA07AC43E}"/>
          </ac:spMkLst>
        </pc:spChg>
        <pc:spChg chg="add mod">
          <ac:chgData name="Mangaljit Singh" userId="18a7385bd8ec90ef" providerId="LiveId" clId="{E755A1A7-2CEE-EE44-B905-500E6D004139}" dt="2022-06-06T19:05:45.954" v="3165" actId="20577"/>
          <ac:spMkLst>
            <pc:docMk/>
            <pc:sldMk cId="399862569" sldId="256"/>
            <ac:spMk id="4" creationId="{3DA261B0-2CB5-1D38-EAEA-7055F8324418}"/>
          </ac:spMkLst>
        </pc:spChg>
        <pc:picChg chg="add mod">
          <ac:chgData name="Mangaljit Singh" userId="18a7385bd8ec90ef" providerId="LiveId" clId="{E755A1A7-2CEE-EE44-B905-500E6D004139}" dt="2022-06-06T17:37:00.694" v="92" actId="1076"/>
          <ac:picMkLst>
            <pc:docMk/>
            <pc:sldMk cId="399862569" sldId="256"/>
            <ac:picMk id="1026" creationId="{9437F702-0D4B-936F-BD7B-5D150BCCC971}"/>
          </ac:picMkLst>
        </pc:picChg>
      </pc:sldChg>
      <pc:sldChg chg="addSp delSp modSp new mod">
        <pc:chgData name="Mangaljit Singh" userId="18a7385bd8ec90ef" providerId="LiveId" clId="{E755A1A7-2CEE-EE44-B905-500E6D004139}" dt="2022-06-06T19:07:36.332" v="3278" actId="20577"/>
        <pc:sldMkLst>
          <pc:docMk/>
          <pc:sldMk cId="189274518" sldId="257"/>
        </pc:sldMkLst>
        <pc:spChg chg="add mod">
          <ac:chgData name="Mangaljit Singh" userId="18a7385bd8ec90ef" providerId="LiveId" clId="{E755A1A7-2CEE-EE44-B905-500E6D004139}" dt="2022-06-06T19:07:36.332" v="3278" actId="20577"/>
          <ac:spMkLst>
            <pc:docMk/>
            <pc:sldMk cId="189274518" sldId="257"/>
            <ac:spMk id="2" creationId="{2A6DAFB5-C46B-DCAF-3A94-5BEDE2C5FF0B}"/>
          </ac:spMkLst>
        </pc:spChg>
        <pc:spChg chg="del">
          <ac:chgData name="Mangaljit Singh" userId="18a7385bd8ec90ef" providerId="LiveId" clId="{E755A1A7-2CEE-EE44-B905-500E6D004139}" dt="2022-06-06T17:37:07.627" v="95" actId="478"/>
          <ac:spMkLst>
            <pc:docMk/>
            <pc:sldMk cId="189274518" sldId="257"/>
            <ac:spMk id="2" creationId="{A094AF63-DA0F-6388-7CE2-4BDB6FDF8D1F}"/>
          </ac:spMkLst>
        </pc:spChg>
        <pc:spChg chg="del">
          <ac:chgData name="Mangaljit Singh" userId="18a7385bd8ec90ef" providerId="LiveId" clId="{E755A1A7-2CEE-EE44-B905-500E6D004139}" dt="2022-06-06T17:37:07.627" v="95" actId="478"/>
          <ac:spMkLst>
            <pc:docMk/>
            <pc:sldMk cId="189274518" sldId="257"/>
            <ac:spMk id="3" creationId="{BF81BADA-5047-A74D-9A5F-267FC6DE00CA}"/>
          </ac:spMkLst>
        </pc:spChg>
        <pc:spChg chg="add mod">
          <ac:chgData name="Mangaljit Singh" userId="18a7385bd8ec90ef" providerId="LiveId" clId="{E755A1A7-2CEE-EE44-B905-500E6D004139}" dt="2022-06-06T17:57:47.187" v="1327" actId="255"/>
          <ac:spMkLst>
            <pc:docMk/>
            <pc:sldMk cId="189274518" sldId="257"/>
            <ac:spMk id="4" creationId="{D8C6A142-AA64-44CC-87A0-688CCADF364D}"/>
          </ac:spMkLst>
        </pc:spChg>
        <pc:spChg chg="add mod">
          <ac:chgData name="Mangaljit Singh" userId="18a7385bd8ec90ef" providerId="LiveId" clId="{E755A1A7-2CEE-EE44-B905-500E6D004139}" dt="2022-06-06T19:00:31.848" v="3050" actId="20577"/>
          <ac:spMkLst>
            <pc:docMk/>
            <pc:sldMk cId="189274518" sldId="257"/>
            <ac:spMk id="5" creationId="{7F183854-ED67-DC99-28DC-4B793E6D53EC}"/>
          </ac:spMkLst>
        </pc:spChg>
        <pc:spChg chg="add mod">
          <ac:chgData name="Mangaljit Singh" userId="18a7385bd8ec90ef" providerId="LiveId" clId="{E755A1A7-2CEE-EE44-B905-500E6D004139}" dt="2022-06-06T19:05:12.975" v="3102" actId="1076"/>
          <ac:spMkLst>
            <pc:docMk/>
            <pc:sldMk cId="189274518" sldId="257"/>
            <ac:spMk id="6" creationId="{92C5F7F7-2AAA-49F7-B4D7-D2A581A4FC8F}"/>
          </ac:spMkLst>
        </pc:spChg>
      </pc:sldChg>
      <pc:sldChg chg="addSp delSp modSp new mod">
        <pc:chgData name="Mangaljit Singh" userId="18a7385bd8ec90ef" providerId="LiveId" clId="{E755A1A7-2CEE-EE44-B905-500E6D004139}" dt="2022-06-06T19:01:42.115" v="3075" actId="20577"/>
        <pc:sldMkLst>
          <pc:docMk/>
          <pc:sldMk cId="3762690605" sldId="258"/>
        </pc:sldMkLst>
        <pc:spChg chg="del">
          <ac:chgData name="Mangaljit Singh" userId="18a7385bd8ec90ef" providerId="LiveId" clId="{E755A1A7-2CEE-EE44-B905-500E6D004139}" dt="2022-06-06T17:56:18.441" v="1326" actId="478"/>
          <ac:spMkLst>
            <pc:docMk/>
            <pc:sldMk cId="3762690605" sldId="258"/>
            <ac:spMk id="2" creationId="{314DC6FF-3530-EC1A-AB52-A620E74155E9}"/>
          </ac:spMkLst>
        </pc:spChg>
        <pc:spChg chg="del">
          <ac:chgData name="Mangaljit Singh" userId="18a7385bd8ec90ef" providerId="LiveId" clId="{E755A1A7-2CEE-EE44-B905-500E6D004139}" dt="2022-06-06T17:56:18.441" v="1326" actId="478"/>
          <ac:spMkLst>
            <pc:docMk/>
            <pc:sldMk cId="3762690605" sldId="258"/>
            <ac:spMk id="3" creationId="{FDA7D004-F3E0-FA20-5C44-2DD4FE17B596}"/>
          </ac:spMkLst>
        </pc:spChg>
        <pc:spChg chg="add mod">
          <ac:chgData name="Mangaljit Singh" userId="18a7385bd8ec90ef" providerId="LiveId" clId="{E755A1A7-2CEE-EE44-B905-500E6D004139}" dt="2022-06-06T18:05:42.783" v="1598" actId="1076"/>
          <ac:spMkLst>
            <pc:docMk/>
            <pc:sldMk cId="3762690605" sldId="258"/>
            <ac:spMk id="4" creationId="{2608DB2F-45DA-D0DE-0888-7339825837D6}"/>
          </ac:spMkLst>
        </pc:spChg>
        <pc:spChg chg="add mod">
          <ac:chgData name="Mangaljit Singh" userId="18a7385bd8ec90ef" providerId="LiveId" clId="{E755A1A7-2CEE-EE44-B905-500E6D004139}" dt="2022-06-06T19:01:42.115" v="3075" actId="20577"/>
          <ac:spMkLst>
            <pc:docMk/>
            <pc:sldMk cId="3762690605" sldId="258"/>
            <ac:spMk id="6" creationId="{09474F7E-9C60-7C41-8E78-1172FF06A741}"/>
          </ac:spMkLst>
        </pc:spChg>
        <pc:picChg chg="add mod">
          <ac:chgData name="Mangaljit Singh" userId="18a7385bd8ec90ef" providerId="LiveId" clId="{E755A1A7-2CEE-EE44-B905-500E6D004139}" dt="2022-06-06T18:00:19.164" v="1560" actId="1076"/>
          <ac:picMkLst>
            <pc:docMk/>
            <pc:sldMk cId="3762690605" sldId="258"/>
            <ac:picMk id="5" creationId="{538BC11E-BEC6-CB74-80FE-58B8CFED0689}"/>
          </ac:picMkLst>
        </pc:picChg>
      </pc:sldChg>
      <pc:sldChg chg="addSp delSp modSp new mod">
        <pc:chgData name="Mangaljit Singh" userId="18a7385bd8ec90ef" providerId="LiveId" clId="{E755A1A7-2CEE-EE44-B905-500E6D004139}" dt="2022-06-06T18:06:27.118" v="1633" actId="1076"/>
        <pc:sldMkLst>
          <pc:docMk/>
          <pc:sldMk cId="2075471937" sldId="259"/>
        </pc:sldMkLst>
        <pc:spChg chg="del">
          <ac:chgData name="Mangaljit Singh" userId="18a7385bd8ec90ef" providerId="LiveId" clId="{E755A1A7-2CEE-EE44-B905-500E6D004139}" dt="2022-06-06T18:01:01.529" v="1563" actId="478"/>
          <ac:spMkLst>
            <pc:docMk/>
            <pc:sldMk cId="2075471937" sldId="259"/>
            <ac:spMk id="2" creationId="{B1DA84CE-59F8-FAC4-9CCD-8DB4CEA9EB11}"/>
          </ac:spMkLst>
        </pc:spChg>
        <pc:spChg chg="del">
          <ac:chgData name="Mangaljit Singh" userId="18a7385bd8ec90ef" providerId="LiveId" clId="{E755A1A7-2CEE-EE44-B905-500E6D004139}" dt="2022-06-06T18:01:01.529" v="1563" actId="478"/>
          <ac:spMkLst>
            <pc:docMk/>
            <pc:sldMk cId="2075471937" sldId="259"/>
            <ac:spMk id="3" creationId="{66864478-8CAE-A897-BFEB-E3A94892572E}"/>
          </ac:spMkLst>
        </pc:spChg>
        <pc:spChg chg="add mod">
          <ac:chgData name="Mangaljit Singh" userId="18a7385bd8ec90ef" providerId="LiveId" clId="{E755A1A7-2CEE-EE44-B905-500E6D004139}" dt="2022-06-06T18:05:55.217" v="1627" actId="20577"/>
          <ac:spMkLst>
            <pc:docMk/>
            <pc:sldMk cId="2075471937" sldId="259"/>
            <ac:spMk id="6" creationId="{82F2F1E1-CA99-39CF-F9F1-6203C5CA0920}"/>
          </ac:spMkLst>
        </pc:spChg>
        <pc:spChg chg="add mod">
          <ac:chgData name="Mangaljit Singh" userId="18a7385bd8ec90ef" providerId="LiveId" clId="{E755A1A7-2CEE-EE44-B905-500E6D004139}" dt="2022-06-06T18:06:27.118" v="1633" actId="1076"/>
          <ac:spMkLst>
            <pc:docMk/>
            <pc:sldMk cId="2075471937" sldId="259"/>
            <ac:spMk id="7" creationId="{DBE13994-E644-FFD2-CF0E-94DBD0DFA8F3}"/>
          </ac:spMkLst>
        </pc:spChg>
        <pc:graphicFrameChg chg="add del mod">
          <ac:chgData name="Mangaljit Singh" userId="18a7385bd8ec90ef" providerId="LiveId" clId="{E755A1A7-2CEE-EE44-B905-500E6D004139}" dt="2022-06-06T18:03:42.242" v="1565"/>
          <ac:graphicFrameMkLst>
            <pc:docMk/>
            <pc:sldMk cId="2075471937" sldId="259"/>
            <ac:graphicFrameMk id="4" creationId="{4453D7B1-F1C8-2D6F-B83D-B63F1E457711}"/>
          </ac:graphicFrameMkLst>
        </pc:graphicFrameChg>
        <pc:graphicFrameChg chg="add mod modGraphic">
          <ac:chgData name="Mangaljit Singh" userId="18a7385bd8ec90ef" providerId="LiveId" clId="{E755A1A7-2CEE-EE44-B905-500E6D004139}" dt="2022-06-06T18:06:15.563" v="1631" actId="1076"/>
          <ac:graphicFrameMkLst>
            <pc:docMk/>
            <pc:sldMk cId="2075471937" sldId="259"/>
            <ac:graphicFrameMk id="5" creationId="{6F913B3D-F769-F5FB-97EB-B89789C22164}"/>
          </ac:graphicFrameMkLst>
        </pc:graphicFrameChg>
      </pc:sldChg>
      <pc:sldChg chg="addSp delSp modSp new mod">
        <pc:chgData name="Mangaljit Singh" userId="18a7385bd8ec90ef" providerId="LiveId" clId="{E755A1A7-2CEE-EE44-B905-500E6D004139}" dt="2022-06-06T18:10:13.340" v="1742"/>
        <pc:sldMkLst>
          <pc:docMk/>
          <pc:sldMk cId="3210785411" sldId="260"/>
        </pc:sldMkLst>
        <pc:spChg chg="del">
          <ac:chgData name="Mangaljit Singh" userId="18a7385bd8ec90ef" providerId="LiveId" clId="{E755A1A7-2CEE-EE44-B905-500E6D004139}" dt="2022-06-06T18:06:36.205" v="1635" actId="478"/>
          <ac:spMkLst>
            <pc:docMk/>
            <pc:sldMk cId="3210785411" sldId="260"/>
            <ac:spMk id="2" creationId="{67BC0A8D-BABE-C0E4-A4F9-FED1F2F69D79}"/>
          </ac:spMkLst>
        </pc:spChg>
        <pc:spChg chg="del">
          <ac:chgData name="Mangaljit Singh" userId="18a7385bd8ec90ef" providerId="LiveId" clId="{E755A1A7-2CEE-EE44-B905-500E6D004139}" dt="2022-06-06T18:06:36.205" v="1635" actId="478"/>
          <ac:spMkLst>
            <pc:docMk/>
            <pc:sldMk cId="3210785411" sldId="260"/>
            <ac:spMk id="3" creationId="{DDAB1238-87F7-E615-CEC2-DAEEE09FEB11}"/>
          </ac:spMkLst>
        </pc:spChg>
        <pc:spChg chg="add mod">
          <ac:chgData name="Mangaljit Singh" userId="18a7385bd8ec90ef" providerId="LiveId" clId="{E755A1A7-2CEE-EE44-B905-500E6D004139}" dt="2022-06-06T18:09:43.416" v="1735" actId="20577"/>
          <ac:spMkLst>
            <pc:docMk/>
            <pc:sldMk cId="3210785411" sldId="260"/>
            <ac:spMk id="6" creationId="{70102961-0AA5-B378-5C85-D01C55E92A7F}"/>
          </ac:spMkLst>
        </pc:spChg>
        <pc:graphicFrameChg chg="add del mod">
          <ac:chgData name="Mangaljit Singh" userId="18a7385bd8ec90ef" providerId="LiveId" clId="{E755A1A7-2CEE-EE44-B905-500E6D004139}" dt="2022-06-06T18:06:56.719" v="1637"/>
          <ac:graphicFrameMkLst>
            <pc:docMk/>
            <pc:sldMk cId="3210785411" sldId="260"/>
            <ac:graphicFrameMk id="4" creationId="{F4F891CD-B853-6D0F-3046-E4D6875EF8C3}"/>
          </ac:graphicFrameMkLst>
        </pc:graphicFrameChg>
        <pc:graphicFrameChg chg="add mod modGraphic">
          <ac:chgData name="Mangaljit Singh" userId="18a7385bd8ec90ef" providerId="LiveId" clId="{E755A1A7-2CEE-EE44-B905-500E6D004139}" dt="2022-06-06T18:10:13.340" v="1742"/>
          <ac:graphicFrameMkLst>
            <pc:docMk/>
            <pc:sldMk cId="3210785411" sldId="260"/>
            <ac:graphicFrameMk id="5" creationId="{9B73C11B-1BDC-66CD-6FBB-AFF3FFF313FD}"/>
          </ac:graphicFrameMkLst>
        </pc:graphicFrameChg>
      </pc:sldChg>
      <pc:sldChg chg="add del">
        <pc:chgData name="Mangaljit Singh" userId="18a7385bd8ec90ef" providerId="LiveId" clId="{E755A1A7-2CEE-EE44-B905-500E6D004139}" dt="2022-06-06T18:08:51.118" v="1663"/>
        <pc:sldMkLst>
          <pc:docMk/>
          <pc:sldMk cId="1961531238" sldId="261"/>
        </pc:sldMkLst>
      </pc:sldChg>
      <pc:sldChg chg="addSp delSp modSp new mod">
        <pc:chgData name="Mangaljit Singh" userId="18a7385bd8ec90ef" providerId="LiveId" clId="{E755A1A7-2CEE-EE44-B905-500E6D004139}" dt="2022-06-06T18:17:39.740" v="1993" actId="1037"/>
        <pc:sldMkLst>
          <pc:docMk/>
          <pc:sldMk cId="2988088977" sldId="261"/>
        </pc:sldMkLst>
        <pc:spChg chg="del">
          <ac:chgData name="Mangaljit Singh" userId="18a7385bd8ec90ef" providerId="LiveId" clId="{E755A1A7-2CEE-EE44-B905-500E6D004139}" dt="2022-06-06T18:09:02.082" v="1666" actId="478"/>
          <ac:spMkLst>
            <pc:docMk/>
            <pc:sldMk cId="2988088977" sldId="261"/>
            <ac:spMk id="2" creationId="{3BA9FB12-4F4B-BA9D-544D-EA30131ADF23}"/>
          </ac:spMkLst>
        </pc:spChg>
        <pc:spChg chg="del">
          <ac:chgData name="Mangaljit Singh" userId="18a7385bd8ec90ef" providerId="LiveId" clId="{E755A1A7-2CEE-EE44-B905-500E6D004139}" dt="2022-06-06T18:09:02.082" v="1666" actId="478"/>
          <ac:spMkLst>
            <pc:docMk/>
            <pc:sldMk cId="2988088977" sldId="261"/>
            <ac:spMk id="3" creationId="{ADDBA109-56AA-E7ED-9B31-B48D0FF2C67B}"/>
          </ac:spMkLst>
        </pc:spChg>
        <pc:spChg chg="add mod">
          <ac:chgData name="Mangaljit Singh" userId="18a7385bd8ec90ef" providerId="LiveId" clId="{E755A1A7-2CEE-EE44-B905-500E6D004139}" dt="2022-06-06T18:17:20.886" v="1968" actId="20577"/>
          <ac:spMkLst>
            <pc:docMk/>
            <pc:sldMk cId="2988088977" sldId="261"/>
            <ac:spMk id="4" creationId="{163B9550-292E-C799-C0A6-6E62DFDE6E62}"/>
          </ac:spMkLst>
        </pc:spChg>
        <pc:spChg chg="add del mod">
          <ac:chgData name="Mangaljit Singh" userId="18a7385bd8ec90ef" providerId="LiveId" clId="{E755A1A7-2CEE-EE44-B905-500E6D004139}" dt="2022-06-06T18:17:24.880" v="1969" actId="21"/>
          <ac:spMkLst>
            <pc:docMk/>
            <pc:sldMk cId="2988088977" sldId="261"/>
            <ac:spMk id="6" creationId="{65EBDC59-7DBD-A066-F0EC-90D10B60EF91}"/>
          </ac:spMkLst>
        </pc:spChg>
        <pc:graphicFrameChg chg="add mod modGraphic">
          <ac:chgData name="Mangaljit Singh" userId="18a7385bd8ec90ef" providerId="LiveId" clId="{E755A1A7-2CEE-EE44-B905-500E6D004139}" dt="2022-06-06T18:17:39.740" v="1993" actId="1037"/>
          <ac:graphicFrameMkLst>
            <pc:docMk/>
            <pc:sldMk cId="2988088977" sldId="261"/>
            <ac:graphicFrameMk id="5" creationId="{36F433C6-30F4-E2BF-14C6-A3A9C26CD1D6}"/>
          </ac:graphicFrameMkLst>
        </pc:graphicFrameChg>
      </pc:sldChg>
      <pc:sldChg chg="addSp delSp modSp add mod">
        <pc:chgData name="Mangaljit Singh" userId="18a7385bd8ec90ef" providerId="LiveId" clId="{E755A1A7-2CEE-EE44-B905-500E6D004139}" dt="2022-06-06T18:19:58.992" v="2113" actId="732"/>
        <pc:sldMkLst>
          <pc:docMk/>
          <pc:sldMk cId="260100663" sldId="262"/>
        </pc:sldMkLst>
        <pc:spChg chg="add del mod">
          <ac:chgData name="Mangaljit Singh" userId="18a7385bd8ec90ef" providerId="LiveId" clId="{E755A1A7-2CEE-EE44-B905-500E6D004139}" dt="2022-06-06T18:13:28.065" v="1872" actId="20577"/>
          <ac:spMkLst>
            <pc:docMk/>
            <pc:sldMk cId="260100663" sldId="262"/>
            <ac:spMk id="4" creationId="{163B9550-292E-C799-C0A6-6E62DFDE6E62}"/>
          </ac:spMkLst>
        </pc:spChg>
        <pc:picChg chg="add mod modCrop">
          <ac:chgData name="Mangaljit Singh" userId="18a7385bd8ec90ef" providerId="LiveId" clId="{E755A1A7-2CEE-EE44-B905-500E6D004139}" dt="2022-06-06T18:19:58.992" v="2113" actId="732"/>
          <ac:picMkLst>
            <pc:docMk/>
            <pc:sldMk cId="260100663" sldId="262"/>
            <ac:picMk id="3" creationId="{9E991397-C791-A55D-2493-A818ABF5FB55}"/>
          </ac:picMkLst>
        </pc:picChg>
      </pc:sldChg>
      <pc:sldChg chg="addSp modSp add mod">
        <pc:chgData name="Mangaljit Singh" userId="18a7385bd8ec90ef" providerId="LiveId" clId="{E755A1A7-2CEE-EE44-B905-500E6D004139}" dt="2022-06-06T18:15:55.850" v="1942" actId="1076"/>
        <pc:sldMkLst>
          <pc:docMk/>
          <pc:sldMk cId="76637837" sldId="263"/>
        </pc:sldMkLst>
        <pc:spChg chg="mod">
          <ac:chgData name="Mangaljit Singh" userId="18a7385bd8ec90ef" providerId="LiveId" clId="{E755A1A7-2CEE-EE44-B905-500E6D004139}" dt="2022-06-06T18:14:37.209" v="1927" actId="1076"/>
          <ac:spMkLst>
            <pc:docMk/>
            <pc:sldMk cId="76637837" sldId="263"/>
            <ac:spMk id="4" creationId="{163B9550-292E-C799-C0A6-6E62DFDE6E62}"/>
          </ac:spMkLst>
        </pc:spChg>
        <pc:spChg chg="add mod">
          <ac:chgData name="Mangaljit Singh" userId="18a7385bd8ec90ef" providerId="LiveId" clId="{E755A1A7-2CEE-EE44-B905-500E6D004139}" dt="2022-06-06T18:15:21.337" v="1940" actId="20577"/>
          <ac:spMkLst>
            <pc:docMk/>
            <pc:sldMk cId="76637837" sldId="263"/>
            <ac:spMk id="5" creationId="{35BE3C04-D36B-97B1-31D7-626AD3D20982}"/>
          </ac:spMkLst>
        </pc:spChg>
        <pc:picChg chg="add mod modCrop">
          <ac:chgData name="Mangaljit Singh" userId="18a7385bd8ec90ef" providerId="LiveId" clId="{E755A1A7-2CEE-EE44-B905-500E6D004139}" dt="2022-06-06T18:15:55.850" v="1942" actId="1076"/>
          <ac:picMkLst>
            <pc:docMk/>
            <pc:sldMk cId="76637837" sldId="263"/>
            <ac:picMk id="3" creationId="{493D9973-A4D6-A1E0-B936-AFDBF17670C2}"/>
          </ac:picMkLst>
        </pc:picChg>
      </pc:sldChg>
      <pc:sldChg chg="addSp modSp add mod">
        <pc:chgData name="Mangaljit Singh" userId="18a7385bd8ec90ef" providerId="LiveId" clId="{E755A1A7-2CEE-EE44-B905-500E6D004139}" dt="2022-06-06T18:18:35.461" v="2046" actId="20577"/>
        <pc:sldMkLst>
          <pc:docMk/>
          <pc:sldMk cId="2021783099" sldId="264"/>
        </pc:sldMkLst>
        <pc:spChg chg="mod">
          <ac:chgData name="Mangaljit Singh" userId="18a7385bd8ec90ef" providerId="LiveId" clId="{E755A1A7-2CEE-EE44-B905-500E6D004139}" dt="2022-06-06T18:18:27.088" v="2045" actId="20577"/>
          <ac:spMkLst>
            <pc:docMk/>
            <pc:sldMk cId="2021783099" sldId="264"/>
            <ac:spMk id="4" creationId="{163B9550-292E-C799-C0A6-6E62DFDE6E62}"/>
          </ac:spMkLst>
        </pc:spChg>
        <pc:spChg chg="add mod">
          <ac:chgData name="Mangaljit Singh" userId="18a7385bd8ec90ef" providerId="LiveId" clId="{E755A1A7-2CEE-EE44-B905-500E6D004139}" dt="2022-06-06T18:18:35.461" v="2046" actId="20577"/>
          <ac:spMkLst>
            <pc:docMk/>
            <pc:sldMk cId="2021783099" sldId="264"/>
            <ac:spMk id="5" creationId="{5BF76D62-E58C-67C4-472A-BC58F54FE8EC}"/>
          </ac:spMkLst>
        </pc:spChg>
        <pc:picChg chg="add mod">
          <ac:chgData name="Mangaljit Singh" userId="18a7385bd8ec90ef" providerId="LiveId" clId="{E755A1A7-2CEE-EE44-B905-500E6D004139}" dt="2022-06-06T18:18:00.753" v="1998" actId="1076"/>
          <ac:picMkLst>
            <pc:docMk/>
            <pc:sldMk cId="2021783099" sldId="264"/>
            <ac:picMk id="3" creationId="{D2E8D921-BA65-1289-66E1-F1530184E7D0}"/>
          </ac:picMkLst>
        </pc:picChg>
      </pc:sldChg>
      <pc:sldChg chg="addSp modSp add mod">
        <pc:chgData name="Mangaljit Singh" userId="18a7385bd8ec90ef" providerId="LiveId" clId="{E755A1A7-2CEE-EE44-B905-500E6D004139}" dt="2022-06-06T18:20:34.441" v="2124" actId="20577"/>
        <pc:sldMkLst>
          <pc:docMk/>
          <pc:sldMk cId="404261407" sldId="265"/>
        </pc:sldMkLst>
        <pc:spChg chg="mod">
          <ac:chgData name="Mangaljit Singh" userId="18a7385bd8ec90ef" providerId="LiveId" clId="{E755A1A7-2CEE-EE44-B905-500E6D004139}" dt="2022-06-06T18:20:34.441" v="2124" actId="20577"/>
          <ac:spMkLst>
            <pc:docMk/>
            <pc:sldMk cId="404261407" sldId="265"/>
            <ac:spMk id="4" creationId="{163B9550-292E-C799-C0A6-6E62DFDE6E62}"/>
          </ac:spMkLst>
        </pc:spChg>
        <pc:picChg chg="add mod modCrop">
          <ac:chgData name="Mangaljit Singh" userId="18a7385bd8ec90ef" providerId="LiveId" clId="{E755A1A7-2CEE-EE44-B905-500E6D004139}" dt="2022-06-06T18:20:12.650" v="2114" actId="732"/>
          <ac:picMkLst>
            <pc:docMk/>
            <pc:sldMk cId="404261407" sldId="265"/>
            <ac:picMk id="3" creationId="{DE1B27E8-0AE5-5933-6154-15B7B8B7B408}"/>
          </ac:picMkLst>
        </pc:picChg>
      </pc:sldChg>
      <pc:sldChg chg="addSp modSp add mod">
        <pc:chgData name="Mangaljit Singh" userId="18a7385bd8ec90ef" providerId="LiveId" clId="{E755A1A7-2CEE-EE44-B905-500E6D004139}" dt="2022-06-06T18:21:02.831" v="2131" actId="1076"/>
        <pc:sldMkLst>
          <pc:docMk/>
          <pc:sldMk cId="513884490" sldId="266"/>
        </pc:sldMkLst>
        <pc:spChg chg="mod">
          <ac:chgData name="Mangaljit Singh" userId="18a7385bd8ec90ef" providerId="LiveId" clId="{E755A1A7-2CEE-EE44-B905-500E6D004139}" dt="2022-06-06T18:21:02.831" v="2131" actId="1076"/>
          <ac:spMkLst>
            <pc:docMk/>
            <pc:sldMk cId="513884490" sldId="266"/>
            <ac:spMk id="4" creationId="{163B9550-292E-C799-C0A6-6E62DFDE6E62}"/>
          </ac:spMkLst>
        </pc:spChg>
        <pc:picChg chg="add mod modCrop">
          <ac:chgData name="Mangaljit Singh" userId="18a7385bd8ec90ef" providerId="LiveId" clId="{E755A1A7-2CEE-EE44-B905-500E6D004139}" dt="2022-06-06T18:20:57.983" v="2130" actId="732"/>
          <ac:picMkLst>
            <pc:docMk/>
            <pc:sldMk cId="513884490" sldId="266"/>
            <ac:picMk id="3" creationId="{45846ED7-8807-DA38-C820-E6589BBB54F7}"/>
          </ac:picMkLst>
        </pc:picChg>
      </pc:sldChg>
      <pc:sldChg chg="addSp modSp add mod">
        <pc:chgData name="Mangaljit Singh" userId="18a7385bd8ec90ef" providerId="LiveId" clId="{E755A1A7-2CEE-EE44-B905-500E6D004139}" dt="2022-06-06T18:31:25.045" v="2288" actId="1036"/>
        <pc:sldMkLst>
          <pc:docMk/>
          <pc:sldMk cId="252748593" sldId="267"/>
        </pc:sldMkLst>
        <pc:spChg chg="mod">
          <ac:chgData name="Mangaljit Singh" userId="18a7385bd8ec90ef" providerId="LiveId" clId="{E755A1A7-2CEE-EE44-B905-500E6D004139}" dt="2022-06-06T18:31:01.494" v="2278" actId="1076"/>
          <ac:spMkLst>
            <pc:docMk/>
            <pc:sldMk cId="252748593" sldId="267"/>
            <ac:spMk id="4" creationId="{163B9550-292E-C799-C0A6-6E62DFDE6E62}"/>
          </ac:spMkLst>
        </pc:spChg>
        <pc:spChg chg="add mod">
          <ac:chgData name="Mangaljit Singh" userId="18a7385bd8ec90ef" providerId="LiveId" clId="{E755A1A7-2CEE-EE44-B905-500E6D004139}" dt="2022-06-06T18:28:56.876" v="2238" actId="2085"/>
          <ac:spMkLst>
            <pc:docMk/>
            <pc:sldMk cId="252748593" sldId="267"/>
            <ac:spMk id="7" creationId="{3C622857-7C91-B8F7-9EB9-5B71947FA3D1}"/>
          </ac:spMkLst>
        </pc:spChg>
        <pc:spChg chg="add mod">
          <ac:chgData name="Mangaljit Singh" userId="18a7385bd8ec90ef" providerId="LiveId" clId="{E755A1A7-2CEE-EE44-B905-500E6D004139}" dt="2022-06-06T18:31:25.045" v="2288" actId="1036"/>
          <ac:spMkLst>
            <pc:docMk/>
            <pc:sldMk cId="252748593" sldId="267"/>
            <ac:spMk id="10" creationId="{59187BF2-BC4C-A65A-7C81-F5D633C0118A}"/>
          </ac:spMkLst>
        </pc:spChg>
        <pc:grpChg chg="add mod">
          <ac:chgData name="Mangaljit Singh" userId="18a7385bd8ec90ef" providerId="LiveId" clId="{E755A1A7-2CEE-EE44-B905-500E6D004139}" dt="2022-06-06T18:29:13.205" v="2248" actId="1038"/>
          <ac:grpSpMkLst>
            <pc:docMk/>
            <pc:sldMk cId="252748593" sldId="267"/>
            <ac:grpSpMk id="8" creationId="{30336471-BD08-09E2-6B7C-FC41381E995A}"/>
          </ac:grpSpMkLst>
        </pc:grpChg>
        <pc:grpChg chg="add mod">
          <ac:chgData name="Mangaljit Singh" userId="18a7385bd8ec90ef" providerId="LiveId" clId="{E755A1A7-2CEE-EE44-B905-500E6D004139}" dt="2022-06-06T18:31:14.911" v="2283" actId="1076"/>
          <ac:grpSpMkLst>
            <pc:docMk/>
            <pc:sldMk cId="252748593" sldId="267"/>
            <ac:grpSpMk id="9" creationId="{34BF18A6-1CA0-C9B9-DFEA-A9AB1939421E}"/>
          </ac:grpSpMkLst>
        </pc:grpChg>
        <pc:picChg chg="add mod modCrop">
          <ac:chgData name="Mangaljit Singh" userId="18a7385bd8ec90ef" providerId="LiveId" clId="{E755A1A7-2CEE-EE44-B905-500E6D004139}" dt="2022-06-06T18:27:26.204" v="2206" actId="1076"/>
          <ac:picMkLst>
            <pc:docMk/>
            <pc:sldMk cId="252748593" sldId="267"/>
            <ac:picMk id="3" creationId="{A3807CB4-4AF5-3C97-6903-F8A28C41CE98}"/>
          </ac:picMkLst>
        </pc:picChg>
        <pc:picChg chg="add mod modCrop">
          <ac:chgData name="Mangaljit Singh" userId="18a7385bd8ec90ef" providerId="LiveId" clId="{E755A1A7-2CEE-EE44-B905-500E6D004139}" dt="2022-06-06T18:28:36.398" v="2234" actId="14100"/>
          <ac:picMkLst>
            <pc:docMk/>
            <pc:sldMk cId="252748593" sldId="267"/>
            <ac:picMk id="6" creationId="{36382C61-576D-C1CD-7755-73B3A6683E49}"/>
          </ac:picMkLst>
        </pc:picChg>
      </pc:sldChg>
      <pc:sldChg chg="addSp modSp add mod">
        <pc:chgData name="Mangaljit Singh" userId="18a7385bd8ec90ef" providerId="LiveId" clId="{E755A1A7-2CEE-EE44-B905-500E6D004139}" dt="2022-06-06T18:31:54.340" v="2295" actId="20577"/>
        <pc:sldMkLst>
          <pc:docMk/>
          <pc:sldMk cId="3403407771" sldId="268"/>
        </pc:sldMkLst>
        <pc:spChg chg="mod">
          <ac:chgData name="Mangaljit Singh" userId="18a7385bd8ec90ef" providerId="LiveId" clId="{E755A1A7-2CEE-EE44-B905-500E6D004139}" dt="2022-06-06T18:30:19.482" v="2269" actId="1076"/>
          <ac:spMkLst>
            <pc:docMk/>
            <pc:sldMk cId="3403407771" sldId="268"/>
            <ac:spMk id="4" creationId="{163B9550-292E-C799-C0A6-6E62DFDE6E62}"/>
          </ac:spMkLst>
        </pc:spChg>
        <pc:spChg chg="add mod">
          <ac:chgData name="Mangaljit Singh" userId="18a7385bd8ec90ef" providerId="LiveId" clId="{E755A1A7-2CEE-EE44-B905-500E6D004139}" dt="2022-06-06T18:31:54.340" v="2295" actId="20577"/>
          <ac:spMkLst>
            <pc:docMk/>
            <pc:sldMk cId="3403407771" sldId="268"/>
            <ac:spMk id="5" creationId="{062EF453-D93B-591D-A0C8-755F5BD09189}"/>
          </ac:spMkLst>
        </pc:spChg>
        <pc:picChg chg="add mod modCrop">
          <ac:chgData name="Mangaljit Singh" userId="18a7385bd8ec90ef" providerId="LiveId" clId="{E755A1A7-2CEE-EE44-B905-500E6D004139}" dt="2022-06-06T18:31:39.036" v="2289" actId="1076"/>
          <ac:picMkLst>
            <pc:docMk/>
            <pc:sldMk cId="3403407771" sldId="268"/>
            <ac:picMk id="3" creationId="{9353C4E4-C8C5-5907-9A48-35A82AEC945F}"/>
          </ac:picMkLst>
        </pc:picChg>
      </pc:sldChg>
      <pc:sldChg chg="addSp modSp add mod">
        <pc:chgData name="Mangaljit Singh" userId="18a7385bd8ec90ef" providerId="LiveId" clId="{E755A1A7-2CEE-EE44-B905-500E6D004139}" dt="2022-06-06T18:33:21.580" v="2370" actId="1076"/>
        <pc:sldMkLst>
          <pc:docMk/>
          <pc:sldMk cId="2635024568" sldId="269"/>
        </pc:sldMkLst>
        <pc:spChg chg="mod">
          <ac:chgData name="Mangaljit Singh" userId="18a7385bd8ec90ef" providerId="LiveId" clId="{E755A1A7-2CEE-EE44-B905-500E6D004139}" dt="2022-06-06T18:32:59.508" v="2360" actId="20577"/>
          <ac:spMkLst>
            <pc:docMk/>
            <pc:sldMk cId="2635024568" sldId="269"/>
            <ac:spMk id="4" creationId="{163B9550-292E-C799-C0A6-6E62DFDE6E62}"/>
          </ac:spMkLst>
        </pc:spChg>
        <pc:spChg chg="add mod">
          <ac:chgData name="Mangaljit Singh" userId="18a7385bd8ec90ef" providerId="LiveId" clId="{E755A1A7-2CEE-EE44-B905-500E6D004139}" dt="2022-06-06T18:33:21.580" v="2370" actId="1076"/>
          <ac:spMkLst>
            <pc:docMk/>
            <pc:sldMk cId="2635024568" sldId="269"/>
            <ac:spMk id="5" creationId="{FC4AA730-BCA7-C40D-D97F-8FC4F624AD46}"/>
          </ac:spMkLst>
        </pc:spChg>
        <pc:picChg chg="add mod">
          <ac:chgData name="Mangaljit Singh" userId="18a7385bd8ec90ef" providerId="LiveId" clId="{E755A1A7-2CEE-EE44-B905-500E6D004139}" dt="2022-06-06T18:32:27.572" v="2300" actId="1076"/>
          <ac:picMkLst>
            <pc:docMk/>
            <pc:sldMk cId="2635024568" sldId="269"/>
            <ac:picMk id="3" creationId="{EF48D0D1-9EE9-B403-077D-586F04700AF8}"/>
          </ac:picMkLst>
        </pc:picChg>
      </pc:sldChg>
      <pc:sldChg chg="addSp delSp modSp add mod">
        <pc:chgData name="Mangaljit Singh" userId="18a7385bd8ec90ef" providerId="LiveId" clId="{E755A1A7-2CEE-EE44-B905-500E6D004139}" dt="2022-06-06T18:42:57.915" v="3034" actId="313"/>
        <pc:sldMkLst>
          <pc:docMk/>
          <pc:sldMk cId="1602593870" sldId="270"/>
        </pc:sldMkLst>
        <pc:spChg chg="add mod">
          <ac:chgData name="Mangaljit Singh" userId="18a7385bd8ec90ef" providerId="LiveId" clId="{E755A1A7-2CEE-EE44-B905-500E6D004139}" dt="2022-06-06T18:41:12.931" v="2956" actId="14100"/>
          <ac:spMkLst>
            <pc:docMk/>
            <pc:sldMk cId="1602593870" sldId="270"/>
            <ac:spMk id="2" creationId="{34071630-DE33-A982-7E8D-3E447DF39D22}"/>
          </ac:spMkLst>
        </pc:spChg>
        <pc:spChg chg="add mod">
          <ac:chgData name="Mangaljit Singh" userId="18a7385bd8ec90ef" providerId="LiveId" clId="{E755A1A7-2CEE-EE44-B905-500E6D004139}" dt="2022-06-06T18:41:19.981" v="2958" actId="1076"/>
          <ac:spMkLst>
            <pc:docMk/>
            <pc:sldMk cId="1602593870" sldId="270"/>
            <ac:spMk id="3" creationId="{4F468D59-F18F-6871-70FB-78D385B3DD3D}"/>
          </ac:spMkLst>
        </pc:spChg>
        <pc:spChg chg="mod">
          <ac:chgData name="Mangaljit Singh" userId="18a7385bd8ec90ef" providerId="LiveId" clId="{E755A1A7-2CEE-EE44-B905-500E6D004139}" dt="2022-06-06T18:41:06.338" v="2954" actId="1076"/>
          <ac:spMkLst>
            <pc:docMk/>
            <pc:sldMk cId="1602593870" sldId="270"/>
            <ac:spMk id="4" creationId="{163B9550-292E-C799-C0A6-6E62DFDE6E62}"/>
          </ac:spMkLst>
        </pc:spChg>
        <pc:spChg chg="add mod">
          <ac:chgData name="Mangaljit Singh" userId="18a7385bd8ec90ef" providerId="LiveId" clId="{E755A1A7-2CEE-EE44-B905-500E6D004139}" dt="2022-06-06T18:41:16.395" v="2957" actId="1076"/>
          <ac:spMkLst>
            <pc:docMk/>
            <pc:sldMk cId="1602593870" sldId="270"/>
            <ac:spMk id="5" creationId="{1A6CBC83-5BEA-6F5D-3865-4647E8783F5C}"/>
          </ac:spMkLst>
        </pc:spChg>
        <pc:spChg chg="add mod">
          <ac:chgData name="Mangaljit Singh" userId="18a7385bd8ec90ef" providerId="LiveId" clId="{E755A1A7-2CEE-EE44-B905-500E6D004139}" dt="2022-06-06T18:42:57.915" v="3034" actId="313"/>
          <ac:spMkLst>
            <pc:docMk/>
            <pc:sldMk cId="1602593870" sldId="270"/>
            <ac:spMk id="12" creationId="{E630FAE5-EECA-E464-E07B-16891EC822AE}"/>
          </ac:spMkLst>
        </pc:spChg>
        <pc:picChg chg="add mod">
          <ac:chgData name="Mangaljit Singh" userId="18a7385bd8ec90ef" providerId="LiveId" clId="{E755A1A7-2CEE-EE44-B905-500E6D004139}" dt="2022-06-06T18:42:50.145" v="3025" actId="1036"/>
          <ac:picMkLst>
            <pc:docMk/>
            <pc:sldMk cId="1602593870" sldId="270"/>
            <ac:picMk id="7" creationId="{914263F4-551D-17D7-C9CB-4B917F61508A}"/>
          </ac:picMkLst>
        </pc:picChg>
        <pc:picChg chg="add mod">
          <ac:chgData name="Mangaljit Singh" userId="18a7385bd8ec90ef" providerId="LiveId" clId="{E755A1A7-2CEE-EE44-B905-500E6D004139}" dt="2022-06-06T18:42:50.145" v="3025" actId="1036"/>
          <ac:picMkLst>
            <pc:docMk/>
            <pc:sldMk cId="1602593870" sldId="270"/>
            <ac:picMk id="9" creationId="{AF5CBFFD-04F8-4A0A-0D28-F6E75B1CD4A4}"/>
          </ac:picMkLst>
        </pc:picChg>
        <pc:picChg chg="add del mod">
          <ac:chgData name="Mangaljit Singh" userId="18a7385bd8ec90ef" providerId="LiveId" clId="{E755A1A7-2CEE-EE44-B905-500E6D004139}" dt="2022-06-06T18:41:56.376" v="2969"/>
          <ac:picMkLst>
            <pc:docMk/>
            <pc:sldMk cId="1602593870" sldId="270"/>
            <ac:picMk id="11" creationId="{17544F5A-3EE8-6346-C7B9-F83FC58AE82A}"/>
          </ac:picMkLst>
        </pc:picChg>
      </pc:sldChg>
      <pc:sldChg chg="modSp add mod">
        <pc:chgData name="Mangaljit Singh" userId="18a7385bd8ec90ef" providerId="LiveId" clId="{E755A1A7-2CEE-EE44-B905-500E6D004139}" dt="2022-06-06T19:03:48.218" v="3096" actId="1076"/>
        <pc:sldMkLst>
          <pc:docMk/>
          <pc:sldMk cId="866675876" sldId="271"/>
        </pc:sldMkLst>
        <pc:spChg chg="mod">
          <ac:chgData name="Mangaljit Singh" userId="18a7385bd8ec90ef" providerId="LiveId" clId="{E755A1A7-2CEE-EE44-B905-500E6D004139}" dt="2022-06-06T19:03:48.218" v="3096" actId="1076"/>
          <ac:spMkLst>
            <pc:docMk/>
            <pc:sldMk cId="866675876" sldId="271"/>
            <ac:spMk id="4" creationId="{163B9550-292E-C799-C0A6-6E62DFDE6E62}"/>
          </ac:spMkLst>
        </pc:spChg>
      </pc:sldChg>
      <pc:sldChg chg="add del">
        <pc:chgData name="Mangaljit Singh" userId="18a7385bd8ec90ef" providerId="LiveId" clId="{E755A1A7-2CEE-EE44-B905-500E6D004139}" dt="2022-06-06T19:03:58.191" v="3100" actId="2696"/>
        <pc:sldMkLst>
          <pc:docMk/>
          <pc:sldMk cId="1262733249" sldId="272"/>
        </pc:sldMkLst>
      </pc:sldChg>
      <pc:sldChg chg="add del">
        <pc:chgData name="Mangaljit Singh" userId="18a7385bd8ec90ef" providerId="LiveId" clId="{E755A1A7-2CEE-EE44-B905-500E6D004139}" dt="2022-06-06T19:03:52.650" v="3097" actId="2696"/>
        <pc:sldMkLst>
          <pc:docMk/>
          <pc:sldMk cId="2591050570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860-6351-E919-BD67-9BA2BD3E0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360A-6BCB-1254-7EEB-DBB127C11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9EE0-198A-98ED-1DC3-2D42E814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7B7F-CAF2-0D44-9784-62A43F9D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6425-E4DE-957D-5F9F-5126F3FC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59DE-305E-E766-3B8A-DB00D28C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3FCDB-EFD6-E4C3-0CFB-FC413367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FBBA-9ED7-011D-2CE7-7E3DE9BF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CA86-11CD-0F6A-66DB-DC2142D3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1716-1D69-2B9D-DD65-6E00282B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F729A-ECEB-5C53-DC45-546F2149D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95409-06A0-E252-A3D9-31CEDF97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6ABC-77D3-E2EB-ED55-0F27326D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263C-20F8-68F2-D100-F350CE28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6FE6-E52E-D4BC-902D-75EFC6EF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503F-B772-1288-C19D-FFD76DE0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9BCA-4E33-643C-4153-3D18827D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FD3E-B408-E3F2-F555-DF04D0E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DCE23-6859-99E9-F0AA-BAD2FE12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33A7-8DAE-DA42-6C6E-0FD05498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4DFE-EFC3-C1B7-593E-2847798B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930F-5292-5C60-7133-5C5F83A1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C315-37C3-9FAC-5B6B-62F23F4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BAAC-754E-4705-2DE1-C1D19F35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8412-2F69-BFB1-C24D-22505DF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B696-D18A-6CAD-35B9-66289B2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6679-693B-9AE6-CE8C-C3CB7E26A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8AEBE-DE34-C7B0-B9B8-976CB6682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0CFA3-C671-54B2-CE56-BC21F1DB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225B6-3D61-018B-FF44-6731042A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944B6-2764-DA27-0466-C7800D82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EEEE-7812-6B72-1B92-DE923F90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300F-8B21-343A-4DCF-585202CD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EF9A-BC51-8C1A-0F62-FF1C849C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3285F-DE10-EBB6-A7D3-5A4CCDDB9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30763-0416-7F06-DDF6-724EC0332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9BADE-1EA8-E093-DBD0-97DFE681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1BC2C-5E26-914F-9EE4-5ED8954E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18B09-D436-CBC2-8A37-50E02E01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998C-95DE-4989-E672-93E2E623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2EAB4-90D2-17DB-63CD-BA31CF42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2EFA7-8DBC-28EA-29DE-23680A87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E2583-D03E-86D1-EF4A-08FADFB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FB152-8B93-9799-C936-FEDD46DB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B9F97-7E6B-95D9-9CAA-B064E85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6470B-B657-46E9-541C-399365B9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06D0-2AD4-8332-B936-05FC3040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7E03-F60C-6613-03FA-74F5A632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F3D20-DAEF-4397-6CE3-4E6F7E5AB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A04B9-B425-45EF-F82E-4204C08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889-BE19-957A-5EF2-57B2602D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EB96-3438-E28C-9280-6D6CB40C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919-895B-71B0-0C2E-F3524461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E72AB-85A9-6D15-A622-DFC9AD64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1A6FD-C7D1-4FBE-9381-087B5E65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3513-984C-55D8-4D13-29B5AE2C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77196-E772-811D-558E-C84443FB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9ED2-070E-4665-22AC-52598BEA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22893-AAF3-7E13-37E3-1BDD1E89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9CB1-9F38-F339-E1F1-99D34FD4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D6F2-6830-0924-7FBA-AB3829255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FB0B5-2E0C-DD4F-B99C-4D5C98FCEF7A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14E5-EF44-E0F6-44BE-6ADCBF59F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F1F3-166C-EFFF-E711-2B3BD6BED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2EB2-9704-7343-AF85-F740BDA8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ngaljit/Toronto_Property_Prices_Analysi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galjit/Toronto_Property_Prices_Analysis" TargetMode="External"/><Relationship Id="rId2" Type="http://schemas.openxmlformats.org/officeDocument/2006/relationships/hyperlink" Target="http://www.realtor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ngaljit/Montreal_Property_Prices_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galjit/Toronto_Property_Prices_Analys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st of municipalities in the Greater Toronto Area - Wikipedia">
            <a:extLst>
              <a:ext uri="{FF2B5EF4-FFF2-40B4-BE49-F238E27FC236}">
                <a16:creationId xmlns:a16="http://schemas.microsoft.com/office/drawing/2014/main" id="{9437F702-0D4B-936F-BD7B-5D150BCC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11" y="1463040"/>
            <a:ext cx="6338748" cy="49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A261B0-2CB5-1D38-EAEA-7055F8324418}"/>
              </a:ext>
            </a:extLst>
          </p:cNvPr>
          <p:cNvSpPr txBox="1"/>
          <p:nvPr/>
        </p:nvSpPr>
        <p:spPr>
          <a:xfrm>
            <a:off x="156972" y="173956"/>
            <a:ext cx="1187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Analysis of Property Prices in Toronto Greater Area, Canada</a:t>
            </a:r>
          </a:p>
        </p:txBody>
      </p:sp>
    </p:spTree>
    <p:extLst>
      <p:ext uri="{BB962C8B-B14F-4D97-AF65-F5344CB8AC3E}">
        <p14:creationId xmlns:p14="http://schemas.microsoft.com/office/powerpoint/2010/main" val="39986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228600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Number of property listings with a given number of bedrooms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B27E8-0AE5-5933-6154-15B7B8B7B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4"/>
          <a:stretch/>
        </p:blipFill>
        <p:spPr>
          <a:xfrm>
            <a:off x="1673639" y="1331842"/>
            <a:ext cx="8407400" cy="49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295258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Number of property listings with a given number of bathrooms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46ED7-8807-DA38-C820-E6589BBB5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6"/>
          <a:stretch/>
        </p:blipFill>
        <p:spPr>
          <a:xfrm>
            <a:off x="1873250" y="1361661"/>
            <a:ext cx="8445500" cy="49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0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Distribution of property prices for a given number of bedrooms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BF18A6-1CA0-C9B9-DFEA-A9AB1939421E}"/>
              </a:ext>
            </a:extLst>
          </p:cNvPr>
          <p:cNvGrpSpPr/>
          <p:nvPr/>
        </p:nvGrpSpPr>
        <p:grpSpPr>
          <a:xfrm>
            <a:off x="2389168" y="523220"/>
            <a:ext cx="7732643" cy="5748371"/>
            <a:chOff x="1838739" y="841272"/>
            <a:chExt cx="8120270" cy="58974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807CB4-4AF5-3C97-6903-F8A28C41C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20"/>
            <a:stretch/>
          </p:blipFill>
          <p:spPr>
            <a:xfrm>
              <a:off x="1838739" y="841272"/>
              <a:ext cx="8100392" cy="2953055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336471-BD08-09E2-6B7C-FC41381E995A}"/>
                </a:ext>
              </a:extLst>
            </p:cNvPr>
            <p:cNvGrpSpPr/>
            <p:nvPr/>
          </p:nvGrpSpPr>
          <p:grpSpPr>
            <a:xfrm>
              <a:off x="1951383" y="3568149"/>
              <a:ext cx="8007626" cy="3170582"/>
              <a:chOff x="1931505" y="3667539"/>
              <a:chExt cx="8007626" cy="317058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6382C61-576D-C1CD-7755-73B3A6683E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30"/>
              <a:stretch/>
            </p:blipFill>
            <p:spPr>
              <a:xfrm>
                <a:off x="1931505" y="3677478"/>
                <a:ext cx="8007626" cy="3160643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622857-7C91-B8F7-9EB9-5B71947FA3D1}"/>
                  </a:ext>
                </a:extLst>
              </p:cNvPr>
              <p:cNvSpPr/>
              <p:nvPr/>
            </p:nvSpPr>
            <p:spPr>
              <a:xfrm>
                <a:off x="3836504" y="3667539"/>
                <a:ext cx="4740966" cy="2087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9187BF2-BC4C-A65A-7C81-F5D633C0118A}"/>
              </a:ext>
            </a:extLst>
          </p:cNvPr>
          <p:cNvSpPr/>
          <p:nvPr/>
        </p:nvSpPr>
        <p:spPr>
          <a:xfrm>
            <a:off x="1515149" y="6231547"/>
            <a:ext cx="9587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median price, indicated by the horizontal line in the box increases with the increase in the number of bedrooms a property contains.</a:t>
            </a:r>
          </a:p>
        </p:txBody>
      </p:sp>
    </p:spTree>
    <p:extLst>
      <p:ext uri="{BB962C8B-B14F-4D97-AF65-F5344CB8AC3E}">
        <p14:creationId xmlns:p14="http://schemas.microsoft.com/office/powerpoint/2010/main" val="25274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308113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Distribution of property prices for a given number of bathrooms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3C4E4-C8C5-5907-9A48-35A82AEC9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1"/>
          <a:stretch/>
        </p:blipFill>
        <p:spPr>
          <a:xfrm>
            <a:off x="675860" y="1109728"/>
            <a:ext cx="11058939" cy="4040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2EF453-D93B-591D-A0C8-755F5BD09189}"/>
              </a:ext>
            </a:extLst>
          </p:cNvPr>
          <p:cNvSpPr/>
          <p:nvPr/>
        </p:nvSpPr>
        <p:spPr>
          <a:xfrm>
            <a:off x="3048000" y="5312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 median price also increases with the increase in the number of bathrooms a property contains.</a:t>
            </a:r>
          </a:p>
        </p:txBody>
      </p:sp>
    </p:spTree>
    <p:extLst>
      <p:ext uri="{BB962C8B-B14F-4D97-AF65-F5344CB8AC3E}">
        <p14:creationId xmlns:p14="http://schemas.microsoft.com/office/powerpoint/2010/main" val="340340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0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Distribution of property prices in different regions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8D0D1-9EE9-B403-077D-586F0470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15" y="606287"/>
            <a:ext cx="7064575" cy="6251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4AA730-BCA7-C40D-D97F-8FC4F624AD46}"/>
              </a:ext>
            </a:extLst>
          </p:cNvPr>
          <p:cNvSpPr/>
          <p:nvPr/>
        </p:nvSpPr>
        <p:spPr>
          <a:xfrm>
            <a:off x="364898" y="1129246"/>
            <a:ext cx="38592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exploratory data analysis shows that the number of bedrooms and number of bathrooms a property contains, as well as the region where a property is located are important factors in determining the listed price of the property.</a:t>
            </a:r>
          </a:p>
        </p:txBody>
      </p:sp>
    </p:spTree>
    <p:extLst>
      <p:ext uri="{BB962C8B-B14F-4D97-AF65-F5344CB8AC3E}">
        <p14:creationId xmlns:p14="http://schemas.microsoft.com/office/powerpoint/2010/main" val="263502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2138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 model predicting the property prices in GTA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71630-DE33-A982-7E8D-3E447DF39D22}"/>
              </a:ext>
            </a:extLst>
          </p:cNvPr>
          <p:cNvSpPr txBox="1"/>
          <p:nvPr/>
        </p:nvSpPr>
        <p:spPr>
          <a:xfrm>
            <a:off x="367000" y="426242"/>
            <a:ext cx="115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linear as well as the second order polynomial regression models were developed.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model delivered a mean absolute accuracy of 0.244 million dollars on the testing data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Polynomial regression model delivered a mean absolute accuracy of 0.233 million dollars on the testing data 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CBC83-5BEA-6F5D-3865-4647E8783F5C}"/>
              </a:ext>
            </a:extLst>
          </p:cNvPr>
          <p:cNvSpPr txBox="1"/>
          <p:nvPr/>
        </p:nvSpPr>
        <p:spPr>
          <a:xfrm>
            <a:off x="166116" y="1349572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Classification model predicting the property prices in GTA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68D59-F18F-6871-70FB-78D385B3DD3D}"/>
              </a:ext>
            </a:extLst>
          </p:cNvPr>
          <p:cNvSpPr txBox="1"/>
          <p:nvPr/>
        </p:nvSpPr>
        <p:spPr>
          <a:xfrm>
            <a:off x="367000" y="1819843"/>
            <a:ext cx="11457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CA" dirty="0"/>
              <a:t>For the classification model, the entire dataset  was categorized into three levels. The first level, assigned with a value of 0 indicates a property price less that 0.8 million dollars. The second level, assigned with a value of 1 will indicates a property price in the range of 0.8-1.6 million dollars. And finally, the third level, assigned with a value of 2 will indicate a property price greater than 1.6 million dollars.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CA" dirty="0"/>
              <a:t>K-nearest neighbors and Random forest model was developed, delivering an overall accuracy of 0.7379 and 0.7434 respectively.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263F4-551D-17D7-C9CB-4B917F61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87" y="3310326"/>
            <a:ext cx="3631924" cy="2753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5CBFFD-04F8-4A0A-0D28-F6E75B1C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44" y="3250098"/>
            <a:ext cx="3711352" cy="28142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30FAE5-EECA-E464-E07B-16891EC822AE}"/>
              </a:ext>
            </a:extLst>
          </p:cNvPr>
          <p:cNvSpPr/>
          <p:nvPr/>
        </p:nvSpPr>
        <p:spPr>
          <a:xfrm>
            <a:off x="513522" y="6080324"/>
            <a:ext cx="1167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Complete code and the detailed methodologies can be found in the GitHub repository at: </a:t>
            </a:r>
            <a:r>
              <a:rPr lang="en-CA" dirty="0">
                <a:hlinkClick r:id="rId4"/>
              </a:rPr>
              <a:t>Mangaljit/Toronto_Property_Prices_Analysis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9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2792896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86667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6A142-AA64-44CC-87A0-688CCADF364D}"/>
              </a:ext>
            </a:extLst>
          </p:cNvPr>
          <p:cNvSpPr txBox="1"/>
          <p:nvPr/>
        </p:nvSpPr>
        <p:spPr>
          <a:xfrm>
            <a:off x="192024" y="182880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83854-ED67-DC99-28DC-4B793E6D53EC}"/>
              </a:ext>
            </a:extLst>
          </p:cNvPr>
          <p:cNvSpPr txBox="1"/>
          <p:nvPr/>
        </p:nvSpPr>
        <p:spPr>
          <a:xfrm>
            <a:off x="614172" y="886968"/>
            <a:ext cx="11218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In this project, the house prices listed in the various regions of Greater Toronto Area (GTA) on the website </a:t>
            </a:r>
            <a:r>
              <a:rPr lang="en-US" dirty="0">
                <a:hlinkClick r:id="rId2"/>
              </a:rPr>
              <a:t>www.realtor.ca</a:t>
            </a:r>
            <a:r>
              <a:rPr lang="en-US" dirty="0"/>
              <a:t> are analyzed.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The prices were scraped from the website on March 16, 2022.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The data was cleaned bringing it into a suitable format facilitating the data analysis.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Exploratory data analysis was performed on the scraped data set.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Classification and regression machine learning models were develop to predict the property prices.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/>
            <a:r>
              <a:rPr lang="en-US" dirty="0"/>
              <a:t>Skills demonstrated: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Web-scraping (using Selenium package available with Python programming language.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Data cleaning (using regex and pandas package in Python).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Exploratory data analysis (pandas, numpy, seaborn and matplotlib packages in Python).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Classification and regression model development and their hyper-parameter tuning using scikit-learn package in Python.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5F7F7-2AAA-49F7-B4D7-D2A581A4FC8F}"/>
              </a:ext>
            </a:extLst>
          </p:cNvPr>
          <p:cNvSpPr/>
          <p:nvPr/>
        </p:nvSpPr>
        <p:spPr>
          <a:xfrm>
            <a:off x="695371" y="5038154"/>
            <a:ext cx="10578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Complete code for the project can be found in the </a:t>
            </a:r>
            <a:r>
              <a:rPr lang="en-US" dirty="0" err="1"/>
              <a:t>Github</a:t>
            </a:r>
            <a:r>
              <a:rPr lang="en-US" dirty="0"/>
              <a:t> repository at: </a:t>
            </a:r>
            <a:r>
              <a:rPr lang="en-CA" dirty="0">
                <a:hlinkClick r:id="rId3"/>
              </a:rPr>
              <a:t>Mangaljit/Toronto_Property_Prices_Analysis (github.com)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6DAFB5-C46B-DCAF-3A94-5BEDE2C5FF0B}"/>
              </a:ext>
            </a:extLst>
          </p:cNvPr>
          <p:cNvSpPr/>
          <p:nvPr/>
        </p:nvSpPr>
        <p:spPr>
          <a:xfrm>
            <a:off x="795867" y="5865353"/>
            <a:ext cx="10913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A similar project analyzing the property prices in the city of Montreal, Canada was also developed.</a:t>
            </a:r>
          </a:p>
          <a:p>
            <a:r>
              <a:rPr lang="en-CA" dirty="0"/>
              <a:t>      The details can be found at </a:t>
            </a:r>
            <a:r>
              <a:rPr lang="en-CA" dirty="0">
                <a:hlinkClick r:id="rId4"/>
              </a:rPr>
              <a:t>Mangaljit/Montreal_Property_Prices_Analysis (github.com)</a:t>
            </a:r>
            <a:r>
              <a:rPr lang="en-CA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08DB2F-45DA-D0DE-0888-7339825837D6}"/>
              </a:ext>
            </a:extLst>
          </p:cNvPr>
          <p:cNvSpPr txBox="1"/>
          <p:nvPr/>
        </p:nvSpPr>
        <p:spPr>
          <a:xfrm>
            <a:off x="192023" y="98572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Web scraping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BC11E-BEC6-CB74-80FE-58B8CFED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64" y="1255584"/>
            <a:ext cx="6869887" cy="5492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474F7E-9C60-7C41-8E78-1172FF06A741}"/>
              </a:ext>
            </a:extLst>
          </p:cNvPr>
          <p:cNvSpPr txBox="1"/>
          <p:nvPr/>
        </p:nvSpPr>
        <p:spPr>
          <a:xfrm>
            <a:off x="470325" y="522345"/>
            <a:ext cx="1125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snapshot of the python code for the web scraping is shown below.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Complete code can be found in the GitHub repository at: </a:t>
            </a:r>
            <a:r>
              <a:rPr lang="en-CA" dirty="0">
                <a:hlinkClick r:id="rId3"/>
              </a:rPr>
              <a:t>Mangaljit/Toronto_Property_Prices_Analysis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913B3D-F769-F5FB-97EB-B89789C22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6795"/>
              </p:ext>
            </p:extLst>
          </p:nvPr>
        </p:nvGraphicFramePr>
        <p:xfrm>
          <a:off x="2066544" y="651106"/>
          <a:ext cx="8483388" cy="5068052"/>
        </p:xfrm>
        <a:graphic>
          <a:graphicData uri="http://schemas.openxmlformats.org/drawingml/2006/table">
            <a:tbl>
              <a:tblPr/>
              <a:tblGrid>
                <a:gridCol w="772715">
                  <a:extLst>
                    <a:ext uri="{9D8B030D-6E8A-4147-A177-3AD203B41FA5}">
                      <a16:colId xmlns:a16="http://schemas.microsoft.com/office/drawing/2014/main" val="627504697"/>
                    </a:ext>
                  </a:extLst>
                </a:gridCol>
                <a:gridCol w="1302432">
                  <a:extLst>
                    <a:ext uri="{9D8B030D-6E8A-4147-A177-3AD203B41FA5}">
                      <a16:colId xmlns:a16="http://schemas.microsoft.com/office/drawing/2014/main" val="3428500367"/>
                    </a:ext>
                  </a:extLst>
                </a:gridCol>
                <a:gridCol w="2690767">
                  <a:extLst>
                    <a:ext uri="{9D8B030D-6E8A-4147-A177-3AD203B41FA5}">
                      <a16:colId xmlns:a16="http://schemas.microsoft.com/office/drawing/2014/main" val="124326655"/>
                    </a:ext>
                  </a:extLst>
                </a:gridCol>
                <a:gridCol w="1311202">
                  <a:extLst>
                    <a:ext uri="{9D8B030D-6E8A-4147-A177-3AD203B41FA5}">
                      <a16:colId xmlns:a16="http://schemas.microsoft.com/office/drawing/2014/main" val="4294220025"/>
                    </a:ext>
                  </a:extLst>
                </a:gridCol>
                <a:gridCol w="1368838">
                  <a:extLst>
                    <a:ext uri="{9D8B030D-6E8A-4147-A177-3AD203B41FA5}">
                      <a16:colId xmlns:a16="http://schemas.microsoft.com/office/drawing/2014/main" val="4094313826"/>
                    </a:ext>
                  </a:extLst>
                </a:gridCol>
                <a:gridCol w="1037434">
                  <a:extLst>
                    <a:ext uri="{9D8B030D-6E8A-4147-A177-3AD203B41FA5}">
                      <a16:colId xmlns:a16="http://schemas.microsoft.com/office/drawing/2014/main" val="3544977161"/>
                    </a:ext>
                  </a:extLst>
                </a:gridCol>
              </a:tblGrid>
              <a:tr h="2011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bedrooms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bathrooms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pricem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1978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799000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Ajax,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ROLLO DR, Ajax, Ontario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338233"/>
                  </a:ext>
                </a:extLst>
              </a:tr>
              <a:tr h="5293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989000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Ajax,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 OLD HARWOOD AVE, Ajax, Ontario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688961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999900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Ajax,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ADDLEY CRES, Ajax, Ontario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51754"/>
                  </a:ext>
                </a:extLst>
              </a:tr>
              <a:tr h="4108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799900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Ajax,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MONARCH AVE, Ajax, Ontario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0.7999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495805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899999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Ajax,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MONK CRES, Ajax, Ontario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0.899999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114987"/>
                  </a:ext>
                </a:extLst>
              </a:tr>
              <a:tr h="2011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18207"/>
                  </a:ext>
                </a:extLst>
              </a:tr>
              <a:tr h="542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1899000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Scarborough, Toronto,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#MAIN UN -2977 LAWRENCE AVE E AVE, Toronto, On...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1.899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71790"/>
                  </a:ext>
                </a:extLst>
              </a:tr>
              <a:tr h="542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752880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Scarborough, Toronto,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#406 -3220 SHEPPARD AVE E, Toronto, Ontario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0.75288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27682"/>
                  </a:ext>
                </a:extLst>
              </a:tr>
              <a:tr h="542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1150000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Scarborough, Toronto,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#902 -2799 KINGSTON RD, Toronto, Ontario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888365"/>
                  </a:ext>
                </a:extLst>
              </a:tr>
              <a:tr h="542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550000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Scarborough, Toronto,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#506 -2201 KINGSTON RD, Toronto, Ontario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142020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1820000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Scarborough, Toronto, ON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SLAN AVE, Toronto, Ontario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5514" marR="5514" marT="55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9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2F1E1-CA99-39CF-F9F1-6203C5CA0920}"/>
              </a:ext>
            </a:extLst>
          </p:cNvPr>
          <p:cNvSpPr txBox="1"/>
          <p:nvPr/>
        </p:nvSpPr>
        <p:spPr>
          <a:xfrm>
            <a:off x="166116" y="0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quick look at the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13994-E644-FFD2-CF0E-94DBD0DFA8F3}"/>
              </a:ext>
            </a:extLst>
          </p:cNvPr>
          <p:cNvSpPr/>
          <p:nvPr/>
        </p:nvSpPr>
        <p:spPr>
          <a:xfrm>
            <a:off x="1254226" y="6155050"/>
            <a:ext cx="505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dataset has a total of 7324 rows and 6 columns.</a:t>
            </a:r>
          </a:p>
        </p:txBody>
      </p:sp>
    </p:spTree>
    <p:extLst>
      <p:ext uri="{BB962C8B-B14F-4D97-AF65-F5344CB8AC3E}">
        <p14:creationId xmlns:p14="http://schemas.microsoft.com/office/powerpoint/2010/main" val="207547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73C11B-1BDC-66CD-6FBB-AFF3FFF31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17665"/>
              </p:ext>
            </p:extLst>
          </p:nvPr>
        </p:nvGraphicFramePr>
        <p:xfrm>
          <a:off x="4577102" y="693538"/>
          <a:ext cx="3037795" cy="6024864"/>
        </p:xfrm>
        <a:graphic>
          <a:graphicData uri="http://schemas.openxmlformats.org/drawingml/2006/table">
            <a:tbl>
              <a:tblPr/>
              <a:tblGrid>
                <a:gridCol w="3037795">
                  <a:extLst>
                    <a:ext uri="{9D8B030D-6E8A-4147-A177-3AD203B41FA5}">
                      <a16:colId xmlns:a16="http://schemas.microsoft.com/office/drawing/2014/main" val="2626646440"/>
                    </a:ext>
                  </a:extLst>
                </a:gridCol>
              </a:tblGrid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487450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09293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Caledon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465396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Oakville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54822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Richmond Hill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43715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Gwillimbury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50135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Aurora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5683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Whitchurch-Stouffville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868976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Markham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945803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Vaughan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6587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Halton Hills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33567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Uxbridge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12383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Milton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9537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Newmarket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954785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Brampton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882758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Scugog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597404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Burlington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883465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Whitby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98587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Pickering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578030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Ajax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447859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Mississauga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90233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Georgina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393980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Scarborough Toronto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23985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Clarington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016359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Oshawa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967886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Brock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95291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Guelph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218546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Toronto Toronto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63923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Brantford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295196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Hamilton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58255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Cambridge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253282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Kitchener</a:t>
                      </a:r>
                    </a:p>
                  </a:txBody>
                  <a:tcPr marL="5397" marR="5397" marT="53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102961-0AA5-B378-5C85-D01C55E92A7F}"/>
              </a:ext>
            </a:extLst>
          </p:cNvPr>
          <p:cNvSpPr txBox="1"/>
          <p:nvPr/>
        </p:nvSpPr>
        <p:spPr>
          <a:xfrm>
            <a:off x="166116" y="0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There are 31 regions in the scraped data set.</a:t>
            </a:r>
          </a:p>
        </p:txBody>
      </p:sp>
    </p:spTree>
    <p:extLst>
      <p:ext uri="{BB962C8B-B14F-4D97-AF65-F5344CB8AC3E}">
        <p14:creationId xmlns:p14="http://schemas.microsoft.com/office/powerpoint/2010/main" val="32107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0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Median property price in different regions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F433C6-30F4-E2BF-14C6-A3A9C26CD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36309"/>
              </p:ext>
            </p:extLst>
          </p:nvPr>
        </p:nvGraphicFramePr>
        <p:xfrm>
          <a:off x="3295179" y="523220"/>
          <a:ext cx="5590407" cy="6348881"/>
        </p:xfrm>
        <a:graphic>
          <a:graphicData uri="http://schemas.openxmlformats.org/drawingml/2006/table">
            <a:tbl>
              <a:tblPr/>
              <a:tblGrid>
                <a:gridCol w="2232670">
                  <a:extLst>
                    <a:ext uri="{9D8B030D-6E8A-4147-A177-3AD203B41FA5}">
                      <a16:colId xmlns:a16="http://schemas.microsoft.com/office/drawing/2014/main" val="3868035365"/>
                    </a:ext>
                  </a:extLst>
                </a:gridCol>
                <a:gridCol w="2331212">
                  <a:extLst>
                    <a:ext uri="{9D8B030D-6E8A-4147-A177-3AD203B41FA5}">
                      <a16:colId xmlns:a16="http://schemas.microsoft.com/office/drawing/2014/main" val="3436868963"/>
                    </a:ext>
                  </a:extLst>
                </a:gridCol>
                <a:gridCol w="1026525">
                  <a:extLst>
                    <a:ext uri="{9D8B030D-6E8A-4147-A177-3AD203B41FA5}">
                      <a16:colId xmlns:a16="http://schemas.microsoft.com/office/drawing/2014/main" val="1742584662"/>
                    </a:ext>
                  </a:extLst>
                </a:gridCol>
              </a:tblGrid>
              <a:tr h="2405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 price in million dollars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listings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26687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77037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Caledon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871032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Oakville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1.79945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290745"/>
                  </a:ext>
                </a:extLst>
              </a:tr>
              <a:tr h="1876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Richmond Hill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1.6985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886509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Gwillimbury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1.6885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40722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Aurora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1.688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32162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Whitchurch-Stouffville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60492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Markham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1.39945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670574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Vaughan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47622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Halton Hills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1.397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51672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Uxbridge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1.314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822649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Milton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394201"/>
                  </a:ext>
                </a:extLst>
              </a:tr>
              <a:tr h="1876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Newmarket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642268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Brampton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229924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Scugog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1.1749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36093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Burlington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545055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Whitby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126356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Pickering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24068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Ajax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12599"/>
                  </a:ext>
                </a:extLst>
              </a:tr>
              <a:tr h="1876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Mississauga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14623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Georgina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982091"/>
                  </a:ext>
                </a:extLst>
              </a:tr>
              <a:tr h="1876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Scarborough Toronto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183697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Clarington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0.899999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748526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Oshawa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180079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Brock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833776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Guelph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0.898988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04629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Toronto Toronto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716486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Brantford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0.799999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239503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Hamilton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00309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Cambridge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292065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Kitchener</a:t>
                      </a:r>
                    </a:p>
                  </a:txBody>
                  <a:tcPr marL="5397" marR="5397" marT="5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0.7499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5397" marR="5397" marT="53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87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8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0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Spread of property prices in GTA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91397-C791-A55D-2493-A818ABF5F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5"/>
          <a:stretch/>
        </p:blipFill>
        <p:spPr>
          <a:xfrm>
            <a:off x="166116" y="1610138"/>
            <a:ext cx="12025884" cy="36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238539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Distribution of Property prices in GTA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D9973-A4D6-A1E0-B936-AFDBF176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5"/>
          <a:stretch/>
        </p:blipFill>
        <p:spPr>
          <a:xfrm>
            <a:off x="463827" y="1324110"/>
            <a:ext cx="10957891" cy="3948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E3C04-D36B-97B1-31D7-626AD3D20982}"/>
              </a:ext>
            </a:extLst>
          </p:cNvPr>
          <p:cNvSpPr txBox="1"/>
          <p:nvPr/>
        </p:nvSpPr>
        <p:spPr>
          <a:xfrm>
            <a:off x="1908314" y="5346964"/>
            <a:ext cx="951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Above figure shows that majority of the property prices in GTA lie in a range between 0.5-2.0 million dollars.</a:t>
            </a:r>
          </a:p>
        </p:txBody>
      </p:sp>
    </p:spTree>
    <p:extLst>
      <p:ext uri="{BB962C8B-B14F-4D97-AF65-F5344CB8AC3E}">
        <p14:creationId xmlns:p14="http://schemas.microsoft.com/office/powerpoint/2010/main" val="7663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B9550-292E-C799-C0A6-6E62DFDE6E62}"/>
              </a:ext>
            </a:extLst>
          </p:cNvPr>
          <p:cNvSpPr txBox="1"/>
          <p:nvPr/>
        </p:nvSpPr>
        <p:spPr>
          <a:xfrm>
            <a:off x="166116" y="0"/>
            <a:ext cx="118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Number of listings in different regions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8D921-BA65-1289-66E1-F1530184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8" y="523220"/>
            <a:ext cx="11061191" cy="51122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76D62-E58C-67C4-472A-BC58F54FE8EC}"/>
              </a:ext>
            </a:extLst>
          </p:cNvPr>
          <p:cNvSpPr/>
          <p:nvPr/>
        </p:nvSpPr>
        <p:spPr>
          <a:xfrm>
            <a:off x="2305878" y="5873115"/>
            <a:ext cx="8431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Brampton , Mississauga , Hamilton , Markham and Vaughan are regions with one of the highest number of listings.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1004</Words>
  <Application>Microsoft Macintosh PowerPoint</Application>
  <PresentationFormat>Widescreen</PresentationFormat>
  <Paragraphs>246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Mangaljit Singh</dc:creator>
  <cp:lastModifiedBy>Mangaljit Singh</cp:lastModifiedBy>
  <cp:revision>2</cp:revision>
  <dcterms:created xsi:type="dcterms:W3CDTF">2022-06-06T17:34:16Z</dcterms:created>
  <dcterms:modified xsi:type="dcterms:W3CDTF">2022-06-06T19:07:39Z</dcterms:modified>
</cp:coreProperties>
</file>