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2016" y="120"/>
      </p:cViewPr>
      <p:guideLst>
        <p:guide orient="horz" pos="3840"/>
        <p:guide pos="54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1FA2-02D9-43C0-9BEC-DB81A1D3A78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992F-94B4-4C38-8895-DE470B67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0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1FA2-02D9-43C0-9BEC-DB81A1D3A78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992F-94B4-4C38-8895-DE470B67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1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1FA2-02D9-43C0-9BEC-DB81A1D3A78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992F-94B4-4C38-8895-DE470B67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8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1FA2-02D9-43C0-9BEC-DB81A1D3A78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992F-94B4-4C38-8895-DE470B67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0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1FA2-02D9-43C0-9BEC-DB81A1D3A78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992F-94B4-4C38-8895-DE470B67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649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1FA2-02D9-43C0-9BEC-DB81A1D3A78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992F-94B4-4C38-8895-DE470B67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1FA2-02D9-43C0-9BEC-DB81A1D3A78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992F-94B4-4C38-8895-DE470B67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7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1FA2-02D9-43C0-9BEC-DB81A1D3A78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992F-94B4-4C38-8895-DE470B67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3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1FA2-02D9-43C0-9BEC-DB81A1D3A78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992F-94B4-4C38-8895-DE470B67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12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1FA2-02D9-43C0-9BEC-DB81A1D3A78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992F-94B4-4C38-8895-DE470B67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1FA2-02D9-43C0-9BEC-DB81A1D3A78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992F-94B4-4C38-8895-DE470B67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7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1FA2-02D9-43C0-9BEC-DB81A1D3A78C}" type="datetimeFigureOut">
              <a:rPr lang="en-US" smtClean="0"/>
              <a:t>7/25/2019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992F-94B4-4C38-8895-DE470B67E9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7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ea typeface="Arial Unicode MS" pitchFamily="34" charset="-128"/>
                <a:cs typeface="JasmineUPC" pitchFamily="18" charset="-34"/>
              </a:rPr>
              <a:t>    </a:t>
            </a:r>
            <a:r>
              <a:rPr lang="en-US" sz="3200" b="1" dirty="0">
                <a:latin typeface="Calisto MT" panose="02040603050505030304" pitchFamily="18" charset="0"/>
                <a:ea typeface="Arial Unicode MS" pitchFamily="34" charset="-128"/>
                <a:cs typeface="JasmineUPC" pitchFamily="18" charset="-34"/>
              </a:rPr>
              <a:t>FLIGHT </a:t>
            </a:r>
            <a:r>
              <a:rPr lang="en-US" sz="3200" b="1" i="1" dirty="0">
                <a:latin typeface="Calisto MT" panose="02040603050505030304" pitchFamily="18" charset="0"/>
                <a:ea typeface="Arial Unicode MS" pitchFamily="34" charset="-128"/>
                <a:cs typeface="JasmineUPC" pitchFamily="18" charset="-34"/>
              </a:rPr>
              <a:t>Control</a:t>
            </a:r>
            <a:r>
              <a:rPr lang="en-US" sz="3200" b="1" dirty="0">
                <a:latin typeface="Calisto MT" panose="02040603050505030304" pitchFamily="18" charset="0"/>
                <a:ea typeface="Arial Unicode MS" pitchFamily="34" charset="-128"/>
                <a:cs typeface="JasmineUPC" pitchFamily="18" charset="-34"/>
              </a:rPr>
              <a:t> </a:t>
            </a:r>
            <a:r>
              <a:rPr lang="en-US" sz="3200" b="1" dirty="0">
                <a:ea typeface="Arial Unicode MS" pitchFamily="34" charset="-128"/>
                <a:cs typeface="JasmineUPC" pitchFamily="18" charset="-34"/>
              </a:rPr>
              <a:t>– </a:t>
            </a:r>
            <a:r>
              <a:rPr lang="en-US" sz="3200" b="1" dirty="0">
                <a:solidFill>
                  <a:schemeClr val="tx2"/>
                </a:solidFill>
                <a:ea typeface="Arial Unicode MS" pitchFamily="34" charset="-128"/>
                <a:cs typeface="JasmineUPC" pitchFamily="18" charset="-34"/>
              </a:rPr>
              <a:t>Installation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7889" y="762000"/>
            <a:ext cx="82296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1" idx="1"/>
          </p:cNvCxnSpPr>
          <p:nvPr/>
        </p:nvCxnSpPr>
        <p:spPr>
          <a:xfrm>
            <a:off x="457200" y="6477000"/>
            <a:ext cx="51054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 txBox="1">
            <a:spLocks/>
          </p:cNvSpPr>
          <p:nvPr/>
        </p:nvSpPr>
        <p:spPr>
          <a:xfrm>
            <a:off x="5562600" y="6233319"/>
            <a:ext cx="322034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200" dirty="0">
                <a:latin typeface="Copperplate Gothic Bold" pitchFamily="34" charset="0"/>
                <a:ea typeface="Arial Unicode MS" pitchFamily="34" charset="-128"/>
                <a:cs typeface="JasmineUPC" pitchFamily="18" charset="-34"/>
              </a:rPr>
              <a:t>Aerospace Control Dynamics, LLC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5608" y="955965"/>
            <a:ext cx="807720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Insert ACD Software License Key Dongle in USB port.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Locate the installer file “FltCtrlSetup.exe”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Double-click on ‘FltCtrlSetup.exe’ and follow instructions.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After completion Launch Matlab (R2019a).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Navigate to C:\FLIGHTControl or to the location of the installation.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Run </a:t>
            </a:r>
            <a:r>
              <a:rPr lang="en-US" sz="1400" dirty="0" err="1"/>
              <a:t>FLIGHTcontrol.p</a:t>
            </a:r>
            <a:r>
              <a:rPr lang="en-US" sz="1400" dirty="0"/>
              <a:t> in Matlab command window.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Restart Matlab after shortcut is created automatically. It this is the first time installing a FLIGHT product, you will be prompted to restart Matlab so the java class path can be updated. When asked please close Matlab.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Open Matlab and you will see “</a:t>
            </a:r>
            <a:r>
              <a:rPr lang="en-US" sz="1400" dirty="0" err="1"/>
              <a:t>FLIGHTcontrol</a:t>
            </a:r>
            <a:r>
              <a:rPr lang="en-US" sz="1400" dirty="0"/>
              <a:t>” in your ‘</a:t>
            </a:r>
            <a:r>
              <a:rPr lang="en-US" sz="1400" dirty="0" err="1"/>
              <a:t>Favourites</a:t>
            </a:r>
            <a:r>
              <a:rPr lang="en-US" sz="1400"/>
              <a:t>’ </a:t>
            </a:r>
            <a:r>
              <a:rPr lang="en-US" sz="1400" dirty="0"/>
              <a:t>area at the top of the screen.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Launch </a:t>
            </a:r>
            <a:r>
              <a:rPr lang="en-US" sz="1400" dirty="0" err="1"/>
              <a:t>FLIGHTcontrol</a:t>
            </a:r>
            <a:r>
              <a:rPr lang="en-US" sz="1400" dirty="0"/>
              <a:t> Software using the Shortcut.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514"/>
          <a:stretch/>
        </p:blipFill>
        <p:spPr>
          <a:xfrm>
            <a:off x="457200" y="326112"/>
            <a:ext cx="364534" cy="3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00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139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Calisto MT</vt:lpstr>
      <vt:lpstr>Copperplate Gothic Bold</vt:lpstr>
      <vt:lpstr>Office Theme</vt:lpstr>
      <vt:lpstr>    FLIGHT Control – Installation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Aerospace Control Dynamics, LLC</dc:title>
  <dc:creator>NSaeed - XPS</dc:creator>
  <cp:lastModifiedBy>Nomaan Saeed</cp:lastModifiedBy>
  <cp:revision>681</cp:revision>
  <dcterms:created xsi:type="dcterms:W3CDTF">2011-10-13T13:31:41Z</dcterms:created>
  <dcterms:modified xsi:type="dcterms:W3CDTF">2019-07-25T19:22:14Z</dcterms:modified>
</cp:coreProperties>
</file>