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001bbfa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1001bbf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1001bbfa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1001bbf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001bbfa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001bbf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001bbfa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001bbf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95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800"/>
              <a:t>Animal </a:t>
            </a:r>
            <a:r>
              <a:rPr lang="id" sz="3800"/>
              <a:t>Conservation Status Analysis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Analysis #1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43300" y="16904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The number of Conservation Status Species of Concern is dominated by Bird.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The number of Conservation Status Endangered is dominated by Mammal.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The number of Conservation Status In Recovery is dominated by Mammal and Bird.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The number of Conservation Status Threatened is dominated by Fish.</a:t>
            </a:r>
            <a:endParaRPr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842875"/>
            <a:ext cx="4571999" cy="298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Analysis #2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98750" y="1961350"/>
            <a:ext cx="4102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There is no difference in the number of Animals throughout the park.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0200"/>
            <a:ext cx="4462475" cy="34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Analysis #3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Performed a chi-squared test between "Park Name" and "Conservation Status" to assess the association.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Set the significance level (alpha) to 0.05.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The result: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"There is no statistically significant association between Park Name and Conservation Status."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r>
              <a:rPr lang="id"/>
              <a:t>ecommendation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Based on the insights and significance calculations, here are recommendations for conservationists concerned about endangered species: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Prioritize conservation efforts for species in the "Endangered" category, especially those belonging to the dominant groups (e.g., mammals).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Collaborate with experts and organizations specializing in the conservation of the dominant species in each category.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Allocate resources for research, habitat protection, and breeding programs targeting species of concern.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Recommendation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Develop strategies to raise public awareness and support for the conservation of these species.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Consider adaptive management techniques to address conservation challenges efficiently.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These recommendations aim to enhance conservation efforts and increase the likelihood of protecting endangered species and their habitats.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18045" r="18052" t="0"/>
          <a:stretch/>
        </p:blipFill>
        <p:spPr>
          <a:xfrm>
            <a:off x="3274676" y="0"/>
            <a:ext cx="586932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607075" y="2200875"/>
            <a:ext cx="2140500" cy="6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