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1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39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71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3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4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2F73A1-FA63-45AD-BF8B-9E5A31C3CF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D3DE15-CDB2-46F6-BE34-FB3A936F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167E-71E2-E28B-287A-DA96CDE08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ABC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8F219-F762-F83E-9CD3-677AABE05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Shipping Stock Performance Analysis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4A30-27FF-B05B-4ABA-2E8BE40E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9BE2-7E08-49C7-68CD-E37B693B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 Delivery Time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Analysis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8A468-215C-5022-3791-EA39F1039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40" y="2966236"/>
            <a:ext cx="5097402" cy="3413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B90A5-0806-8CAE-5647-2AB25ED0D32A}"/>
              </a:ext>
            </a:extLst>
          </p:cNvPr>
          <p:cNvSpPr txBox="1"/>
          <p:nvPr/>
        </p:nvSpPr>
        <p:spPr>
          <a:xfrm>
            <a:off x="3846855" y="6392893"/>
            <a:ext cx="456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öhne"/>
              </a:rPr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longest</a:t>
            </a:r>
            <a:r>
              <a:rPr lang="en-US" b="1" dirty="0">
                <a:latin typeface="Söhne"/>
              </a:rPr>
              <a:t> average delivery time is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March</a:t>
            </a:r>
            <a:r>
              <a:rPr lang="en-US" b="1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1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4A30-27FF-B05B-4ABA-2E8BE40E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9BE2-7E08-49C7-68CD-E37B693B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 Delivery Time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Analysis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7DC4F-46D1-59C3-350D-8A90F5A64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0772" y="3024105"/>
            <a:ext cx="5573024" cy="32435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77E7D76-70F0-F561-3A2D-F08EEAE9925D}"/>
              </a:ext>
            </a:extLst>
          </p:cNvPr>
          <p:cNvSpPr/>
          <p:nvPr/>
        </p:nvSpPr>
        <p:spPr>
          <a:xfrm>
            <a:off x="8383334" y="4039799"/>
            <a:ext cx="418060" cy="4096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6E91BC-C5DF-49AC-0A22-9C0919E60315}"/>
              </a:ext>
            </a:extLst>
          </p:cNvPr>
          <p:cNvSpPr/>
          <p:nvPr/>
        </p:nvSpPr>
        <p:spPr>
          <a:xfrm>
            <a:off x="6858341" y="4921545"/>
            <a:ext cx="505853" cy="4956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849BD-8307-D341-CACE-5D6CB825BFDD}"/>
              </a:ext>
            </a:extLst>
          </p:cNvPr>
          <p:cNvSpPr txBox="1"/>
          <p:nvPr/>
        </p:nvSpPr>
        <p:spPr>
          <a:xfrm>
            <a:off x="9327992" y="3334176"/>
            <a:ext cx="233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öhne"/>
              </a:rPr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longest</a:t>
            </a:r>
            <a:r>
              <a:rPr lang="en-US" b="1" dirty="0">
                <a:latin typeface="Söhne"/>
              </a:rPr>
              <a:t> average delivery time is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Columbia</a:t>
            </a:r>
            <a:r>
              <a:rPr lang="en-US" b="1" dirty="0">
                <a:latin typeface="Söhne"/>
              </a:rPr>
              <a:t>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Poland</a:t>
            </a:r>
            <a:r>
              <a:rPr lang="en-US" b="1" dirty="0">
                <a:latin typeface="Söhne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723D2-209B-B973-A1A3-AE7BD6DB13A4}"/>
              </a:ext>
            </a:extLst>
          </p:cNvPr>
          <p:cNvSpPr txBox="1"/>
          <p:nvPr/>
        </p:nvSpPr>
        <p:spPr>
          <a:xfrm>
            <a:off x="7291380" y="4736879"/>
            <a:ext cx="109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öhne"/>
              </a:rPr>
              <a:t>Columbia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7AB54-1BB0-5E18-25B3-2A519393275A}"/>
              </a:ext>
            </a:extLst>
          </p:cNvPr>
          <p:cNvSpPr txBox="1"/>
          <p:nvPr/>
        </p:nvSpPr>
        <p:spPr>
          <a:xfrm>
            <a:off x="7540812" y="3671553"/>
            <a:ext cx="109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öhne"/>
              </a:rPr>
              <a:t>Poland</a:t>
            </a:r>
          </a:p>
        </p:txBody>
      </p:sp>
    </p:spTree>
    <p:extLst>
      <p:ext uri="{BB962C8B-B14F-4D97-AF65-F5344CB8AC3E}">
        <p14:creationId xmlns:p14="http://schemas.microsoft.com/office/powerpoint/2010/main" val="103062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4A30-27FF-B05B-4ABA-2E8BE40E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9BE2-7E08-49C7-68CD-E37B693B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2. Status Analysis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48F90-915B-5CAB-1630-05F026B66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03" y="3169272"/>
            <a:ext cx="5920614" cy="26721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8D3AFB-DBF4-813D-4F0F-A25A02890433}"/>
              </a:ext>
            </a:extLst>
          </p:cNvPr>
          <p:cNvSpPr/>
          <p:nvPr/>
        </p:nvSpPr>
        <p:spPr>
          <a:xfrm>
            <a:off x="7143577" y="4248936"/>
            <a:ext cx="798989" cy="1527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25F38-52DB-2F9D-8EBF-AF1ED525B439}"/>
              </a:ext>
            </a:extLst>
          </p:cNvPr>
          <p:cNvSpPr txBox="1"/>
          <p:nvPr/>
        </p:nvSpPr>
        <p:spPr>
          <a:xfrm>
            <a:off x="8868792" y="4065970"/>
            <a:ext cx="241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öhne"/>
              </a:rPr>
              <a:t>Cancelled and returned statuses are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mostly</a:t>
            </a:r>
            <a:r>
              <a:rPr lang="en-US" b="1" dirty="0">
                <a:latin typeface="Söhne"/>
              </a:rPr>
              <a:t> found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May</a:t>
            </a:r>
            <a:r>
              <a:rPr lang="en-US" b="1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73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4A30-27FF-B05B-4ABA-2E8BE40E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9BE2-7E08-49C7-68CD-E37B693B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3.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Stock Analysis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: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	Total Stock 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2053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items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AE932-D2A9-5C19-E4D8-E851A17C4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29" y="3489767"/>
            <a:ext cx="4417287" cy="3109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C3377-A8BB-9300-39DC-5C81BC1582D7}"/>
              </a:ext>
            </a:extLst>
          </p:cNvPr>
          <p:cNvSpPr txBox="1"/>
          <p:nvPr/>
        </p:nvSpPr>
        <p:spPr>
          <a:xfrm>
            <a:off x="8272458" y="4228595"/>
            <a:ext cx="2254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öhne"/>
              </a:rPr>
              <a:t>There has been a consistent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increase</a:t>
            </a:r>
            <a:r>
              <a:rPr lang="en-US" b="1" dirty="0">
                <a:latin typeface="Söhne"/>
              </a:rPr>
              <a:t> for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5</a:t>
            </a:r>
            <a:r>
              <a:rPr lang="en-US" b="1" dirty="0">
                <a:latin typeface="Söhne"/>
              </a:rPr>
              <a:t> consecutive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months</a:t>
            </a:r>
            <a:r>
              <a:rPr lang="en-US" b="1" dirty="0">
                <a:latin typeface="Söhne"/>
              </a:rPr>
              <a:t>, this could be a potential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business trend</a:t>
            </a:r>
            <a:r>
              <a:rPr lang="en-US" b="1" dirty="0">
                <a:latin typeface="Söhne"/>
              </a:rPr>
              <a:t> if it continues.</a:t>
            </a:r>
          </a:p>
        </p:txBody>
      </p:sp>
    </p:spTree>
    <p:extLst>
      <p:ext uri="{BB962C8B-B14F-4D97-AF65-F5344CB8AC3E}">
        <p14:creationId xmlns:p14="http://schemas.microsoft.com/office/powerpoint/2010/main" val="233889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4A30-27FF-B05B-4ABA-2E8BE40E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Action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9BE2-7E08-49C7-68CD-E37B693B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1. Address late delivery time issues, especially related to country.</a:t>
            </a:r>
          </a:p>
          <a:p>
            <a:pPr marL="0" indent="0">
              <a:buNone/>
            </a:pPr>
            <a:r>
              <a:rPr lang="en-US" b="1" dirty="0">
                <a:latin typeface="Söhne"/>
              </a:rPr>
              <a:t>2. Consider improvements for delivery time in Columbia and Poland.</a:t>
            </a:r>
          </a:p>
          <a:p>
            <a:pPr marL="0" indent="0">
              <a:buNone/>
            </a:pPr>
            <a:r>
              <a:rPr lang="en-US" b="1" dirty="0">
                <a:latin typeface="Söhne"/>
              </a:rPr>
              <a:t>3. Monitor customer service closely on May.</a:t>
            </a:r>
          </a:p>
          <a:p>
            <a:pPr marL="0" indent="0">
              <a:buNone/>
            </a:pPr>
            <a:r>
              <a:rPr lang="en-US" b="1" dirty="0">
                <a:latin typeface="Söhne"/>
              </a:rPr>
              <a:t>4. Enhance service quality, particularly on future stocks.</a:t>
            </a:r>
          </a:p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pPr marL="0" indent="0">
              <a:buNone/>
            </a:pPr>
            <a:endParaRPr lang="en-US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69507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6913</TotalTime>
  <Words>140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Söhne</vt:lpstr>
      <vt:lpstr>Wingdings 3</vt:lpstr>
      <vt:lpstr>Ion Boardroom</vt:lpstr>
      <vt:lpstr>ABC</vt:lpstr>
      <vt:lpstr>Key Findings</vt:lpstr>
      <vt:lpstr>Key Findings</vt:lpstr>
      <vt:lpstr>Key Findings</vt:lpstr>
      <vt:lpstr>Key Findings</vt:lpstr>
      <vt:lpstr>Action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Mangara Haposan</dc:creator>
  <cp:lastModifiedBy>Mangara Haposan</cp:lastModifiedBy>
  <cp:revision>11</cp:revision>
  <dcterms:created xsi:type="dcterms:W3CDTF">2023-09-10T08:19:41Z</dcterms:created>
  <dcterms:modified xsi:type="dcterms:W3CDTF">2023-09-18T07:15:36Z</dcterms:modified>
</cp:coreProperties>
</file>