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2452-E1C3-4126-BF13-6222886099DF}" type="datetimeFigureOut">
              <a:rPr lang="en-US" smtClean="0"/>
              <a:t>7/3/2016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9B88E-0906-4449-B8F1-B3992B6BF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322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2452-E1C3-4126-BF13-6222886099DF}" type="datetimeFigureOut">
              <a:rPr lang="en-US" smtClean="0"/>
              <a:t>7/3/2016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9B88E-0906-4449-B8F1-B3992B6BF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290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076C2452-E1C3-4126-BF13-6222886099DF}" type="datetimeFigureOut">
              <a:rPr lang="en-US" smtClean="0"/>
              <a:t>7/3/2016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D3A9B88E-0906-4449-B8F1-B3992B6BF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702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2452-E1C3-4126-BF13-6222886099DF}" type="datetimeFigureOut">
              <a:rPr lang="en-US" smtClean="0"/>
              <a:t>7/3/2016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9B88E-0906-4449-B8F1-B3992B6BF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690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76C2452-E1C3-4126-BF13-6222886099DF}" type="datetimeFigureOut">
              <a:rPr lang="en-US" smtClean="0"/>
              <a:t>7/3/2016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3A9B88E-0906-4449-B8F1-B3992B6BF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9551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2452-E1C3-4126-BF13-6222886099DF}" type="datetimeFigureOut">
              <a:rPr lang="en-US" smtClean="0"/>
              <a:t>7/3/2016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9B88E-0906-4449-B8F1-B3992B6BF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255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2452-E1C3-4126-BF13-6222886099DF}" type="datetimeFigureOut">
              <a:rPr lang="en-US" smtClean="0"/>
              <a:t>7/3/2016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9B88E-0906-4449-B8F1-B3992B6BF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574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2452-E1C3-4126-BF13-6222886099DF}" type="datetimeFigureOut">
              <a:rPr lang="en-US" smtClean="0"/>
              <a:t>7/3/2016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9B88E-0906-4449-B8F1-B3992B6BF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8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2452-E1C3-4126-BF13-6222886099DF}" type="datetimeFigureOut">
              <a:rPr lang="en-US" smtClean="0"/>
              <a:t>7/3/2016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9B88E-0906-4449-B8F1-B3992B6BF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03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2452-E1C3-4126-BF13-6222886099DF}" type="datetimeFigureOut">
              <a:rPr lang="en-US" smtClean="0"/>
              <a:t>7/3/2016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9B88E-0906-4449-B8F1-B3992B6BF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318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2452-E1C3-4126-BF13-6222886099DF}" type="datetimeFigureOut">
              <a:rPr lang="en-US" smtClean="0"/>
              <a:t>7/3/2016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9B88E-0906-4449-B8F1-B3992B6BF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557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076C2452-E1C3-4126-BF13-6222886099DF}" type="datetimeFigureOut">
              <a:rPr lang="en-US" smtClean="0"/>
              <a:t>7/3/2016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D3A9B88E-0906-4449-B8F1-B3992B6BF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4608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FINDBUGS – MYECLIPSE Plugin Installation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152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Follow the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400" dirty="0"/>
              <a:t>Click Help -&gt; </a:t>
            </a:r>
            <a:r>
              <a:rPr lang="en-US" sz="2400" dirty="0" err="1"/>
              <a:t>MyEclipse</a:t>
            </a:r>
            <a:r>
              <a:rPr lang="en-US" sz="2400" dirty="0"/>
              <a:t> Configuration menu in the </a:t>
            </a:r>
            <a:r>
              <a:rPr lang="en-US" sz="2400" dirty="0" err="1"/>
              <a:t>MyEclipse</a:t>
            </a:r>
            <a:r>
              <a:rPr lang="en-US" sz="2400" dirty="0"/>
              <a:t> application.</a:t>
            </a:r>
          </a:p>
          <a:p>
            <a:pPr lvl="0"/>
            <a:r>
              <a:rPr lang="en-US" sz="2400" dirty="0"/>
              <a:t>Select Software tab</a:t>
            </a:r>
          </a:p>
          <a:p>
            <a:pPr lvl="0"/>
            <a:r>
              <a:rPr lang="en-US" sz="2400" dirty="0"/>
              <a:t>Click add site link, the Add update site will open</a:t>
            </a:r>
          </a:p>
          <a:p>
            <a:pPr lvl="0"/>
            <a:r>
              <a:rPr lang="en-US" sz="2400" dirty="0"/>
              <a:t>Add Values – </a:t>
            </a:r>
          </a:p>
          <a:p>
            <a:pPr lvl="1"/>
            <a:r>
              <a:rPr lang="en-US" dirty="0"/>
              <a:t>Name – </a:t>
            </a:r>
            <a:r>
              <a:rPr lang="en-US" dirty="0" err="1"/>
              <a:t>FindBugs</a:t>
            </a:r>
            <a:endParaRPr lang="en-US" dirty="0"/>
          </a:p>
          <a:p>
            <a:pPr lvl="1"/>
            <a:r>
              <a:rPr lang="en-US" dirty="0"/>
              <a:t>URL - http://findbugs.cs.umd.edu/eclipse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174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761172" y="990600"/>
            <a:ext cx="8669655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961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1513617" y="2009775"/>
            <a:ext cx="8618855" cy="484822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Add </a:t>
            </a:r>
            <a:r>
              <a:rPr lang="en-US" dirty="0"/>
              <a:t>the </a:t>
            </a:r>
            <a:r>
              <a:rPr lang="en-US" dirty="0" err="1"/>
              <a:t>FindBugs</a:t>
            </a:r>
            <a:r>
              <a:rPr lang="en-US" dirty="0"/>
              <a:t> software to My Software</a:t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856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202919" y="2374709"/>
            <a:ext cx="10411326" cy="1047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 should see </a:t>
            </a:r>
            <a:r>
              <a:rPr lang="en-US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FindBugs</a:t>
            </a: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Feature details in Software Updates Available and Pending Changes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Install, Select the I accept option to accept the license and click Next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arenR"/>
            </a:pP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 Yes to make Eclipse restart itself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0355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Banded</Template>
  <TotalTime>3</TotalTime>
  <Words>80</Words>
  <Application>Microsoft Office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Calibri</vt:lpstr>
      <vt:lpstr>Corbel</vt:lpstr>
      <vt:lpstr>Times New Roman</vt:lpstr>
      <vt:lpstr>Wingdings</vt:lpstr>
      <vt:lpstr>Banded</vt:lpstr>
      <vt:lpstr>FINDBUGS – MYECLIPSE Plugin Installation</vt:lpstr>
      <vt:lpstr>Follow the steps</vt:lpstr>
      <vt:lpstr>PowerPoint Presentation</vt:lpstr>
      <vt:lpstr> Add the FindBugs software to My Software  </vt:lpstr>
      <vt:lpstr> </vt:lpstr>
    </vt:vector>
  </TitlesOfParts>
  <Company>Deloitte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FINDBUGS – MYECLIPSE Plugin Installation</dc:title>
  <dc:creator>Arepalli, Manga Rao</dc:creator>
  <cp:lastModifiedBy>Arepalli, Manga Rao</cp:lastModifiedBy>
  <cp:revision>1</cp:revision>
  <dcterms:created xsi:type="dcterms:W3CDTF">2016-07-03T03:20:58Z</dcterms:created>
  <dcterms:modified xsi:type="dcterms:W3CDTF">2016-07-03T03:24:50Z</dcterms:modified>
</cp:coreProperties>
</file>