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63" r:id="rId4"/>
    <p:sldId id="264" r:id="rId5"/>
    <p:sldId id="265" r:id="rId6"/>
    <p:sldId id="268" r:id="rId7"/>
    <p:sldId id="269" r:id="rId8"/>
    <p:sldId id="270" r:id="rId9"/>
    <p:sldId id="257" r:id="rId10"/>
    <p:sldId id="266" r:id="rId11"/>
    <p:sldId id="258" r:id="rId12"/>
    <p:sldId id="260" r:id="rId13"/>
    <p:sldId id="261" r:id="rId14"/>
    <p:sldId id="259"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2055DEE-2733-4E84-A3EC-25242DF3C2D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2055DEE-2733-4E84-A3EC-25242DF3C2D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2055DEE-2733-4E84-A3EC-25242DF3C2D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055DEE-2733-4E84-A3EC-25242DF3C2D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D979066-590E-4C5F-A200-DF3EA5296D4D}" type="datetimeFigureOut">
              <a:rPr lang="en-US" smtClean="0"/>
              <a:t>7/3/2016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2055DEE-2733-4E84-A3EC-25242DF3C2D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D979066-590E-4C5F-A200-DF3EA5296D4D}" type="datetimeFigureOut">
              <a:rPr lang="en-US" smtClean="0"/>
              <a:t>7/3/2016</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2055DEE-2733-4E84-A3EC-25242DF3C2D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eclips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rdownloads.sourceforge.net/findbugs/edu.umd.cs.findbugs.plugin.eclipse_3.0.1.20150306.zip?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Find Bugs</a:t>
            </a:r>
            <a:endParaRPr lang="en-US" dirty="0"/>
          </a:p>
        </p:txBody>
      </p:sp>
      <p:sp>
        <p:nvSpPr>
          <p:cNvPr id="3" name="Subtitle 2"/>
          <p:cNvSpPr>
            <a:spLocks noGrp="1"/>
          </p:cNvSpPr>
          <p:nvPr>
            <p:ph type="subTitle" idx="1"/>
          </p:nvPr>
        </p:nvSpPr>
        <p:spPr/>
        <p:txBody>
          <a:bodyPr/>
          <a:lstStyle/>
          <a:p>
            <a:r>
              <a:rPr lang="en-US" dirty="0" smtClean="0"/>
              <a:t>Code Review tools</a:t>
            </a:r>
          </a:p>
          <a:p>
            <a:r>
              <a:rPr lang="en-US" dirty="0" smtClean="0"/>
              <a:t>It’s Source </a:t>
            </a:r>
            <a:r>
              <a:rPr lang="en-US" smtClean="0"/>
              <a:t>Code Analyzer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a:t>Once the plugin is extracted, start Eclipse and choose Help → About Eclipse Platform → Plug-in Details. You should find a plugin called "</a:t>
            </a:r>
            <a:r>
              <a:rPr lang="en-US" dirty="0" err="1"/>
              <a:t>FindBugs</a:t>
            </a:r>
            <a:r>
              <a:rPr lang="en-US" dirty="0"/>
              <a:t> Plug-in" provided by "</a:t>
            </a:r>
            <a:r>
              <a:rPr lang="en-US" dirty="0" err="1"/>
              <a:t>FindBugs</a:t>
            </a:r>
            <a:r>
              <a:rPr lang="en-US" dirty="0"/>
              <a:t> Project".</a:t>
            </a:r>
          </a:p>
        </p:txBody>
      </p:sp>
    </p:spTree>
    <p:extLst>
      <p:ext uri="{BB962C8B-B14F-4D97-AF65-F5344CB8AC3E}">
        <p14:creationId xmlns:p14="http://schemas.microsoft.com/office/powerpoint/2010/main" val="382531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Find bug</a:t>
            </a:r>
            <a:endParaRPr lang="en-US" dirty="0"/>
          </a:p>
        </p:txBody>
      </p:sp>
      <p:sp>
        <p:nvSpPr>
          <p:cNvPr id="3" name="Content Placeholder 2"/>
          <p:cNvSpPr>
            <a:spLocks noGrp="1"/>
          </p:cNvSpPr>
          <p:nvPr>
            <p:ph idx="1"/>
          </p:nvPr>
        </p:nvSpPr>
        <p:spPr/>
        <p:txBody>
          <a:bodyPr/>
          <a:lstStyle/>
          <a:p>
            <a:r>
              <a:rPr lang="en-US" dirty="0" smtClean="0"/>
              <a:t>Write or take a java program</a:t>
            </a:r>
          </a:p>
          <a:p>
            <a:r>
              <a:rPr lang="en-US" dirty="0" smtClean="0"/>
              <a:t>Right click </a:t>
            </a:r>
            <a:r>
              <a:rPr lang="en-US" dirty="0" smtClean="0">
                <a:sym typeface="Wingdings" pitchFamily="2" charset="2"/>
              </a:rPr>
              <a:t> select find bugs  find bugs</a:t>
            </a:r>
          </a:p>
          <a:p>
            <a:r>
              <a:rPr lang="en-US" dirty="0" smtClean="0">
                <a:sym typeface="Wingdings" pitchFamily="2" charset="2"/>
              </a:rPr>
              <a:t>Change the perspective to </a:t>
            </a:r>
            <a:r>
              <a:rPr lang="en-US" dirty="0" err="1" smtClean="0">
                <a:sym typeface="Wingdings" pitchFamily="2" charset="2"/>
              </a:rPr>
              <a:t>FindBugs</a:t>
            </a:r>
            <a:endParaRPr lang="en-US" dirty="0" smtClean="0">
              <a:sym typeface="Wingdings" pitchFamily="2" charset="2"/>
            </a:endParaRPr>
          </a:p>
          <a:p>
            <a:r>
              <a:rPr lang="en-US" dirty="0" smtClean="0">
                <a:sym typeface="Wingdings" pitchFamily="2" charset="2"/>
              </a:rPr>
              <a:t>Bugs can be shown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0" y="0"/>
            <a:ext cx="9753600" cy="7315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82" y="0"/>
            <a:ext cx="7498080" cy="639762"/>
          </a:xfrm>
        </p:spPr>
        <p:txBody>
          <a:bodyPr>
            <a:normAutofit fontScale="90000"/>
          </a:bodyPr>
          <a:lstStyle/>
          <a:p>
            <a:r>
              <a:rPr lang="en-US" dirty="0" err="1" smtClean="0"/>
              <a:t>Findbugs</a:t>
            </a:r>
            <a:r>
              <a:rPr lang="en-US" dirty="0" smtClean="0"/>
              <a:t> Explorer </a:t>
            </a:r>
            <a:endParaRPr lang="en-US" dirty="0"/>
          </a:p>
        </p:txBody>
      </p:sp>
      <p:pic>
        <p:nvPicPr>
          <p:cNvPr id="5" name="Picture 2"/>
          <p:cNvPicPr>
            <a:picLocks noGrp="1" noChangeAspect="1" noChangeArrowheads="1"/>
          </p:cNvPicPr>
          <p:nvPr>
            <p:ph idx="1"/>
          </p:nvPr>
        </p:nvPicPr>
        <p:blipFill>
          <a:blip r:embed="rId2"/>
          <a:srcRect/>
          <a:stretch>
            <a:fillRect/>
          </a:stretch>
        </p:blipFill>
        <p:spPr bwMode="auto">
          <a:xfrm>
            <a:off x="1368425" y="914400"/>
            <a:ext cx="7416800" cy="5562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findbugs</a:t>
            </a:r>
            <a:r>
              <a:rPr lang="en-US" dirty="0" smtClean="0"/>
              <a:t> on java project</a:t>
            </a:r>
            <a:endParaRPr lang="en-US" dirty="0"/>
          </a:p>
        </p:txBody>
      </p:sp>
      <p:sp>
        <p:nvSpPr>
          <p:cNvPr id="3" name="Content Placeholder 2"/>
          <p:cNvSpPr>
            <a:spLocks noGrp="1"/>
          </p:cNvSpPr>
          <p:nvPr>
            <p:ph idx="1"/>
          </p:nvPr>
        </p:nvSpPr>
        <p:spPr/>
        <p:txBody>
          <a:bodyPr/>
          <a:lstStyle/>
          <a:p>
            <a:r>
              <a:rPr lang="en-US" dirty="0" smtClean="0"/>
              <a:t>Right click on Project</a:t>
            </a:r>
          </a:p>
          <a:p>
            <a:r>
              <a:rPr lang="en-US" dirty="0" smtClean="0"/>
              <a:t>Select </a:t>
            </a:r>
            <a:r>
              <a:rPr lang="en-US" dirty="0" err="1" smtClean="0"/>
              <a:t>findbugs</a:t>
            </a:r>
            <a:r>
              <a:rPr lang="en-US" dirty="0" smtClean="0"/>
              <a:t> </a:t>
            </a:r>
            <a:r>
              <a:rPr lang="en-US" dirty="0" smtClean="0">
                <a:sym typeface="Wingdings" pitchFamily="2" charset="2"/>
              </a:rPr>
              <a:t> </a:t>
            </a:r>
            <a:r>
              <a:rPr lang="en-US" dirty="0" err="1" smtClean="0">
                <a:sym typeface="Wingdings" pitchFamily="2" charset="2"/>
              </a:rPr>
              <a:t>findbugs</a:t>
            </a:r>
            <a:endParaRPr lang="en-US" dirty="0" smtClean="0">
              <a:sym typeface="Wingdings" pitchFamily="2" charset="2"/>
            </a:endParaRPr>
          </a:p>
          <a:p>
            <a:r>
              <a:rPr lang="en-US" dirty="0" smtClean="0">
                <a:sym typeface="Wingdings" pitchFamily="2" charset="2"/>
              </a:rPr>
              <a:t>Change the perspective to </a:t>
            </a:r>
            <a:r>
              <a:rPr lang="en-US" dirty="0" err="1" smtClean="0">
                <a:sym typeface="Wingdings" pitchFamily="2" charset="2"/>
              </a:rPr>
              <a:t>Findbugs</a:t>
            </a:r>
            <a:endParaRPr lang="en-US" dirty="0" smtClean="0">
              <a:sym typeface="Wingdings" pitchFamily="2" charset="2"/>
            </a:endParaRPr>
          </a:p>
          <a:p>
            <a:r>
              <a:rPr lang="en-US" dirty="0" smtClean="0">
                <a:sym typeface="Wingdings" pitchFamily="2" charset="2"/>
              </a:rPr>
              <a:t>Bugs information of the project can be shown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Customize </a:t>
            </a:r>
            <a:r>
              <a:rPr lang="en-US" dirty="0" err="1" smtClean="0"/>
              <a:t>findbugs</a:t>
            </a:r>
            <a:r>
              <a:rPr lang="en-US" dirty="0" smtClean="0"/>
              <a:t> </a:t>
            </a:r>
            <a:r>
              <a:rPr lang="en-US" smtClean="0"/>
              <a:t>setttings</a:t>
            </a:r>
            <a:endParaRPr lang="en-US" dirty="0"/>
          </a:p>
        </p:txBody>
      </p:sp>
      <p:sp>
        <p:nvSpPr>
          <p:cNvPr id="4" name="Content Placeholder 3"/>
          <p:cNvSpPr>
            <a:spLocks noGrp="1"/>
          </p:cNvSpPr>
          <p:nvPr>
            <p:ph idx="1"/>
          </p:nvPr>
        </p:nvSpPr>
        <p:spPr/>
        <p:txBody>
          <a:bodyPr>
            <a:normAutofit fontScale="70000" lnSpcReduction="20000"/>
          </a:bodyPr>
          <a:lstStyle/>
          <a:p>
            <a:r>
              <a:rPr lang="en-US" dirty="0"/>
              <a:t>You may customize how </a:t>
            </a:r>
            <a:r>
              <a:rPr lang="en-US" dirty="0" err="1"/>
              <a:t>FindBugs</a:t>
            </a:r>
            <a:r>
              <a:rPr lang="en-US" dirty="0"/>
              <a:t> runs by opening the Properties dialog for a Java project, and choosing the "</a:t>
            </a:r>
            <a:r>
              <a:rPr lang="en-US" dirty="0" err="1"/>
              <a:t>Findbugs</a:t>
            </a:r>
            <a:r>
              <a:rPr lang="en-US" dirty="0"/>
              <a:t>" property page. Options you may choose include:</a:t>
            </a:r>
          </a:p>
          <a:p>
            <a:r>
              <a:rPr lang="en-US" dirty="0"/>
              <a:t>Enable or disable the "Run </a:t>
            </a:r>
            <a:r>
              <a:rPr lang="en-US" dirty="0" err="1"/>
              <a:t>FindBugs</a:t>
            </a:r>
            <a:r>
              <a:rPr lang="en-US" dirty="0"/>
              <a:t> Automatically" checkbox. When enabled, </a:t>
            </a:r>
            <a:r>
              <a:rPr lang="en-US" dirty="0" err="1"/>
              <a:t>FindBugs</a:t>
            </a:r>
            <a:r>
              <a:rPr lang="en-US" dirty="0"/>
              <a:t> will run every time you modify a Java class within the project.</a:t>
            </a:r>
          </a:p>
          <a:p>
            <a:r>
              <a:rPr lang="en-US" dirty="0"/>
              <a:t>Choose minimum warning priority and enabled bug categories. These options will choose which warnings are shown. For example, if you select the "Medium" warning priority, only Medium and High priority warnings will be shown. Similarly, if you uncheck the "Style" checkbox, no warnings in the Style category will be displayed.</a:t>
            </a:r>
          </a:p>
          <a:p>
            <a:r>
              <a:rPr lang="en-US" dirty="0"/>
              <a:t>Select detectors. The table allows you to select which detectors you want to enable for your project.</a:t>
            </a:r>
          </a:p>
          <a:p>
            <a:endParaRPr lang="en-US" dirty="0"/>
          </a:p>
        </p:txBody>
      </p:sp>
    </p:spTree>
    <p:extLst>
      <p:ext uri="{BB962C8B-B14F-4D97-AF65-F5344CB8AC3E}">
        <p14:creationId xmlns:p14="http://schemas.microsoft.com/office/powerpoint/2010/main" val="129608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FindBugs</a:t>
            </a:r>
            <a:r>
              <a:rPr lang="en-US" dirty="0" smtClean="0"/>
              <a:t> Eclipse plugin</a:t>
            </a:r>
            <a:endParaRPr lang="en-US" dirty="0"/>
          </a:p>
        </p:txBody>
      </p:sp>
      <p:sp>
        <p:nvSpPr>
          <p:cNvPr id="3" name="Content Placeholder 2"/>
          <p:cNvSpPr>
            <a:spLocks noGrp="1"/>
          </p:cNvSpPr>
          <p:nvPr>
            <p:ph idx="1"/>
          </p:nvPr>
        </p:nvSpPr>
        <p:spPr/>
        <p:txBody>
          <a:bodyPr/>
          <a:lstStyle/>
          <a:p>
            <a:r>
              <a:rPr lang="en-US" dirty="0"/>
              <a:t>The </a:t>
            </a:r>
            <a:r>
              <a:rPr lang="en-US" dirty="0" err="1"/>
              <a:t>FindBugs</a:t>
            </a:r>
            <a:r>
              <a:rPr lang="en-US" dirty="0"/>
              <a:t> Eclipse plugin allows </a:t>
            </a:r>
            <a:r>
              <a:rPr lang="en-US" dirty="0" err="1"/>
              <a:t>FindBugs</a:t>
            </a:r>
            <a:r>
              <a:rPr lang="en-US" dirty="0"/>
              <a:t> to be used within the </a:t>
            </a:r>
            <a:r>
              <a:rPr lang="en-US" dirty="0">
                <a:hlinkClick r:id="rId2"/>
              </a:rPr>
              <a:t>Eclipse</a:t>
            </a:r>
            <a:r>
              <a:rPr lang="en-US" dirty="0"/>
              <a:t> IDE. </a:t>
            </a:r>
          </a:p>
        </p:txBody>
      </p:sp>
    </p:spTree>
    <p:extLst>
      <p:ext uri="{BB962C8B-B14F-4D97-AF65-F5344CB8AC3E}">
        <p14:creationId xmlns:p14="http://schemas.microsoft.com/office/powerpoint/2010/main" val="94171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Requirements </a:t>
            </a:r>
            <a:endParaRPr lang="en-US" dirty="0"/>
          </a:p>
        </p:txBody>
      </p:sp>
      <p:sp>
        <p:nvSpPr>
          <p:cNvPr id="3" name="Content Placeholder 2"/>
          <p:cNvSpPr>
            <a:spLocks noGrp="1"/>
          </p:cNvSpPr>
          <p:nvPr>
            <p:ph idx="1"/>
          </p:nvPr>
        </p:nvSpPr>
        <p:spPr/>
        <p:txBody>
          <a:bodyPr/>
          <a:lstStyle/>
          <a:p>
            <a:r>
              <a:rPr lang="en-US" dirty="0"/>
              <a:t>To use the </a:t>
            </a:r>
            <a:r>
              <a:rPr lang="en-US" dirty="0" err="1"/>
              <a:t>FindBugs</a:t>
            </a:r>
            <a:r>
              <a:rPr lang="en-US" dirty="0"/>
              <a:t> Plugin for Eclipse, you need Eclipse 3.3 or later, and JRE/JDK 1.5 or later.</a:t>
            </a:r>
          </a:p>
        </p:txBody>
      </p:sp>
    </p:spTree>
    <p:extLst>
      <p:ext uri="{BB962C8B-B14F-4D97-AF65-F5344CB8AC3E}">
        <p14:creationId xmlns:p14="http://schemas.microsoft.com/office/powerpoint/2010/main" val="107654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Installation - How </a:t>
            </a:r>
            <a:r>
              <a:rPr lang="en-US" dirty="0"/>
              <a:t>to add find bug plugin to the </a:t>
            </a:r>
            <a:r>
              <a:rPr lang="en-US" dirty="0" err="1"/>
              <a:t>eclispe</a:t>
            </a:r>
            <a:r>
              <a:rPr lang="en-US" dirty="0"/>
              <a:t> ide??</a:t>
            </a:r>
          </a:p>
        </p:txBody>
      </p:sp>
      <p:sp>
        <p:nvSpPr>
          <p:cNvPr id="3" name="Content Placeholder 2"/>
          <p:cNvSpPr>
            <a:spLocks noGrp="1"/>
          </p:cNvSpPr>
          <p:nvPr>
            <p:ph idx="1"/>
          </p:nvPr>
        </p:nvSpPr>
        <p:spPr/>
        <p:txBody>
          <a:bodyPr/>
          <a:lstStyle/>
          <a:p>
            <a:r>
              <a:rPr lang="en-US" dirty="0" smtClean="0"/>
              <a:t>1. Automatic</a:t>
            </a:r>
          </a:p>
          <a:p>
            <a:r>
              <a:rPr lang="en-US" dirty="0" smtClean="0"/>
              <a:t>2. Manual</a:t>
            </a:r>
            <a:endParaRPr lang="en-US" dirty="0"/>
          </a:p>
        </p:txBody>
      </p:sp>
    </p:spTree>
    <p:extLst>
      <p:ext uri="{BB962C8B-B14F-4D97-AF65-F5344CB8AC3E}">
        <p14:creationId xmlns:p14="http://schemas.microsoft.com/office/powerpoint/2010/main" val="65168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Automatic</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Eclipse provides </a:t>
            </a:r>
            <a:r>
              <a:rPr lang="en-US" dirty="0"/>
              <a:t>update sites that allow you to automatically install </a:t>
            </a:r>
            <a:r>
              <a:rPr lang="en-US" dirty="0" err="1"/>
              <a:t>FindBugs</a:t>
            </a:r>
            <a:r>
              <a:rPr lang="en-US" dirty="0"/>
              <a:t> into Eclipse and also </a:t>
            </a:r>
            <a:r>
              <a:rPr lang="en-US" dirty="0">
                <a:solidFill>
                  <a:srgbClr val="FF0000"/>
                </a:solidFill>
              </a:rPr>
              <a:t>query and install </a:t>
            </a:r>
            <a:r>
              <a:rPr lang="en-US" dirty="0" smtClean="0">
                <a:solidFill>
                  <a:srgbClr val="FF0000"/>
                </a:solidFill>
              </a:rPr>
              <a:t>updates from Eclipse Installation software dashboard</a:t>
            </a:r>
            <a:r>
              <a:rPr lang="en-US" dirty="0" smtClean="0"/>
              <a:t>.  </a:t>
            </a:r>
            <a:r>
              <a:rPr lang="en-US" dirty="0"/>
              <a:t>There are three different update </a:t>
            </a:r>
            <a:r>
              <a:rPr lang="en-US" dirty="0" smtClean="0"/>
              <a:t>sites</a:t>
            </a:r>
          </a:p>
          <a:p>
            <a:r>
              <a:rPr lang="en-US" b="1" dirty="0" err="1" smtClean="0"/>
              <a:t>FindBugs</a:t>
            </a:r>
            <a:r>
              <a:rPr lang="en-US" b="1" dirty="0" smtClean="0"/>
              <a:t> </a:t>
            </a:r>
            <a:r>
              <a:rPr lang="en-US" b="1" dirty="0"/>
              <a:t>Eclipse update </a:t>
            </a:r>
            <a:r>
              <a:rPr lang="en-US" b="1" dirty="0" smtClean="0"/>
              <a:t>sites</a:t>
            </a:r>
          </a:p>
          <a:p>
            <a:r>
              <a:rPr lang="en-US" dirty="0" smtClean="0"/>
              <a:t>http</a:t>
            </a:r>
            <a:r>
              <a:rPr lang="en-US" dirty="0"/>
              <a:t>://findbugs.cs.umd.edu/eclipse/</a:t>
            </a:r>
          </a:p>
          <a:p>
            <a:r>
              <a:rPr lang="en-US" dirty="0"/>
              <a:t>Only provides official releases of </a:t>
            </a:r>
            <a:r>
              <a:rPr lang="en-US" dirty="0" err="1"/>
              <a:t>FindBugs</a:t>
            </a:r>
            <a:r>
              <a:rPr lang="en-US" dirty="0"/>
              <a:t>.</a:t>
            </a:r>
          </a:p>
          <a:p>
            <a:endParaRPr lang="en-US" dirty="0"/>
          </a:p>
          <a:p>
            <a:r>
              <a:rPr lang="en-US" dirty="0"/>
              <a:t>http://findbugs.cs.umd.edu/eclipse-candidate/</a:t>
            </a:r>
          </a:p>
          <a:p>
            <a:r>
              <a:rPr lang="en-US" dirty="0"/>
              <a:t>Provides official releases and release candidates of </a:t>
            </a:r>
            <a:r>
              <a:rPr lang="en-US" dirty="0" err="1"/>
              <a:t>FindBugs</a:t>
            </a:r>
            <a:r>
              <a:rPr lang="en-US" dirty="0"/>
              <a:t>.</a:t>
            </a:r>
          </a:p>
          <a:p>
            <a:endParaRPr lang="en-US" dirty="0"/>
          </a:p>
          <a:p>
            <a:r>
              <a:rPr lang="en-US" dirty="0"/>
              <a:t>http://findbugs.cs.umd.edu/eclipse-daily/</a:t>
            </a:r>
          </a:p>
          <a:p>
            <a:r>
              <a:rPr lang="en-US" dirty="0"/>
              <a:t>Provides the daily build of </a:t>
            </a:r>
            <a:r>
              <a:rPr lang="en-US" dirty="0" err="1"/>
              <a:t>FindBugs</a:t>
            </a:r>
            <a:r>
              <a:rPr lang="en-US" dirty="0"/>
              <a:t>. No testing other than that it compiles.</a:t>
            </a:r>
          </a:p>
        </p:txBody>
      </p:sp>
    </p:spTree>
    <p:extLst>
      <p:ext uri="{BB962C8B-B14F-4D97-AF65-F5344CB8AC3E}">
        <p14:creationId xmlns:p14="http://schemas.microsoft.com/office/powerpoint/2010/main" val="120240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findbugs</a:t>
            </a:r>
            <a:r>
              <a:rPr lang="en-US" dirty="0" smtClean="0"/>
              <a:t> in to eclipse</a:t>
            </a:r>
            <a:endParaRPr lang="en-US" dirty="0"/>
          </a:p>
        </p:txBody>
      </p:sp>
      <p:sp>
        <p:nvSpPr>
          <p:cNvPr id="3" name="Content Placeholder 2"/>
          <p:cNvSpPr>
            <a:spLocks noGrp="1"/>
          </p:cNvSpPr>
          <p:nvPr>
            <p:ph idx="1"/>
          </p:nvPr>
        </p:nvSpPr>
        <p:spPr/>
        <p:txBody>
          <a:bodyPr/>
          <a:lstStyle/>
          <a:p>
            <a:r>
              <a:rPr lang="en-US" dirty="0" smtClean="0"/>
              <a:t>1. Help</a:t>
            </a:r>
          </a:p>
          <a:p>
            <a:r>
              <a:rPr lang="en-US" dirty="0" smtClean="0"/>
              <a:t>2. Install New software</a:t>
            </a:r>
          </a:p>
          <a:p>
            <a:r>
              <a:rPr lang="en-US" dirty="0" smtClean="0"/>
              <a:t>3. Add site: </a:t>
            </a:r>
            <a:r>
              <a:rPr lang="en-US" dirty="0"/>
              <a:t>http://findbugs.cs.umd.edu/eclipse</a:t>
            </a:r>
            <a:endParaRPr lang="en-US" dirty="0" smtClean="0"/>
          </a:p>
          <a:p>
            <a:r>
              <a:rPr lang="en-US" dirty="0" smtClean="0"/>
              <a:t>4. Select </a:t>
            </a:r>
            <a:r>
              <a:rPr lang="en-US" dirty="0" err="1" smtClean="0"/>
              <a:t>findbugs</a:t>
            </a:r>
            <a:r>
              <a:rPr lang="en-US" dirty="0" smtClean="0"/>
              <a:t> options in result</a:t>
            </a:r>
          </a:p>
          <a:p>
            <a:r>
              <a:rPr lang="en-US" dirty="0" smtClean="0"/>
              <a:t>5. Next </a:t>
            </a:r>
            <a:r>
              <a:rPr lang="en-US" dirty="0" smtClean="0">
                <a:sym typeface="Wingdings" panose="05000000000000000000" pitchFamily="2" charset="2"/>
              </a:rPr>
              <a:t> Next  Finish</a:t>
            </a:r>
            <a:r>
              <a:rPr lang="en-US" dirty="0" smtClean="0"/>
              <a:t> </a:t>
            </a:r>
            <a:endParaRPr lang="en-US" dirty="0"/>
          </a:p>
        </p:txBody>
      </p:sp>
    </p:spTree>
    <p:extLst>
      <p:ext uri="{BB962C8B-B14F-4D97-AF65-F5344CB8AC3E}">
        <p14:creationId xmlns:p14="http://schemas.microsoft.com/office/powerpoint/2010/main" val="208591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930702" y="1447800"/>
            <a:ext cx="6508145" cy="4800600"/>
          </a:xfrm>
          <a:prstGeom prst="rect">
            <a:avLst/>
          </a:prstGeom>
        </p:spPr>
      </p:pic>
    </p:spTree>
    <p:extLst>
      <p:ext uri="{BB962C8B-B14F-4D97-AF65-F5344CB8AC3E}">
        <p14:creationId xmlns:p14="http://schemas.microsoft.com/office/powerpoint/2010/main" val="202512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435100" y="1864513"/>
            <a:ext cx="7499350" cy="3967173"/>
          </a:xfrm>
          <a:prstGeom prst="rect">
            <a:avLst/>
          </a:prstGeom>
        </p:spPr>
      </p:pic>
    </p:spTree>
    <p:extLst>
      <p:ext uri="{BB962C8B-B14F-4D97-AF65-F5344CB8AC3E}">
        <p14:creationId xmlns:p14="http://schemas.microsoft.com/office/powerpoint/2010/main" val="99468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2.Manual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manually download the plugin from the following </a:t>
            </a:r>
            <a:r>
              <a:rPr lang="en-US" dirty="0" err="1" smtClean="0"/>
              <a:t>link:</a:t>
            </a:r>
            <a:r>
              <a:rPr lang="en-US" dirty="0" err="1" smtClean="0">
                <a:hlinkClick r:id="rId2"/>
              </a:rPr>
              <a:t>http</a:t>
            </a:r>
            <a:r>
              <a:rPr lang="en-US" dirty="0" smtClean="0">
                <a:hlinkClick r:id="rId2"/>
              </a:rPr>
              <a:t>://prdownloads.sourceforge.net/</a:t>
            </a:r>
            <a:r>
              <a:rPr lang="en-US" dirty="0" err="1" smtClean="0">
                <a:hlinkClick r:id="rId2"/>
              </a:rPr>
              <a:t>findbugs</a:t>
            </a:r>
            <a:r>
              <a:rPr lang="en-US" dirty="0" smtClean="0">
                <a:hlinkClick r:id="rId2"/>
              </a:rPr>
              <a:t>/edu.umd.cs.findbugs.plugin.eclipse_3.0.1.20150306.zip?download</a:t>
            </a:r>
            <a:r>
              <a:rPr lang="en-US" dirty="0" smtClean="0"/>
              <a:t>.</a:t>
            </a:r>
          </a:p>
          <a:p>
            <a:r>
              <a:rPr lang="en-US" dirty="0" smtClean="0"/>
              <a:t> Extract it in Eclipse's "</a:t>
            </a:r>
            <a:r>
              <a:rPr lang="en-US" dirty="0" err="1" smtClean="0"/>
              <a:t>plugins</a:t>
            </a:r>
            <a:r>
              <a:rPr lang="en-US" dirty="0" smtClean="0"/>
              <a:t>" subdirectory. (So &lt;</a:t>
            </a:r>
            <a:r>
              <a:rPr lang="en-US" dirty="0" err="1" smtClean="0"/>
              <a:t>eclipse_install_dir</a:t>
            </a:r>
            <a:r>
              <a:rPr lang="en-US" dirty="0" smtClean="0"/>
              <a:t>&gt;/</a:t>
            </a:r>
            <a:r>
              <a:rPr lang="en-US" dirty="0" err="1" smtClean="0"/>
              <a:t>plugins</a:t>
            </a:r>
            <a:r>
              <a:rPr lang="en-US" dirty="0" smtClean="0"/>
              <a:t>/edu.umd.cs.findbugs.plugin.eclipse_3.0.1.20150306/findbugs.png should be the path to the </a:t>
            </a:r>
            <a:r>
              <a:rPr lang="en-US" dirty="0" err="1" smtClean="0"/>
              <a:t>FindBugslogo</a:t>
            </a:r>
            <a:r>
              <a:rPr lang="en-US" dirty="0" smtClean="0"/>
              <a:t>.)</a:t>
            </a:r>
          </a:p>
          <a:p>
            <a:r>
              <a:rPr lang="en-US" dirty="0" smtClean="0"/>
              <a:t>Once the </a:t>
            </a:r>
            <a:r>
              <a:rPr lang="en-US" dirty="0" err="1" smtClean="0"/>
              <a:t>plugin</a:t>
            </a:r>
            <a:r>
              <a:rPr lang="en-US" dirty="0" smtClean="0"/>
              <a:t> is extracted, start Eclipse and choose Help → About Eclipse Platform → Plug-in Details. You should find a </a:t>
            </a:r>
            <a:r>
              <a:rPr lang="en-US" dirty="0" err="1" smtClean="0"/>
              <a:t>plugin</a:t>
            </a:r>
            <a:r>
              <a:rPr lang="en-US" dirty="0" smtClean="0"/>
              <a:t> called "</a:t>
            </a:r>
            <a:r>
              <a:rPr lang="en-US" dirty="0" err="1" smtClean="0"/>
              <a:t>FindBugs</a:t>
            </a:r>
            <a:r>
              <a:rPr lang="en-US" dirty="0" smtClean="0"/>
              <a:t> Plug-in" provided by "</a:t>
            </a:r>
            <a:r>
              <a:rPr lang="en-US" dirty="0" err="1" smtClean="0"/>
              <a:t>FindBugs</a:t>
            </a:r>
            <a:r>
              <a:rPr lang="en-US" dirty="0" smtClean="0"/>
              <a:t> Project".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TotalTime>
  <Words>269</Words>
  <Application>Microsoft Office PowerPoint</Application>
  <PresentationFormat>On-screen Show (4:3)</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Gill Sans MT</vt:lpstr>
      <vt:lpstr>Verdana</vt:lpstr>
      <vt:lpstr>Wingdings</vt:lpstr>
      <vt:lpstr>Wingdings 2</vt:lpstr>
      <vt:lpstr>Solstice</vt:lpstr>
      <vt:lpstr>Find Bugs</vt:lpstr>
      <vt:lpstr>FindBugs Eclipse plugin</vt:lpstr>
      <vt:lpstr>1. Requirements </vt:lpstr>
      <vt:lpstr>2. Installation - How to add find bug plugin to the eclispe ide??</vt:lpstr>
      <vt:lpstr>1. Automatic</vt:lpstr>
      <vt:lpstr>Install findbugs in to eclipse</vt:lpstr>
      <vt:lpstr> </vt:lpstr>
      <vt:lpstr> </vt:lpstr>
      <vt:lpstr>2.Manual</vt:lpstr>
      <vt:lpstr> </vt:lpstr>
      <vt:lpstr>Run Find bug</vt:lpstr>
      <vt:lpstr>PowerPoint Presentation</vt:lpstr>
      <vt:lpstr>Findbugs Explorer </vt:lpstr>
      <vt:lpstr>Run findbugs on java project</vt:lpstr>
      <vt:lpstr>Customize findbugs setttings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Bugs</dc:title>
  <dc:creator>Navya</dc:creator>
  <cp:lastModifiedBy>Arepalli, Manga Rao</cp:lastModifiedBy>
  <cp:revision>12</cp:revision>
  <dcterms:created xsi:type="dcterms:W3CDTF">2016-06-25T23:14:15Z</dcterms:created>
  <dcterms:modified xsi:type="dcterms:W3CDTF">2016-07-03T03:30:56Z</dcterms:modified>
</cp:coreProperties>
</file>