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9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3" r:id="rId9"/>
    <p:sldId id="287" r:id="rId10"/>
    <p:sldId id="266" r:id="rId11"/>
    <p:sldId id="281" r:id="rId12"/>
    <p:sldId id="261" r:id="rId13"/>
    <p:sldId id="262" r:id="rId14"/>
    <p:sldId id="264" r:id="rId15"/>
    <p:sldId id="265" r:id="rId16"/>
    <p:sldId id="268" r:id="rId17"/>
    <p:sldId id="282" r:id="rId18"/>
    <p:sldId id="283" r:id="rId19"/>
    <p:sldId id="293" r:id="rId20"/>
    <p:sldId id="289" r:id="rId21"/>
    <p:sldId id="290" r:id="rId22"/>
    <p:sldId id="291" r:id="rId23"/>
    <p:sldId id="292" r:id="rId24"/>
    <p:sldId id="284" r:id="rId25"/>
    <p:sldId id="269" r:id="rId26"/>
    <p:sldId id="285" r:id="rId27"/>
    <p:sldId id="270" r:id="rId28"/>
    <p:sldId id="274" r:id="rId29"/>
    <p:sldId id="273" r:id="rId30"/>
    <p:sldId id="275" r:id="rId31"/>
    <p:sldId id="277" r:id="rId32"/>
    <p:sldId id="276" r:id="rId33"/>
    <p:sldId id="278" r:id="rId34"/>
    <p:sldId id="286" r:id="rId35"/>
    <p:sldId id="272" r:id="rId36"/>
    <p:sldId id="271" r:id="rId37"/>
    <p:sldId id="2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44DA8-C7CF-4926-B1FB-2CD34297044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0C7D3-E3EB-4E97-9971-54312DD5E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0C7D3-E3EB-4E97-9971-54312DD5E3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8DFA-738A-4AD6-BE05-93AAE33D183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ED04-4DA8-4ABD-9B1B-2A378E77E38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D8DE-8002-416C-8657-3E1FFB54C09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C397-9AB4-4F18-A9E5-33D3354D1BC3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68BB-E04C-4046-AA75-D04F8D21B53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E5BC-A8EE-4DA2-B165-631898FF870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BD3F-6855-49B3-B815-6FEA6E624A8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E09E-355F-478A-BED1-4C1CF009831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A18E-8588-49A6-863F-2E0BC7D7490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E2AD-057B-4486-9EC1-2960FF728B3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E167-A625-4A3A-BEB2-FE9DD388851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458D62-1976-4916-93F8-B8E7A72574E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gging.apache.org/log4j/1.2/downloa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logging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437-DFC8-41F9-967A-C1419540FCA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0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log4j.zip (</a:t>
            </a:r>
            <a:r>
              <a:rPr lang="en-US" dirty="0"/>
              <a:t>Apache log4j 1.2.17 (</a:t>
            </a:r>
            <a:r>
              <a:rPr lang="en-US" dirty="0" smtClean="0"/>
              <a:t>zip)) file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logging.apache.org/log4j/1.2/download.html</a:t>
            </a:r>
            <a:endParaRPr lang="en-US" dirty="0" smtClean="0"/>
          </a:p>
          <a:p>
            <a:r>
              <a:rPr lang="en-US" dirty="0" smtClean="0"/>
              <a:t>Extract the zip file, take the log4j.jar file and add the log4j.file to your project </a:t>
            </a:r>
            <a:r>
              <a:rPr lang="en-US" dirty="0" err="1" smtClean="0"/>
              <a:t>classpath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A48-E5CD-4508-B078-20A13C6159B1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1339403"/>
            <a:ext cx="11994797" cy="454728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29F-29E4-4DA4-ABD6-E26555DAF15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9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Logger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3A60-A1CB-4DCB-AF0D-661BC9700C8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Logger class provides the methods for logging process. We can use the </a:t>
            </a:r>
            <a:r>
              <a:rPr lang="en-US" dirty="0" err="1"/>
              <a:t>getLogger</a:t>
            </a:r>
            <a:r>
              <a:rPr lang="en-US" dirty="0"/>
              <a:t>() method to get the Logger </a:t>
            </a:r>
            <a:r>
              <a:rPr lang="en-US" dirty="0" smtClean="0"/>
              <a:t>object.</a:t>
            </a:r>
          </a:p>
          <a:p>
            <a:r>
              <a:rPr lang="en-US" b="1" dirty="0"/>
              <a:t>Syntax: public static Logger </a:t>
            </a:r>
            <a:r>
              <a:rPr lang="en-US" b="1" dirty="0" err="1"/>
              <a:t>getLogger</a:t>
            </a:r>
            <a:r>
              <a:rPr lang="en-US" b="1" dirty="0"/>
              <a:t>(String name);</a:t>
            </a:r>
            <a:endParaRPr lang="en-US" dirty="0"/>
          </a:p>
          <a:p>
            <a:r>
              <a:rPr lang="en-US" dirty="0"/>
              <a:t>Where name is the fully qualified class name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AC7C-6611-498D-8C03-071527C478D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8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example( w/o properties and configuration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 we use </a:t>
            </a:r>
            <a:r>
              <a:rPr lang="en-US" dirty="0" err="1"/>
              <a:t>BasicConfigurator</a:t>
            </a:r>
            <a:r>
              <a:rPr lang="en-US" dirty="0"/>
              <a:t> for Log4j configurations. </a:t>
            </a:r>
            <a:r>
              <a:rPr lang="en-US" dirty="0" err="1"/>
              <a:t>BasicConfigurator</a:t>
            </a:r>
            <a:r>
              <a:rPr lang="en-US" dirty="0"/>
              <a:t> use </a:t>
            </a:r>
            <a:r>
              <a:rPr lang="en-US" dirty="0" err="1"/>
              <a:t>ConsoleAppender</a:t>
            </a:r>
            <a:r>
              <a:rPr lang="en-US" dirty="0"/>
              <a:t> and </a:t>
            </a:r>
            <a:r>
              <a:rPr lang="en-US" dirty="0" err="1"/>
              <a:t>PatternLayout</a:t>
            </a:r>
            <a:r>
              <a:rPr lang="en-US" dirty="0"/>
              <a:t> for all </a:t>
            </a:r>
            <a:r>
              <a:rPr lang="en-US" dirty="0" smtClean="0"/>
              <a:t>loggers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71E-FB1E-4A17-A9BD-FE9FEAB4FCF1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284413" cy="4600575"/>
          </a:xfrm>
        </p:spPr>
        <p:txBody>
          <a:bodyPr/>
          <a:lstStyle/>
          <a:p>
            <a:r>
              <a:rPr lang="en-US" dirty="0" smtClean="0"/>
              <a:t>Log4jTest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5155" y="592138"/>
            <a:ext cx="11676846" cy="539273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3F5FBF"/>
                </a:solidFill>
                <a:latin typeface="Courier New" panose="02070309020205020404" pitchFamily="49" charset="0"/>
              </a:rPr>
              <a:t>/** * This class is used to show the use of * Log4j with the </a:t>
            </a:r>
            <a:r>
              <a:rPr lang="en-US" dirty="0" err="1">
                <a:solidFill>
                  <a:srgbClr val="3F5FBF"/>
                </a:solidFill>
                <a:latin typeface="Courier New" panose="02070309020205020404" pitchFamily="49" charset="0"/>
              </a:rPr>
              <a:t>BasicConfigurator</a:t>
            </a:r>
            <a:r>
              <a:rPr lang="en-US" dirty="0">
                <a:solidFill>
                  <a:srgbClr val="3F5FBF"/>
                </a:solidFill>
                <a:latin typeface="Courier New" panose="02070309020205020404" pitchFamily="49" charset="0"/>
              </a:rPr>
              <a:t>. */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Log4jTest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Logger.getRootLogger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//private static Logger log =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Logger.getLogger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(Log4jTest.class);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//set logger level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.setLevel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(Level.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INFO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Configuring Log4j,It will log all messages on console.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BasicConfigurator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 use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ConsoleAppender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PatternLayout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 //for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all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loggers.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BasicConfigurator.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configure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BasicConfigurator.configure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(); //comment and see the output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//logger messages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.debug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debug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.info(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info text</a:t>
            </a:r>
            <a:r>
              <a:rPr 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FAF1-05B7-4416-8F11-D3B98C962A8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5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[main] DEBUG root  - log4j debug text</a:t>
            </a:r>
          </a:p>
          <a:p>
            <a:r>
              <a:rPr lang="en-US" dirty="0"/>
              <a:t>1 [main] INFO root  - log4j info text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8561-2742-41F1-8F5C-6323DA3FED5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Logging levels: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logging levels are defined in the org.apache.log4j.Level class. We can also create our own levels.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A9F1-1A06-4D67-8B19-5C2A4C109721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6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ALL:</a:t>
            </a:r>
            <a:r>
              <a:rPr lang="en-US" dirty="0"/>
              <a:t> All levels including custom levels also.</a:t>
            </a:r>
          </a:p>
          <a:p>
            <a:r>
              <a:rPr lang="en-US" b="1" dirty="0"/>
              <a:t>2. DEBUG:</a:t>
            </a:r>
            <a:r>
              <a:rPr lang="en-US" dirty="0"/>
              <a:t> It helps developers in application debugging.</a:t>
            </a:r>
          </a:p>
          <a:p>
            <a:r>
              <a:rPr lang="en-US" b="1" dirty="0"/>
              <a:t>3. INFO:</a:t>
            </a:r>
            <a:r>
              <a:rPr lang="en-US" dirty="0"/>
              <a:t> It gives the information about the progress of application and its states.</a:t>
            </a:r>
          </a:p>
          <a:p>
            <a:r>
              <a:rPr lang="en-US" b="1" dirty="0"/>
              <a:t>4. WARN:</a:t>
            </a:r>
            <a:r>
              <a:rPr lang="en-US" dirty="0"/>
              <a:t> It gives warning for unexpected events.</a:t>
            </a:r>
          </a:p>
          <a:p>
            <a:r>
              <a:rPr lang="en-US" b="1" dirty="0"/>
              <a:t>5. ERROR:</a:t>
            </a:r>
            <a:r>
              <a:rPr lang="en-US" dirty="0"/>
              <a:t> It provides the information about error events.</a:t>
            </a:r>
          </a:p>
          <a:p>
            <a:r>
              <a:rPr lang="en-US" b="1" dirty="0"/>
              <a:t>6. FATAL:</a:t>
            </a:r>
            <a:r>
              <a:rPr lang="en-US" dirty="0"/>
              <a:t> It provides the information about application abort.</a:t>
            </a:r>
          </a:p>
          <a:p>
            <a:r>
              <a:rPr lang="en-US" b="1" dirty="0"/>
              <a:t>7. OFF:</a:t>
            </a:r>
            <a:r>
              <a:rPr lang="en-US" dirty="0"/>
              <a:t> It turns off all the logging. It is opposite to the ALL level</a:t>
            </a:r>
            <a:r>
              <a:rPr lang="en-US" dirty="0" smtClean="0"/>
              <a:t>.</a:t>
            </a:r>
          </a:p>
          <a:p>
            <a:r>
              <a:rPr lang="en-US" b="1" i="1" dirty="0"/>
              <a:t>Standard order of all logging levels:</a:t>
            </a:r>
            <a:endParaRPr lang="en-US" i="1" dirty="0"/>
          </a:p>
          <a:p>
            <a:r>
              <a:rPr lang="en-US" b="1" i="1" dirty="0">
                <a:solidFill>
                  <a:srgbClr val="FF0000"/>
                </a:solidFill>
              </a:rPr>
              <a:t>ALL &lt; DEBUG &lt; INFO &lt; WARN &lt; ERROR &lt; FATAL &lt; OFF.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i.e. If logging level set to FATAL then only FATAL messages will be displayed, if logging level set to ERROR then ERROR and FATAL messages will be displayed and so on.</a:t>
            </a:r>
          </a:p>
          <a:p>
            <a:r>
              <a:rPr lang="en-US" dirty="0"/>
              <a:t>- See more at: http://tutorialspointexamples.com/logging-levels-in-log4j-example-tutorial/#sthash.kxgYp2Cy.dpuf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EA7-A192-4EC3-9D32-064B03F5D8F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 am developing a large commercial program and keep confusing myself between what kind of information </a:t>
            </a:r>
            <a:r>
              <a:rPr lang="en-US" sz="2400" dirty="0" err="1"/>
              <a:t>i</a:t>
            </a:r>
            <a:r>
              <a:rPr lang="en-US" sz="2400" dirty="0"/>
              <a:t> want to log with Log.INFO and </a:t>
            </a:r>
            <a:r>
              <a:rPr lang="en-US" sz="2400" dirty="0" err="1"/>
              <a:t>Log.DEBUG</a:t>
            </a:r>
            <a:r>
              <a:rPr lang="en-US" sz="2400"/>
              <a:t>.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Are </a:t>
            </a:r>
            <a:r>
              <a:rPr lang="en-US" sz="2400" dirty="0"/>
              <a:t>there any standards or rules of thumb on what each type of log message contains?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DEBUG: Information interesting for Developers, when trying to debug a problem.</a:t>
            </a:r>
          </a:p>
          <a:p>
            <a:r>
              <a:rPr lang="en-US" dirty="0"/>
              <a:t>INFO: Information interesting for Support staff trying to figure out the context of a given error</a:t>
            </a:r>
          </a:p>
          <a:p>
            <a:r>
              <a:rPr lang="en-US" dirty="0"/>
              <a:t>WARN to FATAL: Problems and Errors depending on level of damage.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C397-9AB4-4F18-A9E5-33D3354D1BC3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Log4j overview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b="1" dirty="0"/>
              <a:t>Logger </a:t>
            </a:r>
            <a:r>
              <a:rPr lang="en-US" b="1" dirty="0" smtClean="0"/>
              <a:t>Setup</a:t>
            </a:r>
          </a:p>
          <a:p>
            <a:r>
              <a:rPr lang="en-US" b="1" dirty="0" smtClean="0"/>
              <a:t>Logging methods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Logger </a:t>
            </a:r>
            <a:r>
              <a:rPr lang="en-US" b="1" dirty="0" smtClean="0"/>
              <a:t>class.</a:t>
            </a:r>
          </a:p>
          <a:p>
            <a:r>
              <a:rPr lang="en-US" b="1" dirty="0" smtClean="0"/>
              <a:t>Logger levels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Log4j </a:t>
            </a:r>
            <a:r>
              <a:rPr lang="en-US" b="1" dirty="0"/>
              <a:t>properties file</a:t>
            </a:r>
            <a:r>
              <a:rPr lang="en-US" b="1" dirty="0" smtClean="0"/>
              <a:t>.</a:t>
            </a:r>
          </a:p>
          <a:p>
            <a:r>
              <a:rPr lang="en-US" b="1" dirty="0"/>
              <a:t>Log4j file </a:t>
            </a:r>
            <a:r>
              <a:rPr lang="en-US" b="1" dirty="0" err="1"/>
              <a:t>appender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Log4j multiple </a:t>
            </a:r>
            <a:r>
              <a:rPr lang="en-US" b="1" dirty="0" err="1"/>
              <a:t>appenders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Log4j xml file</a:t>
            </a:r>
            <a:r>
              <a:rPr lang="en-US" b="1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2BA0-B480-4C5D-A590-CDAF352ACE7F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4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Logging </a:t>
            </a:r>
            <a:r>
              <a:rPr lang="en-US" dirty="0" smtClean="0"/>
              <a:t>Pattern: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you want to generate your logging information in a particular format based on a pattern, then you can use </a:t>
            </a:r>
            <a:r>
              <a:rPr lang="en-US" b="1" dirty="0"/>
              <a:t>org.apache.log4j.PatternLayout</a:t>
            </a:r>
            <a:r>
              <a:rPr lang="en-US" dirty="0"/>
              <a:t> to format your logging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007E-8633-4755-8D7A-767806482DF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PatternLayout</a:t>
            </a:r>
            <a:r>
              <a:rPr lang="en-US" dirty="0"/>
              <a:t> is also a simple Layout object that provides the following-</a:t>
            </a:r>
            <a:r>
              <a:rPr lang="en-US" i="1" dirty="0"/>
              <a:t>Bean Property</a:t>
            </a:r>
            <a:r>
              <a:rPr lang="en-US" dirty="0"/>
              <a:t> which can be set using the configuration file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conversionPattern</a:t>
            </a:r>
            <a:r>
              <a:rPr lang="en-US" b="1" dirty="0" smtClean="0"/>
              <a:t> </a:t>
            </a:r>
            <a:r>
              <a:rPr lang="en-US" dirty="0" smtClean="0"/>
              <a:t>Sets </a:t>
            </a:r>
            <a:r>
              <a:rPr lang="en-US" dirty="0"/>
              <a:t>the conversion pattern. Default is %r [%t] %p %c %x - %</a:t>
            </a:r>
            <a:r>
              <a:rPr lang="en-US" dirty="0" err="1"/>
              <a:t>m%n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94F-BE42-4E8A-A0B7-65EA90E6BE5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Pattern Conversion Characters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92600"/>
              </p:ext>
            </p:extLst>
          </p:nvPr>
        </p:nvGraphicFramePr>
        <p:xfrm>
          <a:off x="592429" y="727075"/>
          <a:ext cx="11600042" cy="5400488"/>
        </p:xfrm>
        <a:graphic>
          <a:graphicData uri="http://schemas.openxmlformats.org/drawingml/2006/table">
            <a:tbl>
              <a:tblPr/>
              <a:tblGrid>
                <a:gridCol w="2016565"/>
                <a:gridCol w="9583477"/>
              </a:tblGrid>
              <a:tr h="4676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Conversion Character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Meaning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499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c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Used to output the category of the logging event. For example, for the category name "</a:t>
                      </a:r>
                      <a:r>
                        <a:rPr lang="en-US" sz="1400" b="1" dirty="0" err="1">
                          <a:effectLst/>
                        </a:rPr>
                        <a:t>a.b.c</a:t>
                      </a:r>
                      <a:r>
                        <a:rPr lang="en-US" sz="1400" b="1" dirty="0">
                          <a:effectLst/>
                        </a:rPr>
                        <a:t>" the pattern %c{2} will output "</a:t>
                      </a:r>
                      <a:r>
                        <a:rPr lang="en-US" sz="1400" b="1" dirty="0" err="1">
                          <a:effectLst/>
                        </a:rPr>
                        <a:t>b.c</a:t>
                      </a:r>
                      <a:r>
                        <a:rPr lang="en-US" sz="1400" b="1" dirty="0">
                          <a:effectLst/>
                        </a:rPr>
                        <a:t>".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298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C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Used to output the fully qualified class name of the caller issuing the logging request. For example, for the class name "</a:t>
                      </a:r>
                      <a:r>
                        <a:rPr lang="en-US" sz="1200" b="1" dirty="0" err="1">
                          <a:effectLst/>
                        </a:rPr>
                        <a:t>org.apache.xyz.SomeClass</a:t>
                      </a:r>
                      <a:r>
                        <a:rPr lang="en-US" sz="1200" b="1" dirty="0">
                          <a:effectLst/>
                        </a:rPr>
                        <a:t>", the pattern %C{1} will output "</a:t>
                      </a:r>
                      <a:r>
                        <a:rPr lang="en-US" sz="1200" b="1" dirty="0" err="1">
                          <a:effectLst/>
                        </a:rPr>
                        <a:t>SomeClass</a:t>
                      </a:r>
                      <a:r>
                        <a:rPr lang="en-US" sz="1200" b="1" dirty="0">
                          <a:effectLst/>
                        </a:rPr>
                        <a:t>".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9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d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Used to output the date of the logging event. For example,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%d{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HH:mm:ss,SSS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} </a:t>
                      </a:r>
                      <a:r>
                        <a:rPr lang="en-US" sz="1200" b="1" dirty="0">
                          <a:effectLst/>
                        </a:rPr>
                        <a:t>or %d{</a:t>
                      </a:r>
                      <a:r>
                        <a:rPr lang="en-US" sz="1200" b="1" dirty="0" err="1">
                          <a:effectLst/>
                        </a:rPr>
                        <a:t>dd</a:t>
                      </a:r>
                      <a:r>
                        <a:rPr lang="en-US" sz="1200" b="1" dirty="0">
                          <a:effectLst/>
                        </a:rPr>
                        <a:t> MMM </a:t>
                      </a:r>
                      <a:r>
                        <a:rPr lang="en-US" sz="1200" b="1" dirty="0" err="1">
                          <a:effectLst/>
                        </a:rPr>
                        <a:t>yyyy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HH:mm:ss,SSS</a:t>
                      </a:r>
                      <a:r>
                        <a:rPr lang="en-US" sz="1200" b="1" dirty="0">
                          <a:effectLst/>
                        </a:rPr>
                        <a:t>}.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F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Used to output the file name where the logging request was issued.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l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Used to output location information of the caller which generated the logging event.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L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Used to output the line number from where the logging request was issued.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m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Used to output the application supplied message associated with the logging event.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M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Used to output the method name where the logging request was issued.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n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Outputs the platform dependent line separator character or characters.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68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Used to output the priority of the logging event.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9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r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Used to output the number of milliseconds elapsed from the construction of the layout until the creation of the logging event.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t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Used to output the name of the thread that generated the logging event.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9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x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Used to output the NDC (nested diagnostic context) associated with the thread that generated the logging event.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4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X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The X conversion character is followed by the key for the MDC. For example, X{clientIP} will print the information stored in the MDC against the key clientIP.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68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%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The literal percent sign. %% will print a % sign.</a:t>
                      </a:r>
                    </a:p>
                  </a:txBody>
                  <a:tcPr marL="28515" marR="28515" marT="28515" marB="285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033F-E04C-4E5D-B762-8B9C4F5AEEA3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</a:p>
          <a:p>
            <a:r>
              <a:rPr lang="en-US" dirty="0" smtClean="0"/>
              <a:t>C is to print </a:t>
            </a:r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smtClean="0"/>
              <a:t>c is to print category</a:t>
            </a:r>
          </a:p>
          <a:p>
            <a:r>
              <a:rPr lang="en-US" dirty="0" smtClean="0"/>
              <a:t>d is to </a:t>
            </a:r>
            <a:r>
              <a:rPr lang="en-US" smtClean="0"/>
              <a:t>print date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85F-7CBA-4BA0-891C-8A0417E7D4F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6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Log4j properties file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3580-375E-41BF-AA88-467FE20A352A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Log4j.properties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log4j.rootLogger=DEBUG, CA   </a:t>
            </a:r>
          </a:p>
          <a:p>
            <a:r>
              <a:rPr lang="en-US" dirty="0"/>
              <a:t>#Set Console </a:t>
            </a:r>
            <a:r>
              <a:rPr lang="en-US" dirty="0" err="1"/>
              <a:t>Appender</a:t>
            </a:r>
            <a:r>
              <a:rPr lang="en-US" dirty="0"/>
              <a:t> </a:t>
            </a:r>
          </a:p>
          <a:p>
            <a:r>
              <a:rPr lang="en-US" dirty="0"/>
              <a:t>log4j.appender.CA=org.apache.log4j.ConsoleAppender </a:t>
            </a:r>
          </a:p>
          <a:p>
            <a:r>
              <a:rPr lang="en-US" dirty="0"/>
              <a:t>#CA uses </a:t>
            </a:r>
            <a:r>
              <a:rPr lang="en-US" dirty="0" err="1"/>
              <a:t>PatternLayout</a:t>
            </a:r>
            <a:r>
              <a:rPr lang="en-US" dirty="0"/>
              <a:t> </a:t>
            </a:r>
          </a:p>
          <a:p>
            <a:r>
              <a:rPr lang="en-US" dirty="0"/>
              <a:t>log4j.appender.CA.layout=org.apache.log4j.PatternLayout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AA39-D0B2-4A32-82E8-38D81FF2E74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15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log4j.properties under </a:t>
            </a:r>
            <a:r>
              <a:rPr lang="en-US" dirty="0" err="1"/>
              <a:t>src</a:t>
            </a:r>
            <a:r>
              <a:rPr lang="en-US" dirty="0"/>
              <a:t> folder or create classes folder and put the properties file under that.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3505-72AE-4B88-9E53-3BEB5C070C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7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 smtClean="0"/>
              <a:t>Log4jTest with Properties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82593" y="863600"/>
            <a:ext cx="9809408" cy="5121275"/>
          </a:xfrm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Log4jTest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Logger.getRootLogger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private static Logger log =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Logger.getLogger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(Log4jTest.class);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logger messages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.debug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debug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.info(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info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D45-48D9-4388-980D-BF0A0F45A6B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2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Log4j file </a:t>
            </a:r>
            <a:r>
              <a:rPr lang="en-US" dirty="0" err="1"/>
              <a:t>appender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4B5B-A635-47FF-9A79-36F842A894E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69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Log4j.properties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7606" y="868680"/>
            <a:ext cx="6785235" cy="5120640"/>
          </a:xfrm>
        </p:spPr>
        <p:txBody>
          <a:bodyPr/>
          <a:lstStyle/>
          <a:p>
            <a:r>
              <a:rPr lang="en-US" dirty="0"/>
              <a:t>#log4j.rootCategory=INFO,DEBUG,A1,LFS,FA,CA log4j.rootLogger=DEBUG, FA   #Set File </a:t>
            </a:r>
            <a:r>
              <a:rPr lang="en-US" dirty="0" err="1"/>
              <a:t>Appender</a:t>
            </a:r>
            <a:r>
              <a:rPr lang="en-US" dirty="0"/>
              <a:t> log4j.appender.FA=org.apache.log4j.FileAppender log4j.appender.FA.File=test.log #Set FA Layout log4j.appender.FA.layout=org.apache.log4j.PatternLayout log4j.appender.FA.layout.ConversionPattern</a:t>
            </a:r>
            <a:r>
              <a:rPr lang="en-US" dirty="0" smtClean="0"/>
              <a:t>=%d{</a:t>
            </a:r>
            <a:r>
              <a:rPr lang="en-US" dirty="0" err="1" smtClean="0"/>
              <a:t>dd</a:t>
            </a:r>
            <a:r>
              <a:rPr lang="en-US" dirty="0" smtClean="0"/>
              <a:t>-MMM-YYYY </a:t>
            </a:r>
            <a:r>
              <a:rPr lang="en-US" dirty="0" err="1" smtClean="0"/>
              <a:t>HH:mm:ss</a:t>
            </a:r>
            <a:r>
              <a:rPr lang="en-US" dirty="0" smtClean="0"/>
              <a:t> } %</a:t>
            </a:r>
            <a:r>
              <a:rPr lang="en-US" dirty="0" err="1" smtClean="0"/>
              <a:t>m%n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D321-18EC-463F-B212-EDC6BBD05AC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5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Log4j Overview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916-5D91-48F8-891E-9BD88505D5A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 smtClean="0"/>
              <a:t>Log4jTest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46220" y="863600"/>
            <a:ext cx="11045780" cy="51212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Log4jTest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Logger.getRootLogger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private static Logger log =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Logger.getLogger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(Log4jTest.class);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logger messages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.debug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debug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.info(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info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.warn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warn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.error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error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.fatal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fatal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8DCD-9041-40F2-87C3-AEE576F4E19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4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Log4j multiple </a:t>
            </a:r>
            <a:r>
              <a:rPr lang="en-US" dirty="0" err="1"/>
              <a:t>appenders</a:t>
            </a:r>
            <a:r>
              <a:rPr lang="en-US" dirty="0"/>
              <a:t> example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284C-CFF5-43A2-9628-9F319412DAC3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1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1123837"/>
            <a:ext cx="3097370" cy="4601183"/>
          </a:xfrm>
        </p:spPr>
        <p:txBody>
          <a:bodyPr/>
          <a:lstStyle/>
          <a:p>
            <a:r>
              <a:rPr lang="en-US" dirty="0" smtClean="0"/>
              <a:t>log4j.properties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417" y="864108"/>
            <a:ext cx="7720051" cy="5120640"/>
          </a:xfrm>
        </p:spPr>
        <p:txBody>
          <a:bodyPr/>
          <a:lstStyle/>
          <a:p>
            <a:r>
              <a:rPr lang="en-US" dirty="0"/>
              <a:t>#log4j.rootCategory=INFO,DEBUG,A1,LFS,FA,CA log4j.rootLogger=DEBUG, CA, FA   #Set Console </a:t>
            </a:r>
            <a:r>
              <a:rPr lang="en-US" dirty="0" err="1"/>
              <a:t>Appender</a:t>
            </a:r>
            <a:r>
              <a:rPr lang="en-US" dirty="0"/>
              <a:t> log4j.appender.CA=org.apache.log4j.ConsoleAppender #Set CA Layout log4j.appender.CA.layout=org.apache.log4j.PatternLayout log4j.appender.A1.layout.ConversionPattern=%</a:t>
            </a:r>
            <a:r>
              <a:rPr lang="en-US" dirty="0" err="1"/>
              <a:t>m%n</a:t>
            </a:r>
            <a:r>
              <a:rPr lang="en-US" dirty="0"/>
              <a:t>   #Set File </a:t>
            </a:r>
            <a:r>
              <a:rPr lang="en-US" dirty="0" err="1"/>
              <a:t>Appender</a:t>
            </a:r>
            <a:r>
              <a:rPr lang="en-US" dirty="0"/>
              <a:t> log4j.appender.FA=org.apache.log4j.FileAppender log4j.appender.FA.File=test.log #Set FA Layout log4j.appender.FA.layout=org.apache.log4j.PatternLayout log4j.appender.FA.layout.ConversionPattern=%</a:t>
            </a:r>
            <a:r>
              <a:rPr lang="en-US" dirty="0" err="1"/>
              <a:t>m%n</a:t>
            </a:r>
            <a:r>
              <a:rPr lang="en-US" dirty="0"/>
              <a:t>   #Set the logging level of FA to WARN log4j.appender.FA.Threshold = </a:t>
            </a:r>
            <a:r>
              <a:rPr lang="en-US" dirty="0" smtClean="0"/>
              <a:t>WARN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13A-7AF1-4234-AD90-46DB0F19605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2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1071" y="863600"/>
            <a:ext cx="10710930" cy="51212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Log4jTest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Logger.getRootLogger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private static Logger log =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Logger.getLogger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(Log4jTest.class);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logger messages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.debug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debug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.info(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info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.warn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warn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.error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error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.fatal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fatal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D86-8DC5-4F95-82A1-EAF64C51F74A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Log4j XML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01A3-A764-44E8-B224-310FAC6601F1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3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327" y="463639"/>
            <a:ext cx="7604141" cy="55211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&lt;!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DOCTYPE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log4j:configuration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SYSTEM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"log4j.dtd"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log4j:configuration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xmlns:log4j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'http://jakarta.apache.org/log4j/'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urier New" panose="02070309020205020404" pitchFamily="49" charset="0"/>
              </a:rPr>
              <a:t>appender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"CA"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"org.apache.log4j.ConsoleAppender"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layout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"org.apache.log4j.PatternLayout"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ConversionPattern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"%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m%n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layout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urier New" panose="02070309020205020404" pitchFamily="49" charset="0"/>
              </a:rPr>
              <a:t>appender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root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level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"info"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urier New" panose="02070309020205020404" pitchFamily="49" charset="0"/>
              </a:rPr>
              <a:t>appender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-ref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"CA" 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root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log4j:configuration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9FF-EDED-40B8-A8C9-812F2D57BBF2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94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1521" y="863600"/>
            <a:ext cx="11290479" cy="51212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Log4jTest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Logger.getRootLogger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private static Logger log =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Logger.getLogger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(Log4jTest.class);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logger messages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.debug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debug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.info(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info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.warn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warn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.error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error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.fatal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"log4j fatal text"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8A1F-E42B-4E3B-8551-D0B128B5E14A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86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Source: http://tutorialspointexamples.com/logging-levels-in-log4j-example-tutorial/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0AB3-D55C-413C-BEEA-7D703C88197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Log4j is a simple, flexible and fast java based logging framework. It is thread safe and </a:t>
            </a:r>
            <a:r>
              <a:rPr lang="en-US" dirty="0" smtClean="0"/>
              <a:t>supports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03EB-EC66-4543-821F-0645EEE7CBD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Logger: It is used to log the messages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2. </a:t>
            </a:r>
            <a:r>
              <a:rPr lang="en-US" dirty="0" err="1"/>
              <a:t>Appender</a:t>
            </a:r>
            <a:r>
              <a:rPr lang="en-US" dirty="0"/>
              <a:t>: It is used to publish the logging information to the destination like file, database, console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3. Layout: It is used to format logging information in different styles.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1692-6BCD-4531-9D60-E8DBDB1011F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Log4j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easy maintenance and fast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716B-2945-4171-AF2E-3A63924C203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Log4j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slow down the 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034-60B3-49FB-85E1-D04C4632EBDF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3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 debug(Object message):</a:t>
            </a:r>
            <a:r>
              <a:rPr lang="en-US" dirty="0"/>
              <a:t> It is used to print the message with the level </a:t>
            </a:r>
            <a:r>
              <a:rPr lang="en-US" dirty="0" err="1"/>
              <a:t>Level.DEBUG</a:t>
            </a:r>
            <a:r>
              <a:rPr lang="en-US" dirty="0"/>
              <a:t>.</a:t>
            </a:r>
          </a:p>
          <a:p>
            <a:r>
              <a:rPr lang="en-US" b="1" dirty="0"/>
              <a:t>Syntax: public void debug(Object message)</a:t>
            </a:r>
            <a:endParaRPr lang="en-US" dirty="0"/>
          </a:p>
          <a:p>
            <a:r>
              <a:rPr lang="en-US" b="1" dirty="0"/>
              <a:t>2. error(Object message):</a:t>
            </a:r>
            <a:r>
              <a:rPr lang="en-US" dirty="0"/>
              <a:t> It is used to print the message with the level </a:t>
            </a:r>
            <a:r>
              <a:rPr lang="en-US" dirty="0" err="1"/>
              <a:t>Level.ERROR</a:t>
            </a:r>
            <a:r>
              <a:rPr lang="en-US" dirty="0"/>
              <a:t>.</a:t>
            </a:r>
          </a:p>
          <a:p>
            <a:r>
              <a:rPr lang="en-US" b="1" dirty="0"/>
              <a:t>Syntax: public void error(Object message)</a:t>
            </a:r>
            <a:endParaRPr lang="en-US" dirty="0"/>
          </a:p>
          <a:p>
            <a:r>
              <a:rPr lang="en-US" b="1" dirty="0"/>
              <a:t>3. info(Object message):</a:t>
            </a:r>
            <a:r>
              <a:rPr lang="en-US" dirty="0"/>
              <a:t> It is used to print the message with the level Level.INFO.</a:t>
            </a:r>
          </a:p>
          <a:p>
            <a:r>
              <a:rPr lang="en-US" b="1" dirty="0"/>
              <a:t>Syntax: public void info(Object message)</a:t>
            </a:r>
            <a:endParaRPr lang="en-US" dirty="0"/>
          </a:p>
          <a:p>
            <a:r>
              <a:rPr lang="en-US" b="1" dirty="0"/>
              <a:t>4. fatal(Object message):</a:t>
            </a:r>
            <a:r>
              <a:rPr lang="en-US" dirty="0"/>
              <a:t> It is used to print the message with the level </a:t>
            </a:r>
            <a:r>
              <a:rPr lang="en-US" dirty="0" err="1"/>
              <a:t>Level.FATAL</a:t>
            </a:r>
            <a:r>
              <a:rPr lang="en-US" dirty="0"/>
              <a:t>.</a:t>
            </a:r>
          </a:p>
          <a:p>
            <a:r>
              <a:rPr lang="en-US" b="1" dirty="0"/>
              <a:t>Syntax: public void fatal(Object message)</a:t>
            </a:r>
            <a:endParaRPr lang="en-US" dirty="0"/>
          </a:p>
          <a:p>
            <a:r>
              <a:rPr lang="en-US" b="1" dirty="0"/>
              <a:t>5. warn(Object message):</a:t>
            </a:r>
            <a:r>
              <a:rPr lang="en-US" dirty="0"/>
              <a:t> It is used to print the message with the level </a:t>
            </a:r>
            <a:r>
              <a:rPr lang="en-US" dirty="0" err="1"/>
              <a:t>Level.WARN</a:t>
            </a:r>
            <a:r>
              <a:rPr lang="en-US" dirty="0"/>
              <a:t>.</a:t>
            </a:r>
          </a:p>
          <a:p>
            <a:r>
              <a:rPr lang="en-US" b="1" dirty="0"/>
              <a:t>Syntax: public void warn(Object message)</a:t>
            </a:r>
            <a:endParaRPr lang="en-US" dirty="0"/>
          </a:p>
          <a:p>
            <a:r>
              <a:rPr lang="en-US" b="1" dirty="0"/>
              <a:t>6. trace(Object message):</a:t>
            </a:r>
            <a:r>
              <a:rPr lang="en-US" dirty="0"/>
              <a:t> It is used to print the message with the level </a:t>
            </a:r>
            <a:r>
              <a:rPr lang="en-US" dirty="0" err="1"/>
              <a:t>Level.TRACE</a:t>
            </a:r>
            <a:r>
              <a:rPr lang="en-US" dirty="0"/>
              <a:t>.</a:t>
            </a:r>
          </a:p>
          <a:p>
            <a:r>
              <a:rPr lang="en-US" b="1" dirty="0"/>
              <a:t>Syntax: public void trace(Object message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ED67-2615-4D10-9FD0-BA45568254EA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Log4j setup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0880-E777-4BA1-B21C-0F60AA744D32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84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108</TotalTime>
  <Words>1367</Words>
  <Application>Microsoft Office PowerPoint</Application>
  <PresentationFormat>Widescreen</PresentationFormat>
  <Paragraphs>322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Corbel</vt:lpstr>
      <vt:lpstr>Courier New</vt:lpstr>
      <vt:lpstr>Wingdings 2</vt:lpstr>
      <vt:lpstr>Frame</vt:lpstr>
      <vt:lpstr>Log4j</vt:lpstr>
      <vt:lpstr>Agenda</vt:lpstr>
      <vt:lpstr>Log4j Overview </vt:lpstr>
      <vt:lpstr>Log4j</vt:lpstr>
      <vt:lpstr>Log4j Main Components</vt:lpstr>
      <vt:lpstr>Advantage of Log4j</vt:lpstr>
      <vt:lpstr>Disadvantage of Log4j</vt:lpstr>
      <vt:lpstr>Logging methods</vt:lpstr>
      <vt:lpstr>Log4j setup</vt:lpstr>
      <vt:lpstr>Log4j setup</vt:lpstr>
      <vt:lpstr>PowerPoint Presentation</vt:lpstr>
      <vt:lpstr>Logger class</vt:lpstr>
      <vt:lpstr>Logger class</vt:lpstr>
      <vt:lpstr>Log4j example( w/o properties and configuration files)</vt:lpstr>
      <vt:lpstr>Log4jTest </vt:lpstr>
      <vt:lpstr>Output</vt:lpstr>
      <vt:lpstr>Logging levels:</vt:lpstr>
      <vt:lpstr>Logger levels</vt:lpstr>
      <vt:lpstr>I am developing a large commercial program and keep confusing myself between what kind of information i want to log with Log.INFO and Log.DEBUG.  Are there any standards or rules of thumb on what each type of log message contains?</vt:lpstr>
      <vt:lpstr>Logging Pattern:</vt:lpstr>
      <vt:lpstr>Logger levels</vt:lpstr>
      <vt:lpstr>Pattern Conversion Characters </vt:lpstr>
      <vt:lpstr>Note</vt:lpstr>
      <vt:lpstr>Log4j properties file</vt:lpstr>
      <vt:lpstr>Log4j.properties </vt:lpstr>
      <vt:lpstr>Note</vt:lpstr>
      <vt:lpstr>Log4jTest with Properties file</vt:lpstr>
      <vt:lpstr>Log4j file appender</vt:lpstr>
      <vt:lpstr>Log4j.properties</vt:lpstr>
      <vt:lpstr>Log4jTest</vt:lpstr>
      <vt:lpstr>Log4j multiple appenders example</vt:lpstr>
      <vt:lpstr>log4j.properties</vt:lpstr>
      <vt:lpstr>PowerPoint Presentation</vt:lpstr>
      <vt:lpstr>Log4j XML</vt:lpstr>
      <vt:lpstr>Log4j.xml</vt:lpstr>
      <vt:lpstr>PowerPoint Presentation</vt:lpstr>
      <vt:lpstr>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Log4j:</dc:title>
  <dc:creator>Arepalli, Manga Rao</dc:creator>
  <cp:lastModifiedBy>Arepalli, Manga Rao</cp:lastModifiedBy>
  <cp:revision>46</cp:revision>
  <dcterms:created xsi:type="dcterms:W3CDTF">2016-06-15T16:18:23Z</dcterms:created>
  <dcterms:modified xsi:type="dcterms:W3CDTF">2017-05-04T12:44:24Z</dcterms:modified>
</cp:coreProperties>
</file>