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9" r:id="rId3"/>
    <p:sldId id="268" r:id="rId4"/>
    <p:sldId id="267" r:id="rId5"/>
    <p:sldId id="270" r:id="rId6"/>
    <p:sldId id="271" r:id="rId7"/>
    <p:sldId id="272" r:id="rId8"/>
    <p:sldId id="273" r:id="rId9"/>
    <p:sldId id="258" r:id="rId10"/>
    <p:sldId id="274" r:id="rId11"/>
    <p:sldId id="275" r:id="rId12"/>
    <p:sldId id="259" r:id="rId13"/>
    <p:sldId id="260" r:id="rId14"/>
    <p:sldId id="261" r:id="rId15"/>
    <p:sldId id="277" r:id="rId16"/>
    <p:sldId id="262" r:id="rId17"/>
    <p:sldId id="263" r:id="rId18"/>
    <p:sldId id="276" r:id="rId19"/>
    <p:sldId id="264" r:id="rId20"/>
    <p:sldId id="265"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F203-AFF4-410C-B972-2B21415003A5}" type="datetimeFigureOut">
              <a:rPr lang="en-US" smtClean="0"/>
              <a:t>6/30/2016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1D0F3-60D1-4202-9900-38B1690D03F9}" type="slidenum">
              <a:rPr lang="en-US" smtClean="0"/>
              <a:t>‹#›</a:t>
            </a:fld>
            <a:endParaRPr lang="en-US"/>
          </a:p>
        </p:txBody>
      </p:sp>
    </p:spTree>
    <p:extLst>
      <p:ext uri="{BB962C8B-B14F-4D97-AF65-F5344CB8AC3E}">
        <p14:creationId xmlns:p14="http://schemas.microsoft.com/office/powerpoint/2010/main" val="411408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71D0F3-60D1-4202-9900-38B1690D03F9}" type="slidenum">
              <a:rPr lang="en-US" smtClean="0"/>
              <a:t>1</a:t>
            </a:fld>
            <a:endParaRPr lang="en-US"/>
          </a:p>
        </p:txBody>
      </p:sp>
    </p:spTree>
    <p:extLst>
      <p:ext uri="{BB962C8B-B14F-4D97-AF65-F5344CB8AC3E}">
        <p14:creationId xmlns:p14="http://schemas.microsoft.com/office/powerpoint/2010/main" val="346557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D1084D-3B6B-4055-B190-C16180BFEF64}"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188715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B2971F-FE2A-4D81-8A29-C3544EBFBF41}"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57655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2AC61-CDDC-4485-8E3B-489DD381A094}"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43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4D55C3-D122-4F71-87E8-BFDDBE7CB275}"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950413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F27060-080A-459B-B6FA-CED44913B1C8}"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633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D7E62B-D627-44C0-8FB7-57BD926B4653}"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77444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386DD4-8DFD-4CA7-B285-9A04EBE207EC}"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3050638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BA279-218D-4D40-ADC1-B493602CBB22}"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3468264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1CA7B3-1F2D-43A1-97F2-7CE9E9A772FE}"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45201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6366F9-32BF-4EEB-9F17-8C094E369D7F}"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272176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4AC9E8-2CDD-4DDE-A971-EA4B2F05955B}" type="datetime1">
              <a:rPr lang="en-US" smtClean="0"/>
              <a:t>6/30/2016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164764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38F4D-2683-4A14-834B-3A5CD32A4442}" type="datetime1">
              <a:rPr lang="en-US" smtClean="0"/>
              <a:t>6/30/2016</a:t>
            </a:fld>
            <a:endParaRPr lang="en-US"/>
          </a:p>
        </p:txBody>
      </p:sp>
      <p:sp>
        <p:nvSpPr>
          <p:cNvPr id="8" name="Footer Placeholder 7"/>
          <p:cNvSpPr>
            <a:spLocks noGrp="1"/>
          </p:cNvSpPr>
          <p:nvPr>
            <p:ph type="ftr" sz="quarter" idx="11"/>
          </p:nvPr>
        </p:nvSpPr>
        <p:spPr/>
        <p:txBody>
          <a:bodyPr/>
          <a:lstStyle/>
          <a:p>
            <a:r>
              <a:rPr lang="en-US" smtClean="0"/>
              <a:t>Presented by MangaRao</a:t>
            </a:r>
            <a:endParaRPr lang="en-US"/>
          </a:p>
        </p:txBody>
      </p:sp>
      <p:sp>
        <p:nvSpPr>
          <p:cNvPr id="9" name="Slide Number Placeholder 8"/>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303140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609300-EF78-444E-A5FF-E27EC4AD2ADE}" type="datetime1">
              <a:rPr lang="en-US" smtClean="0"/>
              <a:t>6/30/2016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264769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5D6C4-5A11-4B20-815A-3EF3B5D64616}" type="datetime1">
              <a:rPr lang="en-US" smtClean="0"/>
              <a:t>6/30/2016</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4" name="Slide Number Placeholder 3"/>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1635155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8ED5A0-E3F7-4BCE-985D-B609735235A5}" type="datetime1">
              <a:rPr lang="en-US" smtClean="0"/>
              <a:t>6/30/2016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197157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B57E76-9154-4B75-A3F7-C4C19488BB33}" type="datetime1">
              <a:rPr lang="en-US" smtClean="0"/>
              <a:t>6/30/2016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EB760DC6-A60F-4E91-B06C-53EDD59F329B}" type="slidenum">
              <a:rPr lang="en-US" smtClean="0"/>
              <a:t>‹#›</a:t>
            </a:fld>
            <a:endParaRPr lang="en-US"/>
          </a:p>
        </p:txBody>
      </p:sp>
    </p:spTree>
    <p:extLst>
      <p:ext uri="{BB962C8B-B14F-4D97-AF65-F5344CB8AC3E}">
        <p14:creationId xmlns:p14="http://schemas.microsoft.com/office/powerpoint/2010/main" val="30216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E0F70A-9CC2-4535-8806-99E41F5C5920}" type="datetime1">
              <a:rPr lang="en-US" smtClean="0"/>
              <a:t>6/30/2016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MangaRao</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760DC6-A60F-4E91-B06C-53EDD59F329B}" type="slidenum">
              <a:rPr lang="en-US" smtClean="0"/>
              <a:t>‹#›</a:t>
            </a:fld>
            <a:endParaRPr lang="en-US"/>
          </a:p>
        </p:txBody>
      </p:sp>
    </p:spTree>
    <p:extLst>
      <p:ext uri="{BB962C8B-B14F-4D97-AF65-F5344CB8AC3E}">
        <p14:creationId xmlns:p14="http://schemas.microsoft.com/office/powerpoint/2010/main" val="458878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clipse.org/subversive/installation-instructions.php#phase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clipse.org/subversive/installation-instructions.php#phase2" TargetMode="External"/><Relationship Id="rId2" Type="http://schemas.openxmlformats.org/officeDocument/2006/relationships/hyperlink" Target="https://eclipse.org/subversive/downloads.p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clipse.org/subversive/installation-instructions.php#phase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ackoverflow.com/questions/14268003/subversive-svn-connectors-does-not-appear-in-eclipse-jun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rtoisesvn.net/docs/nightly/TortoiseSVN_en/tsvn-repository.html#tsvn-repository-layou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work with SVN</a:t>
            </a:r>
            <a:endParaRPr lang="en-US" dirty="0"/>
          </a:p>
        </p:txBody>
      </p:sp>
      <p:sp>
        <p:nvSpPr>
          <p:cNvPr id="3" name="Subtitle 2"/>
          <p:cNvSpPr>
            <a:spLocks noGrp="1"/>
          </p:cNvSpPr>
          <p:nvPr>
            <p:ph type="subTitle" idx="1"/>
          </p:nvPr>
        </p:nvSpPr>
        <p:spPr/>
        <p:txBody>
          <a:bodyPr/>
          <a:lstStyle/>
          <a:p>
            <a:r>
              <a:rPr lang="en-US" dirty="0" err="1" smtClean="0"/>
              <a:t>svn</a:t>
            </a:r>
            <a:endParaRPr lang="en-US" dirty="0"/>
          </a:p>
        </p:txBody>
      </p:sp>
      <p:sp>
        <p:nvSpPr>
          <p:cNvPr id="4" name="Date Placeholder 3"/>
          <p:cNvSpPr>
            <a:spLocks noGrp="1"/>
          </p:cNvSpPr>
          <p:nvPr>
            <p:ph type="dt" sz="half" idx="10"/>
          </p:nvPr>
        </p:nvSpPr>
        <p:spPr/>
        <p:txBody>
          <a:bodyPr/>
          <a:lstStyle/>
          <a:p>
            <a:fld id="{DB4F0B0B-C103-4E9C-AAAA-D1A821C1F20D}"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a:t>
            </a:fld>
            <a:endParaRPr lang="en-US"/>
          </a:p>
        </p:txBody>
      </p:sp>
    </p:spTree>
    <p:extLst>
      <p:ext uri="{BB962C8B-B14F-4D97-AF65-F5344CB8AC3E}">
        <p14:creationId xmlns:p14="http://schemas.microsoft.com/office/powerpoint/2010/main" val="858716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737924" y="3225116"/>
            <a:ext cx="4476190" cy="1752381"/>
          </a:xfrm>
          <a:prstGeom prst="rect">
            <a:avLst/>
          </a:prstGeom>
        </p:spPr>
      </p:pic>
      <p:sp>
        <p:nvSpPr>
          <p:cNvPr id="3" name="Date Placeholder 2"/>
          <p:cNvSpPr>
            <a:spLocks noGrp="1"/>
          </p:cNvSpPr>
          <p:nvPr>
            <p:ph type="dt" sz="half" idx="10"/>
          </p:nvPr>
        </p:nvSpPr>
        <p:spPr/>
        <p:txBody>
          <a:bodyPr/>
          <a:lstStyle/>
          <a:p>
            <a:fld id="{04A242BB-F065-448E-ACB2-6E29E9DBA6F8}"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10</a:t>
            </a:fld>
            <a:endParaRPr lang="en-US"/>
          </a:p>
        </p:txBody>
      </p:sp>
    </p:spTree>
    <p:extLst>
      <p:ext uri="{BB962C8B-B14F-4D97-AF65-F5344CB8AC3E}">
        <p14:creationId xmlns:p14="http://schemas.microsoft.com/office/powerpoint/2010/main" val="302525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work with repository, </a:t>
            </a:r>
            <a:r>
              <a:rPr lang="en-US" dirty="0" smtClean="0"/>
              <a:t>subversion connectors </a:t>
            </a:r>
            <a:r>
              <a:rPr lang="en-US" dirty="0"/>
              <a:t>should be installed</a:t>
            </a:r>
          </a:p>
        </p:txBody>
      </p:sp>
      <p:pic>
        <p:nvPicPr>
          <p:cNvPr id="4" name="Content Placeholder 3"/>
          <p:cNvPicPr>
            <a:picLocks noGrp="1" noChangeAspect="1"/>
          </p:cNvPicPr>
          <p:nvPr>
            <p:ph sz="half" idx="1"/>
          </p:nvPr>
        </p:nvPicPr>
        <p:blipFill>
          <a:blip r:embed="rId2"/>
          <a:stretch>
            <a:fillRect/>
          </a:stretch>
        </p:blipFill>
        <p:spPr>
          <a:xfrm>
            <a:off x="5399989" y="3213459"/>
            <a:ext cx="4183062" cy="1229784"/>
          </a:xfrm>
          <a:prstGeom prst="rect">
            <a:avLst/>
          </a:prstGeom>
        </p:spPr>
      </p:pic>
      <p:sp>
        <p:nvSpPr>
          <p:cNvPr id="5" name="Content Placeholder 4"/>
          <p:cNvSpPr>
            <a:spLocks noGrp="1"/>
          </p:cNvSpPr>
          <p:nvPr>
            <p:ph sz="half" idx="2"/>
          </p:nvPr>
        </p:nvSpPr>
        <p:spPr>
          <a:xfrm>
            <a:off x="677334" y="2351658"/>
            <a:ext cx="4184034" cy="3880773"/>
          </a:xfrm>
        </p:spPr>
        <p:txBody>
          <a:bodyPr/>
          <a:lstStyle/>
          <a:p>
            <a:r>
              <a:rPr lang="en-US" dirty="0" smtClean="0"/>
              <a:t>Any one connector can be used</a:t>
            </a:r>
            <a:endParaRPr lang="en-US" dirty="0"/>
          </a:p>
        </p:txBody>
      </p:sp>
      <p:sp>
        <p:nvSpPr>
          <p:cNvPr id="3" name="Date Placeholder 2"/>
          <p:cNvSpPr>
            <a:spLocks noGrp="1"/>
          </p:cNvSpPr>
          <p:nvPr>
            <p:ph type="dt" sz="half" idx="10"/>
          </p:nvPr>
        </p:nvSpPr>
        <p:spPr/>
        <p:txBody>
          <a:bodyPr/>
          <a:lstStyle/>
          <a:p>
            <a:fld id="{C662EDED-A227-4A73-813A-3B7C114529FB}" type="datetime1">
              <a:rPr lang="en-US" smtClean="0"/>
              <a:t>6/30/2016</a:t>
            </a:fld>
            <a:endParaRPr lang="en-US"/>
          </a:p>
        </p:txBody>
      </p:sp>
      <p:sp>
        <p:nvSpPr>
          <p:cNvPr id="6" name="Footer Placeholder 5"/>
          <p:cNvSpPr>
            <a:spLocks noGrp="1"/>
          </p:cNvSpPr>
          <p:nvPr>
            <p:ph type="ftr" sz="quarter" idx="11"/>
          </p:nvPr>
        </p:nvSpPr>
        <p:spPr/>
        <p:txBody>
          <a:bodyPr/>
          <a:lstStyle/>
          <a:p>
            <a:r>
              <a:rPr lang="en-US" smtClean="0"/>
              <a:t>Presented by MangaRao</a:t>
            </a:r>
            <a:endParaRPr lang="en-US"/>
          </a:p>
        </p:txBody>
      </p:sp>
      <p:sp>
        <p:nvSpPr>
          <p:cNvPr id="7" name="Slide Number Placeholder 6"/>
          <p:cNvSpPr>
            <a:spLocks noGrp="1"/>
          </p:cNvSpPr>
          <p:nvPr>
            <p:ph type="sldNum" sz="quarter" idx="12"/>
          </p:nvPr>
        </p:nvSpPr>
        <p:spPr/>
        <p:txBody>
          <a:bodyPr/>
          <a:lstStyle/>
          <a:p>
            <a:fld id="{EB760DC6-A60F-4E91-B06C-53EDD59F329B}" type="slidenum">
              <a:rPr lang="en-US" smtClean="0"/>
              <a:t>11</a:t>
            </a:fld>
            <a:endParaRPr lang="en-US"/>
          </a:p>
        </p:txBody>
      </p:sp>
    </p:spTree>
    <p:extLst>
      <p:ext uri="{BB962C8B-B14F-4D97-AF65-F5344CB8AC3E}">
        <p14:creationId xmlns:p14="http://schemas.microsoft.com/office/powerpoint/2010/main" val="390023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6" y="2506639"/>
            <a:ext cx="8596668" cy="1320800"/>
          </a:xfrm>
        </p:spPr>
        <p:txBody>
          <a:bodyPr>
            <a:normAutofit fontScale="90000"/>
          </a:bodyPr>
          <a:lstStyle/>
          <a:p>
            <a:r>
              <a:rPr lang="en-US" dirty="0"/>
              <a:t>Phase 1 - Installation of the Subversive Plug-In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DA077044-006F-47E6-B2E4-E86CF386D87B}"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12</a:t>
            </a:fld>
            <a:endParaRPr lang="en-US"/>
          </a:p>
        </p:txBody>
      </p:sp>
    </p:spTree>
    <p:extLst>
      <p:ext uri="{BB962C8B-B14F-4D97-AF65-F5344CB8AC3E}">
        <p14:creationId xmlns:p14="http://schemas.microsoft.com/office/powerpoint/2010/main" val="366081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1 - Use an Eclipse Simultaneous Release Update Site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This method is recommended if you wish to install a stable Subversive version that is an integral part of the yearly Eclipse Simultaneous Release. It allows you to install the Subversive plug-in using an Eclipse update site for an Eclipse Simultaneous Release.</a:t>
            </a:r>
          </a:p>
          <a:p>
            <a:r>
              <a:rPr lang="en-US" dirty="0"/>
              <a:t>Run Eclipse and select </a:t>
            </a:r>
            <a:r>
              <a:rPr lang="en-US" b="1" dirty="0"/>
              <a:t>Help</a:t>
            </a:r>
            <a:r>
              <a:rPr lang="en-US" dirty="0"/>
              <a:t> &gt; </a:t>
            </a:r>
            <a:r>
              <a:rPr lang="en-US" b="1" dirty="0"/>
              <a:t>Install New Software...</a:t>
            </a:r>
            <a:r>
              <a:rPr lang="en-US" dirty="0"/>
              <a:t> from the main menu.</a:t>
            </a:r>
          </a:p>
          <a:p>
            <a:r>
              <a:rPr lang="en-US" dirty="0"/>
              <a:t>On the dialog that appears, select a pre-configured simultaneous release update site in the </a:t>
            </a:r>
            <a:r>
              <a:rPr lang="en-US" b="1" dirty="0"/>
              <a:t>Work with</a:t>
            </a:r>
            <a:r>
              <a:rPr lang="en-US" dirty="0"/>
              <a:t> combo-box. For example, for the Juno release, select the "Juno - http://download.eclipse.org/releases/juno" update site.</a:t>
            </a:r>
          </a:p>
          <a:p>
            <a:r>
              <a:rPr lang="en-US" dirty="0"/>
              <a:t>Wait a few seconds until the content of the selected update site is displayed under the combo-box.</a:t>
            </a:r>
          </a:p>
          <a:p>
            <a:r>
              <a:rPr lang="en-US" dirty="0"/>
              <a:t>Expand the </a:t>
            </a:r>
            <a:r>
              <a:rPr lang="en-US" b="1" dirty="0"/>
              <a:t>Collaboration</a:t>
            </a:r>
            <a:r>
              <a:rPr lang="en-US" dirty="0"/>
              <a:t> group and select the Subversive features that you would like to install. Certain Subversive features are required if you want to work with SVN, others are optional and offer some additional functionality. You can skip the optional features, if you wish.</a:t>
            </a:r>
          </a:p>
          <a:p>
            <a:r>
              <a:rPr lang="en-US" dirty="0"/>
              <a:t>Follow the next steps to install the selected Subversive features using the standard plug-in installation procedure. Reboot Eclipse after installation is complete.</a:t>
            </a:r>
          </a:p>
          <a:p>
            <a:r>
              <a:rPr lang="en-US" b="1" dirty="0">
                <a:hlinkClick r:id="rId2"/>
              </a:rPr>
              <a:t>Follow the instructions below to install Subversive connectors</a:t>
            </a:r>
            <a:r>
              <a:rPr lang="en-US" dirty="0"/>
              <a:t>.</a:t>
            </a:r>
          </a:p>
          <a:p>
            <a:endParaRPr lang="en-US" dirty="0"/>
          </a:p>
        </p:txBody>
      </p:sp>
      <p:sp>
        <p:nvSpPr>
          <p:cNvPr id="4" name="Date Placeholder 3"/>
          <p:cNvSpPr>
            <a:spLocks noGrp="1"/>
          </p:cNvSpPr>
          <p:nvPr>
            <p:ph type="dt" sz="half" idx="10"/>
          </p:nvPr>
        </p:nvSpPr>
        <p:spPr/>
        <p:txBody>
          <a:bodyPr/>
          <a:lstStyle/>
          <a:p>
            <a:fld id="{EEFD01CB-AD79-41D1-AFB3-9A9242EBFDF8}"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13</a:t>
            </a:fld>
            <a:endParaRPr lang="en-US"/>
          </a:p>
        </p:txBody>
      </p:sp>
    </p:spTree>
    <p:extLst>
      <p:ext uri="{BB962C8B-B14F-4D97-AF65-F5344CB8AC3E}">
        <p14:creationId xmlns:p14="http://schemas.microsoft.com/office/powerpoint/2010/main" val="80809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23749" y="273050"/>
            <a:ext cx="7304540" cy="5768975"/>
          </a:xfrm>
          <a:prstGeom prst="rect">
            <a:avLst/>
          </a:prstGeom>
        </p:spPr>
      </p:pic>
      <p:sp>
        <p:nvSpPr>
          <p:cNvPr id="2" name="Date Placeholder 1"/>
          <p:cNvSpPr>
            <a:spLocks noGrp="1"/>
          </p:cNvSpPr>
          <p:nvPr>
            <p:ph type="dt" sz="half" idx="10"/>
          </p:nvPr>
        </p:nvSpPr>
        <p:spPr/>
        <p:txBody>
          <a:bodyPr/>
          <a:lstStyle/>
          <a:p>
            <a:fld id="{51135DE9-F88E-47C6-84E7-10684847552E}" type="datetime1">
              <a:rPr lang="en-US" smtClean="0"/>
              <a:t>6/30/2016</a:t>
            </a:fld>
            <a:endParaRPr lang="en-US"/>
          </a:p>
        </p:txBody>
      </p:sp>
      <p:sp>
        <p:nvSpPr>
          <p:cNvPr id="3" name="Footer Placeholder 2"/>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EB760DC6-A60F-4E91-B06C-53EDD59F329B}" type="slidenum">
              <a:rPr lang="en-US" smtClean="0"/>
              <a:t>14</a:t>
            </a:fld>
            <a:endParaRPr lang="en-US"/>
          </a:p>
        </p:txBody>
      </p:sp>
    </p:spTree>
    <p:extLst>
      <p:ext uri="{BB962C8B-B14F-4D97-AF65-F5344CB8AC3E}">
        <p14:creationId xmlns:p14="http://schemas.microsoft.com/office/powerpoint/2010/main" val="130290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thing</a:t>
            </a:r>
            <a:endParaRPr lang="en-US" dirty="0"/>
          </a:p>
        </p:txBody>
      </p:sp>
      <p:sp>
        <p:nvSpPr>
          <p:cNvPr id="3" name="Content Placeholder 2"/>
          <p:cNvSpPr>
            <a:spLocks noGrp="1"/>
          </p:cNvSpPr>
          <p:nvPr>
            <p:ph idx="1"/>
          </p:nvPr>
        </p:nvSpPr>
        <p:spPr/>
        <p:txBody>
          <a:bodyPr/>
          <a:lstStyle/>
          <a:p>
            <a:r>
              <a:rPr lang="en-US" dirty="0" smtClean="0"/>
              <a:t>SVN Team provider is the main thing</a:t>
            </a:r>
            <a:endParaRPr lang="en-US" dirty="0"/>
          </a:p>
        </p:txBody>
      </p:sp>
      <p:sp>
        <p:nvSpPr>
          <p:cNvPr id="4" name="Date Placeholder 3"/>
          <p:cNvSpPr>
            <a:spLocks noGrp="1"/>
          </p:cNvSpPr>
          <p:nvPr>
            <p:ph type="dt" sz="half" idx="10"/>
          </p:nvPr>
        </p:nvSpPr>
        <p:spPr/>
        <p:txBody>
          <a:bodyPr/>
          <a:lstStyle/>
          <a:p>
            <a:fld id="{7ABCE408-471C-4A41-86AD-469DCF4CFD3B}"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15</a:t>
            </a:fld>
            <a:endParaRPr lang="en-US"/>
          </a:p>
        </p:txBody>
      </p:sp>
    </p:spTree>
    <p:extLst>
      <p:ext uri="{BB962C8B-B14F-4D97-AF65-F5344CB8AC3E}">
        <p14:creationId xmlns:p14="http://schemas.microsoft.com/office/powerpoint/2010/main" val="3975774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2 - Use a Subversive Update Site</a:t>
            </a:r>
            <a:br>
              <a:rPr lang="en-US" dirty="0"/>
            </a:br>
            <a:endParaRPr lang="en-US" dirty="0"/>
          </a:p>
        </p:txBody>
      </p:sp>
      <p:sp>
        <p:nvSpPr>
          <p:cNvPr id="3" name="Content Placeholder 2"/>
          <p:cNvSpPr>
            <a:spLocks noGrp="1"/>
          </p:cNvSpPr>
          <p:nvPr>
            <p:ph idx="1"/>
          </p:nvPr>
        </p:nvSpPr>
        <p:spPr/>
        <p:txBody>
          <a:bodyPr/>
          <a:lstStyle/>
          <a:p>
            <a:r>
              <a:rPr lang="en-US" dirty="0"/>
              <a:t>You can install Subversive using its online or archived update site. Use this method to install the Early Access Build that isn't available in the Eclipse Simultaneous Releases.</a:t>
            </a:r>
          </a:p>
          <a:p>
            <a:r>
              <a:rPr lang="en-US" dirty="0"/>
              <a:t>Run Eclipse and select </a:t>
            </a:r>
            <a:r>
              <a:rPr lang="en-US" b="1" dirty="0"/>
              <a:t>Help</a:t>
            </a:r>
            <a:r>
              <a:rPr lang="en-US" dirty="0"/>
              <a:t> &gt; </a:t>
            </a:r>
            <a:r>
              <a:rPr lang="en-US" b="1" dirty="0"/>
              <a:t>Install New Software...</a:t>
            </a:r>
            <a:r>
              <a:rPr lang="en-US" dirty="0"/>
              <a:t> from the main menu.</a:t>
            </a:r>
          </a:p>
          <a:p>
            <a:r>
              <a:rPr lang="en-US" dirty="0"/>
              <a:t>In the </a:t>
            </a:r>
            <a:r>
              <a:rPr lang="en-US" b="1" dirty="0"/>
              <a:t>Install</a:t>
            </a:r>
            <a:r>
              <a:rPr lang="en-US" dirty="0"/>
              <a:t> dialog that appears, press the </a:t>
            </a:r>
            <a:r>
              <a:rPr lang="en-US" b="1" dirty="0"/>
              <a:t>Add...</a:t>
            </a:r>
            <a:r>
              <a:rPr lang="en-US" dirty="0"/>
              <a:t> button and specify the path to an online or archived Subversive update site. You can find information about the available Subversive update sites on the </a:t>
            </a:r>
            <a:r>
              <a:rPr lang="en-US" b="1" dirty="0">
                <a:hlinkClick r:id="rId2"/>
              </a:rPr>
              <a:t>Downloads</a:t>
            </a:r>
            <a:r>
              <a:rPr lang="en-US" dirty="0"/>
              <a:t> page.</a:t>
            </a:r>
          </a:p>
          <a:p>
            <a:r>
              <a:rPr lang="en-US" dirty="0"/>
              <a:t>Select the required Subversive features to install and follow the standard plug-in installation procedure. Reboot Eclipse after installation is complete.</a:t>
            </a:r>
          </a:p>
          <a:p>
            <a:r>
              <a:rPr lang="en-US" b="1" dirty="0">
                <a:hlinkClick r:id="rId3"/>
              </a:rPr>
              <a:t>Follow the instructions below to install Subversive connectors</a:t>
            </a:r>
            <a:r>
              <a:rPr lang="en-US" dirty="0"/>
              <a:t>.</a:t>
            </a:r>
          </a:p>
          <a:p>
            <a:endParaRPr lang="en-US" dirty="0"/>
          </a:p>
        </p:txBody>
      </p:sp>
      <p:sp>
        <p:nvSpPr>
          <p:cNvPr id="4" name="Date Placeholder 3"/>
          <p:cNvSpPr>
            <a:spLocks noGrp="1"/>
          </p:cNvSpPr>
          <p:nvPr>
            <p:ph type="dt" sz="half" idx="10"/>
          </p:nvPr>
        </p:nvSpPr>
        <p:spPr/>
        <p:txBody>
          <a:bodyPr/>
          <a:lstStyle/>
          <a:p>
            <a:fld id="{EAEF1B4F-41C7-4B98-BC05-7EEE093D069B}"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16</a:t>
            </a:fld>
            <a:endParaRPr lang="en-US"/>
          </a:p>
        </p:txBody>
      </p:sp>
    </p:spTree>
    <p:extLst>
      <p:ext uri="{BB962C8B-B14F-4D97-AF65-F5344CB8AC3E}">
        <p14:creationId xmlns:p14="http://schemas.microsoft.com/office/powerpoint/2010/main" val="207218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Option 3 - Use Eclipse Marketplace Client</a:t>
            </a:r>
            <a:br>
              <a:rPr lang="en-US" dirty="0"/>
            </a:br>
            <a:endParaRPr lang="en-US" dirty="0"/>
          </a:p>
        </p:txBody>
      </p:sp>
      <p:sp>
        <p:nvSpPr>
          <p:cNvPr id="3" name="Content Placeholder 2"/>
          <p:cNvSpPr>
            <a:spLocks noGrp="1"/>
          </p:cNvSpPr>
          <p:nvPr>
            <p:ph idx="1"/>
          </p:nvPr>
        </p:nvSpPr>
        <p:spPr/>
        <p:txBody>
          <a:bodyPr/>
          <a:lstStyle/>
          <a:p>
            <a:r>
              <a:rPr lang="en-US" dirty="0"/>
              <a:t>If you have Eclipse Marketplace Client installed, you can use it to install the latest stable release of Subversive.</a:t>
            </a:r>
          </a:p>
          <a:p>
            <a:r>
              <a:rPr lang="en-US" dirty="0"/>
              <a:t>Open Eclipse Marketplace Client and search for the Subversive project.</a:t>
            </a:r>
          </a:p>
          <a:p>
            <a:r>
              <a:rPr lang="en-US" dirty="0"/>
              <a:t>Click on the Install button next to the Subversive listing.</a:t>
            </a:r>
          </a:p>
          <a:p>
            <a:r>
              <a:rPr lang="en-US" dirty="0"/>
              <a:t>Select required Subversive features to install and follow the standard plug-in installation procedure. Reboot Eclipse after installation is complete.</a:t>
            </a:r>
          </a:p>
          <a:p>
            <a:r>
              <a:rPr lang="en-US" b="1" dirty="0">
                <a:hlinkClick r:id="rId2"/>
              </a:rPr>
              <a:t>Follow the instructions below to install Subversive connectors</a:t>
            </a:r>
            <a:r>
              <a:rPr lang="en-US" dirty="0"/>
              <a:t>.</a:t>
            </a:r>
          </a:p>
          <a:p>
            <a:endParaRPr lang="en-US" dirty="0"/>
          </a:p>
        </p:txBody>
      </p:sp>
      <p:sp>
        <p:nvSpPr>
          <p:cNvPr id="4" name="Date Placeholder 3"/>
          <p:cNvSpPr>
            <a:spLocks noGrp="1"/>
          </p:cNvSpPr>
          <p:nvPr>
            <p:ph type="dt" sz="half" idx="10"/>
          </p:nvPr>
        </p:nvSpPr>
        <p:spPr/>
        <p:txBody>
          <a:bodyPr/>
          <a:lstStyle/>
          <a:p>
            <a:fld id="{C72FDD03-C035-4C05-8DBE-4338A9B6D2A4}"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17</a:t>
            </a:fld>
            <a:endParaRPr lang="en-US"/>
          </a:p>
        </p:txBody>
      </p:sp>
    </p:spTree>
    <p:extLst>
      <p:ext uri="{BB962C8B-B14F-4D97-AF65-F5344CB8AC3E}">
        <p14:creationId xmlns:p14="http://schemas.microsoft.com/office/powerpoint/2010/main" val="1677232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do</a:t>
            </a:r>
            <a:endParaRPr lang="en-US" dirty="0"/>
          </a:p>
        </p:txBody>
      </p:sp>
      <p:sp>
        <p:nvSpPr>
          <p:cNvPr id="3" name="Content Placeholder 2"/>
          <p:cNvSpPr>
            <a:spLocks noGrp="1"/>
          </p:cNvSpPr>
          <p:nvPr>
            <p:ph idx="1"/>
          </p:nvPr>
        </p:nvSpPr>
        <p:spPr/>
        <p:txBody>
          <a:bodyPr/>
          <a:lstStyle/>
          <a:p>
            <a:r>
              <a:rPr lang="en-US" dirty="0" smtClean="0"/>
              <a:t>Once the </a:t>
            </a:r>
            <a:r>
              <a:rPr lang="en-US" dirty="0" err="1" smtClean="0"/>
              <a:t>svn</a:t>
            </a:r>
            <a:r>
              <a:rPr lang="en-US" dirty="0" smtClean="0"/>
              <a:t> plugin software is installed.</a:t>
            </a:r>
          </a:p>
          <a:p>
            <a:r>
              <a:rPr lang="en-US" dirty="0" smtClean="0"/>
              <a:t>Eclipse will prompt for the restart</a:t>
            </a:r>
          </a:p>
          <a:p>
            <a:r>
              <a:rPr lang="en-US" dirty="0" smtClean="0"/>
              <a:t>Click on restart</a:t>
            </a:r>
          </a:p>
          <a:p>
            <a:r>
              <a:rPr lang="en-US" dirty="0" smtClean="0"/>
              <a:t>Close the work bench</a:t>
            </a:r>
          </a:p>
          <a:p>
            <a:endParaRPr lang="en-US" dirty="0"/>
          </a:p>
        </p:txBody>
      </p:sp>
      <p:sp>
        <p:nvSpPr>
          <p:cNvPr id="4" name="Date Placeholder 3"/>
          <p:cNvSpPr>
            <a:spLocks noGrp="1"/>
          </p:cNvSpPr>
          <p:nvPr>
            <p:ph type="dt" sz="half" idx="10"/>
          </p:nvPr>
        </p:nvSpPr>
        <p:spPr/>
        <p:txBody>
          <a:bodyPr/>
          <a:lstStyle/>
          <a:p>
            <a:fld id="{BD28835A-5536-43E9-A3A6-512B0218A30C}"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18</a:t>
            </a:fld>
            <a:endParaRPr lang="en-US"/>
          </a:p>
        </p:txBody>
      </p:sp>
    </p:spTree>
    <p:extLst>
      <p:ext uri="{BB962C8B-B14F-4D97-AF65-F5344CB8AC3E}">
        <p14:creationId xmlns:p14="http://schemas.microsoft.com/office/powerpoint/2010/main" val="4036761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Phase 2 - Installation of Subversive SVN Connectors</a:t>
            </a:r>
            <a:br>
              <a:rPr lang="en-US" dirty="0"/>
            </a:br>
            <a:endParaRPr lang="en-US" dirty="0"/>
          </a:p>
        </p:txBody>
      </p:sp>
      <p:sp>
        <p:nvSpPr>
          <p:cNvPr id="4" name="Content Placeholder 3"/>
          <p:cNvSpPr>
            <a:spLocks noGrp="1"/>
          </p:cNvSpPr>
          <p:nvPr>
            <p:ph idx="1"/>
          </p:nvPr>
        </p:nvSpPr>
        <p:spPr/>
        <p:txBody>
          <a:bodyPr/>
          <a:lstStyle/>
          <a:p>
            <a:r>
              <a:rPr lang="en-US" dirty="0" smtClean="0"/>
              <a:t>Click on Window -&gt; Show view </a:t>
            </a:r>
            <a:r>
              <a:rPr lang="en-US" dirty="0" smtClean="0">
                <a:sym typeface="Wingdings" panose="05000000000000000000" pitchFamily="2" charset="2"/>
              </a:rPr>
              <a:t> </a:t>
            </a:r>
            <a:r>
              <a:rPr lang="en-US" dirty="0" err="1" smtClean="0">
                <a:sym typeface="Wingdings" panose="05000000000000000000" pitchFamily="2" charset="2"/>
              </a:rPr>
              <a:t>svn</a:t>
            </a:r>
            <a:r>
              <a:rPr lang="en-US" dirty="0" smtClean="0">
                <a:sym typeface="Wingdings" panose="05000000000000000000" pitchFamily="2" charset="2"/>
              </a:rPr>
              <a:t> repositories </a:t>
            </a:r>
          </a:p>
          <a:p>
            <a:r>
              <a:rPr lang="en-US" dirty="0" smtClean="0">
                <a:sym typeface="Wingdings" panose="05000000000000000000" pitchFamily="2" charset="2"/>
              </a:rPr>
              <a:t>Click any one of two connectors </a:t>
            </a:r>
          </a:p>
          <a:p>
            <a:r>
              <a:rPr lang="en-US" dirty="0" smtClean="0">
                <a:sym typeface="Wingdings" panose="05000000000000000000" pitchFamily="2" charset="2"/>
              </a:rPr>
              <a:t>1. </a:t>
            </a:r>
            <a:r>
              <a:rPr lang="en-US" dirty="0" err="1" smtClean="0">
                <a:sym typeface="Wingdings" panose="05000000000000000000" pitchFamily="2" charset="2"/>
              </a:rPr>
              <a:t>svn</a:t>
            </a:r>
            <a:r>
              <a:rPr lang="en-US" dirty="0" smtClean="0">
                <a:sym typeface="Wingdings" panose="05000000000000000000" pitchFamily="2" charset="2"/>
              </a:rPr>
              <a:t> kit connector</a:t>
            </a:r>
          </a:p>
          <a:p>
            <a:r>
              <a:rPr lang="en-US" dirty="0" smtClean="0">
                <a:sym typeface="Wingdings" panose="05000000000000000000" pitchFamily="2" charset="2"/>
              </a:rPr>
              <a:t>2. </a:t>
            </a:r>
            <a:r>
              <a:rPr lang="en-US" dirty="0" err="1" smtClean="0">
                <a:sym typeface="Wingdings" panose="05000000000000000000" pitchFamily="2" charset="2"/>
              </a:rPr>
              <a:t>javahl</a:t>
            </a:r>
            <a:r>
              <a:rPr lang="en-US" dirty="0" smtClean="0">
                <a:sym typeface="Wingdings" panose="05000000000000000000" pitchFamily="2" charset="2"/>
              </a:rPr>
              <a:t> </a:t>
            </a:r>
            <a:r>
              <a:rPr lang="en-US" dirty="0" err="1" smtClean="0">
                <a:sym typeface="Wingdings" panose="05000000000000000000" pitchFamily="2" charset="2"/>
              </a:rPr>
              <a:t>connectior</a:t>
            </a:r>
            <a:endParaRPr lang="en-US" dirty="0" smtClean="0">
              <a:sym typeface="Wingdings" panose="05000000000000000000" pitchFamily="2" charset="2"/>
            </a:endParaRPr>
          </a:p>
          <a:p>
            <a:endParaRPr lang="en-US" dirty="0">
              <a:sym typeface="Wingdings" panose="05000000000000000000" pitchFamily="2" charset="2"/>
            </a:endParaRPr>
          </a:p>
          <a:p>
            <a:r>
              <a:rPr lang="en-US" dirty="0" smtClean="0">
                <a:sym typeface="Wingdings" panose="05000000000000000000" pitchFamily="2" charset="2"/>
              </a:rPr>
              <a:t>Click on finish</a:t>
            </a:r>
            <a:endParaRPr lang="en-US" dirty="0"/>
          </a:p>
        </p:txBody>
      </p:sp>
      <p:sp>
        <p:nvSpPr>
          <p:cNvPr id="3" name="Date Placeholder 2"/>
          <p:cNvSpPr>
            <a:spLocks noGrp="1"/>
          </p:cNvSpPr>
          <p:nvPr>
            <p:ph type="dt" sz="half" idx="10"/>
          </p:nvPr>
        </p:nvSpPr>
        <p:spPr/>
        <p:txBody>
          <a:bodyPr/>
          <a:lstStyle/>
          <a:p>
            <a:fld id="{BA88D04C-8A97-456C-B750-AF07A0E7BBB3}"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19</a:t>
            </a:fld>
            <a:endParaRPr lang="en-US"/>
          </a:p>
        </p:txBody>
      </p:sp>
    </p:spTree>
    <p:extLst>
      <p:ext uri="{BB962C8B-B14F-4D97-AF65-F5344CB8AC3E}">
        <p14:creationId xmlns:p14="http://schemas.microsoft.com/office/powerpoint/2010/main" val="327116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Repository Creation</a:t>
            </a:r>
            <a:br>
              <a:rPr lang="en-US" b="1" dirty="0"/>
            </a:br>
            <a:r>
              <a:rPr lang="en-US" b="1" dirty="0"/>
              <a:t/>
            </a:r>
            <a:br>
              <a:rPr lang="en-US" b="1" dirty="0"/>
            </a:b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Source: https://tortoisesvn.net/docs/nightly/TortoiseSVN_en/tsvn-repository.html</a:t>
            </a:r>
          </a:p>
        </p:txBody>
      </p:sp>
      <p:sp>
        <p:nvSpPr>
          <p:cNvPr id="4" name="Date Placeholder 3"/>
          <p:cNvSpPr>
            <a:spLocks noGrp="1"/>
          </p:cNvSpPr>
          <p:nvPr>
            <p:ph type="dt" sz="half" idx="10"/>
          </p:nvPr>
        </p:nvSpPr>
        <p:spPr/>
        <p:txBody>
          <a:bodyPr/>
          <a:lstStyle/>
          <a:p>
            <a:fld id="{1E867005-10E1-4F57-B771-4ABBCD0E90BF}"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2</a:t>
            </a:fld>
            <a:endParaRPr lang="en-US"/>
          </a:p>
        </p:txBody>
      </p:sp>
    </p:spTree>
    <p:extLst>
      <p:ext uri="{BB962C8B-B14F-4D97-AF65-F5344CB8AC3E}">
        <p14:creationId xmlns:p14="http://schemas.microsoft.com/office/powerpoint/2010/main" val="330886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Svn</a:t>
            </a:r>
            <a:r>
              <a:rPr lang="en-US" dirty="0" smtClean="0"/>
              <a:t> connector</a:t>
            </a:r>
            <a:endParaRPr lang="en-US" dirty="0"/>
          </a:p>
        </p:txBody>
      </p:sp>
      <p:sp>
        <p:nvSpPr>
          <p:cNvPr id="3" name="Content Placeholder 2"/>
          <p:cNvSpPr>
            <a:spLocks noGrp="1"/>
          </p:cNvSpPr>
          <p:nvPr>
            <p:ph idx="1"/>
          </p:nvPr>
        </p:nvSpPr>
        <p:spPr>
          <a:xfrm>
            <a:off x="895698" y="2119645"/>
            <a:ext cx="8596668" cy="3880773"/>
          </a:xfrm>
        </p:spPr>
        <p:txBody>
          <a:bodyPr/>
          <a:lstStyle/>
          <a:p>
            <a:r>
              <a:rPr lang="en-US" dirty="0" smtClean="0"/>
              <a:t>Go to show view – select </a:t>
            </a:r>
            <a:r>
              <a:rPr lang="en-US" dirty="0" err="1" smtClean="0"/>
              <a:t>svn</a:t>
            </a:r>
            <a:r>
              <a:rPr lang="en-US" dirty="0" smtClean="0"/>
              <a:t> perspective</a:t>
            </a:r>
          </a:p>
          <a:p>
            <a:r>
              <a:rPr lang="en-US" dirty="0" smtClean="0"/>
              <a:t>One </a:t>
            </a:r>
            <a:r>
              <a:rPr lang="en-US" dirty="0" err="1" smtClean="0"/>
              <a:t>svn</a:t>
            </a:r>
            <a:r>
              <a:rPr lang="en-US" dirty="0" smtClean="0"/>
              <a:t> connector popup will be appeared</a:t>
            </a:r>
          </a:p>
          <a:p>
            <a:r>
              <a:rPr lang="en-US" dirty="0" smtClean="0"/>
              <a:t>Select </a:t>
            </a:r>
            <a:r>
              <a:rPr lang="en-US" dirty="0" err="1" smtClean="0"/>
              <a:t>svn</a:t>
            </a:r>
            <a:r>
              <a:rPr lang="en-US" dirty="0" smtClean="0"/>
              <a:t> connectors to install (</a:t>
            </a:r>
            <a:r>
              <a:rPr lang="en-US" dirty="0" err="1" smtClean="0"/>
              <a:t>svn</a:t>
            </a:r>
            <a:r>
              <a:rPr lang="en-US" dirty="0" smtClean="0"/>
              <a:t> connector or java hl )</a:t>
            </a:r>
          </a:p>
          <a:p>
            <a:r>
              <a:rPr lang="en-US" dirty="0" smtClean="0"/>
              <a:t>Click on next – next until finish (follow the instructions)</a:t>
            </a:r>
          </a:p>
          <a:p>
            <a:r>
              <a:rPr lang="en-US" dirty="0" smtClean="0"/>
              <a:t>Restart the eclipse</a:t>
            </a:r>
          </a:p>
          <a:p>
            <a:r>
              <a:rPr lang="en-US" dirty="0" smtClean="0"/>
              <a:t>See below screenshot</a:t>
            </a:r>
            <a:endParaRPr lang="en-US" dirty="0"/>
          </a:p>
        </p:txBody>
      </p:sp>
      <p:sp>
        <p:nvSpPr>
          <p:cNvPr id="4" name="Date Placeholder 3"/>
          <p:cNvSpPr>
            <a:spLocks noGrp="1"/>
          </p:cNvSpPr>
          <p:nvPr>
            <p:ph type="dt" sz="half" idx="10"/>
          </p:nvPr>
        </p:nvSpPr>
        <p:spPr/>
        <p:txBody>
          <a:bodyPr/>
          <a:lstStyle/>
          <a:p>
            <a:fld id="{30873338-2E26-4EEA-AADF-A8C7BD1FF30F}"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20</a:t>
            </a:fld>
            <a:endParaRPr lang="en-US"/>
          </a:p>
        </p:txBody>
      </p:sp>
    </p:spTree>
    <p:extLst>
      <p:ext uri="{BB962C8B-B14F-4D97-AF65-F5344CB8AC3E}">
        <p14:creationId xmlns:p14="http://schemas.microsoft.com/office/powerpoint/2010/main" val="343488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3450778" y="2160588"/>
            <a:ext cx="3050481" cy="3881437"/>
          </a:xfrm>
          <a:prstGeom prst="rect">
            <a:avLst/>
          </a:prstGeom>
        </p:spPr>
      </p:pic>
      <p:sp>
        <p:nvSpPr>
          <p:cNvPr id="3" name="Date Placeholder 2"/>
          <p:cNvSpPr>
            <a:spLocks noGrp="1"/>
          </p:cNvSpPr>
          <p:nvPr>
            <p:ph type="dt" sz="half" idx="10"/>
          </p:nvPr>
        </p:nvSpPr>
        <p:spPr/>
        <p:txBody>
          <a:bodyPr/>
          <a:lstStyle/>
          <a:p>
            <a:fld id="{53621827-C9A4-42AB-A7DE-B04E8CF90D6A}"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21</a:t>
            </a:fld>
            <a:endParaRPr lang="en-US"/>
          </a:p>
        </p:txBody>
      </p:sp>
    </p:spTree>
    <p:extLst>
      <p:ext uri="{BB962C8B-B14F-4D97-AF65-F5344CB8AC3E}">
        <p14:creationId xmlns:p14="http://schemas.microsoft.com/office/powerpoint/2010/main" val="55085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hlinkClick r:id="rId2"/>
              </a:rPr>
              <a:t>Subversive SVN Connectors does not appear in </a:t>
            </a:r>
            <a:r>
              <a:rPr lang="en-US" dirty="0" smtClean="0">
                <a:solidFill>
                  <a:srgbClr val="FF0000"/>
                </a:solidFill>
                <a:hlinkClick r:id="rId2"/>
              </a:rPr>
              <a:t>eclipse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Delete the .metadata folder from the workspace </a:t>
            </a:r>
          </a:p>
          <a:p>
            <a:r>
              <a:rPr lang="en-US" dirty="0" smtClean="0"/>
              <a:t>Restart the server.</a:t>
            </a:r>
            <a:endParaRPr lang="en-US" dirty="0"/>
          </a:p>
        </p:txBody>
      </p:sp>
      <p:sp>
        <p:nvSpPr>
          <p:cNvPr id="4" name="Date Placeholder 3"/>
          <p:cNvSpPr>
            <a:spLocks noGrp="1"/>
          </p:cNvSpPr>
          <p:nvPr>
            <p:ph type="dt" sz="half" idx="10"/>
          </p:nvPr>
        </p:nvSpPr>
        <p:spPr/>
        <p:txBody>
          <a:bodyPr/>
          <a:lstStyle/>
          <a:p>
            <a:fld id="{2767299D-079B-4A0C-B647-D37EC383B226}"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22</a:t>
            </a:fld>
            <a:endParaRPr lang="en-US"/>
          </a:p>
        </p:txBody>
      </p:sp>
    </p:spTree>
    <p:extLst>
      <p:ext uri="{BB962C8B-B14F-4D97-AF65-F5344CB8AC3E}">
        <p14:creationId xmlns:p14="http://schemas.microsoft.com/office/powerpoint/2010/main" val="21793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The Repository With </a:t>
            </a:r>
            <a:r>
              <a:rPr lang="en-US" b="1" dirty="0" err="1"/>
              <a:t>TortoiseSVN</a:t>
            </a:r>
            <a:endParaRPr lang="en-US" dirty="0"/>
          </a:p>
        </p:txBody>
      </p:sp>
      <p:sp>
        <p:nvSpPr>
          <p:cNvPr id="3" name="Content Placeholder 2"/>
          <p:cNvSpPr>
            <a:spLocks noGrp="1"/>
          </p:cNvSpPr>
          <p:nvPr>
            <p:ph idx="1"/>
          </p:nvPr>
        </p:nvSpPr>
        <p:spPr/>
        <p:txBody>
          <a:bodyPr/>
          <a:lstStyle/>
          <a:p>
            <a:r>
              <a:rPr lang="en-US" dirty="0"/>
              <a:t>Open the windows explorer</a:t>
            </a:r>
          </a:p>
          <a:p>
            <a:endParaRPr lang="en-US" dirty="0"/>
          </a:p>
          <a:p>
            <a:r>
              <a:rPr lang="en-US" dirty="0"/>
              <a:t>Create a new folder and name it e.g. </a:t>
            </a:r>
            <a:r>
              <a:rPr lang="en-US" dirty="0" err="1"/>
              <a:t>SVNRepository</a:t>
            </a:r>
            <a:endParaRPr lang="en-US" dirty="0"/>
          </a:p>
          <a:p>
            <a:endParaRPr lang="en-US" dirty="0"/>
          </a:p>
          <a:p>
            <a:r>
              <a:rPr lang="en-US" dirty="0"/>
              <a:t>Right click on the newly created folder and select </a:t>
            </a:r>
            <a:r>
              <a:rPr lang="en-US" dirty="0" err="1"/>
              <a:t>TortoiseSVN</a:t>
            </a:r>
            <a:r>
              <a:rPr lang="en-US" dirty="0"/>
              <a:t> → Create Repository here</a:t>
            </a:r>
            <a:r>
              <a:rPr lang="en-US" dirty="0" smtClean="0"/>
              <a:t>....</a:t>
            </a:r>
          </a:p>
          <a:p>
            <a:r>
              <a:rPr lang="en-US" dirty="0" smtClean="0"/>
              <a:t>Select automatic folder structure creation</a:t>
            </a:r>
            <a:endParaRPr lang="en-US" dirty="0"/>
          </a:p>
        </p:txBody>
      </p:sp>
      <p:sp>
        <p:nvSpPr>
          <p:cNvPr id="4" name="Date Placeholder 3"/>
          <p:cNvSpPr>
            <a:spLocks noGrp="1"/>
          </p:cNvSpPr>
          <p:nvPr>
            <p:ph type="dt" sz="half" idx="10"/>
          </p:nvPr>
        </p:nvSpPr>
        <p:spPr/>
        <p:txBody>
          <a:bodyPr/>
          <a:lstStyle/>
          <a:p>
            <a:fld id="{3A2FD2CB-4900-4EB7-A5F1-D9289077B2A0}"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3</a:t>
            </a:fld>
            <a:endParaRPr lang="en-US"/>
          </a:p>
        </p:txBody>
      </p:sp>
    </p:spTree>
    <p:extLst>
      <p:ext uri="{BB962C8B-B14F-4D97-AF65-F5344CB8AC3E}">
        <p14:creationId xmlns:p14="http://schemas.microsoft.com/office/powerpoint/2010/main" val="95152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2637924" y="3082259"/>
            <a:ext cx="4676190" cy="2038095"/>
          </a:xfrm>
          <a:prstGeom prst="rect">
            <a:avLst/>
          </a:prstGeom>
        </p:spPr>
      </p:pic>
      <p:sp>
        <p:nvSpPr>
          <p:cNvPr id="3" name="Date Placeholder 2"/>
          <p:cNvSpPr>
            <a:spLocks noGrp="1"/>
          </p:cNvSpPr>
          <p:nvPr>
            <p:ph type="dt" sz="half" idx="10"/>
          </p:nvPr>
        </p:nvSpPr>
        <p:spPr/>
        <p:txBody>
          <a:bodyPr/>
          <a:lstStyle/>
          <a:p>
            <a:fld id="{79FE104B-6AED-48C5-AB79-0E8DA9594E27}"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4</a:t>
            </a:fld>
            <a:endParaRPr lang="en-US"/>
          </a:p>
        </p:txBody>
      </p:sp>
    </p:spTree>
    <p:extLst>
      <p:ext uri="{BB962C8B-B14F-4D97-AF65-F5344CB8AC3E}">
        <p14:creationId xmlns:p14="http://schemas.microsoft.com/office/powerpoint/2010/main" val="370683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A repository is then created inside the new folder. </a:t>
            </a:r>
            <a:r>
              <a:rPr lang="en-US" i="1" dirty="0"/>
              <a:t>Don't edit those files yourself!!!</a:t>
            </a:r>
            <a:r>
              <a:rPr lang="en-US" dirty="0"/>
              <a:t>. If you get any errors make sure that the folder is empty and not write protected.</a:t>
            </a:r>
          </a:p>
          <a:p>
            <a:r>
              <a:rPr lang="en-US" dirty="0"/>
              <a:t>You will also be asked whether you want to create a directory structure within the repository. Find out about layout options in </a:t>
            </a:r>
            <a:r>
              <a:rPr lang="en-US" dirty="0">
                <a:hlinkClick r:id="rId2" tooltip="Repository Layout"/>
              </a:rPr>
              <a:t>the section called “Repository Layout”</a:t>
            </a:r>
            <a:r>
              <a:rPr lang="en-US" dirty="0"/>
              <a:t>.</a:t>
            </a:r>
          </a:p>
          <a:p>
            <a:endParaRPr lang="en-US" dirty="0"/>
          </a:p>
        </p:txBody>
      </p:sp>
      <p:sp>
        <p:nvSpPr>
          <p:cNvPr id="4" name="Date Placeholder 3"/>
          <p:cNvSpPr>
            <a:spLocks noGrp="1"/>
          </p:cNvSpPr>
          <p:nvPr>
            <p:ph type="dt" sz="half" idx="10"/>
          </p:nvPr>
        </p:nvSpPr>
        <p:spPr/>
        <p:txBody>
          <a:bodyPr/>
          <a:lstStyle/>
          <a:p>
            <a:fld id="{8266CC83-8334-4581-9CDD-58908DA61055}"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5</a:t>
            </a:fld>
            <a:endParaRPr lang="en-US"/>
          </a:p>
        </p:txBody>
      </p:sp>
    </p:spTree>
    <p:extLst>
      <p:ext uri="{BB962C8B-B14F-4D97-AF65-F5344CB8AC3E}">
        <p14:creationId xmlns:p14="http://schemas.microsoft.com/office/powerpoint/2010/main" val="309212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Local Access to the Repository</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To access your local repository you need the path to that folder. Just remember that Subversion expects all repository paths in the form </a:t>
            </a:r>
            <a:r>
              <a:rPr lang="en-US" dirty="0">
                <a:solidFill>
                  <a:srgbClr val="FF0000"/>
                </a:solidFill>
              </a:rPr>
              <a:t>file:///C:/SVNRepository</a:t>
            </a:r>
            <a:r>
              <a:rPr lang="en-US" dirty="0"/>
              <a:t>/. Note the use of forward slashes throughout.</a:t>
            </a:r>
          </a:p>
          <a:p>
            <a:endParaRPr lang="en-US" dirty="0"/>
          </a:p>
          <a:p>
            <a:r>
              <a:rPr lang="en-US" dirty="0"/>
              <a:t>To access a repository located on a network share you can either use drive mapping, or you can use the UNC path. For UNC paths, the form is file://ServerName/path/to/repos/. Note that there are only 2 leading slashes here.</a:t>
            </a:r>
          </a:p>
          <a:p>
            <a:endParaRPr lang="en-US" dirty="0"/>
          </a:p>
          <a:p>
            <a:r>
              <a:rPr lang="en-US" dirty="0"/>
              <a:t>Prior to SVN 1.2, UNC paths had to be given in the more obscure form file:///\ServerName/path/to/repos. This form is still supported, but not recommended.</a:t>
            </a:r>
          </a:p>
        </p:txBody>
      </p:sp>
      <p:sp>
        <p:nvSpPr>
          <p:cNvPr id="4" name="Date Placeholder 3"/>
          <p:cNvSpPr>
            <a:spLocks noGrp="1"/>
          </p:cNvSpPr>
          <p:nvPr>
            <p:ph type="dt" sz="half" idx="10"/>
          </p:nvPr>
        </p:nvSpPr>
        <p:spPr/>
        <p:txBody>
          <a:bodyPr/>
          <a:lstStyle/>
          <a:p>
            <a:fld id="{08B70B87-E273-48E3-BD7E-E62CF3C4E355}"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6</a:t>
            </a:fld>
            <a:endParaRPr lang="en-US"/>
          </a:p>
        </p:txBody>
      </p:sp>
    </p:spTree>
    <p:extLst>
      <p:ext uri="{BB962C8B-B14F-4D97-AF65-F5344CB8AC3E}">
        <p14:creationId xmlns:p14="http://schemas.microsoft.com/office/powerpoint/2010/main" val="34550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Repository Layout</a:t>
            </a:r>
            <a:br>
              <a:rPr lang="en-US" b="1" dirty="0"/>
            </a:br>
            <a:endParaRPr lang="en-US" dirty="0"/>
          </a:p>
        </p:txBody>
      </p:sp>
      <p:sp>
        <p:nvSpPr>
          <p:cNvPr id="3" name="Content Placeholder 2"/>
          <p:cNvSpPr>
            <a:spLocks noGrp="1"/>
          </p:cNvSpPr>
          <p:nvPr>
            <p:ph idx="1"/>
          </p:nvPr>
        </p:nvSpPr>
        <p:spPr/>
        <p:txBody>
          <a:bodyPr/>
          <a:lstStyle/>
          <a:p>
            <a:r>
              <a:rPr lang="en-US" dirty="0"/>
              <a:t>There are some standard, recommended ways to organize a repository. Most people create a trunk directory to hold the “main line” of development, a branches directory to contain branch copies, and a tags directory to contain tag copies. If a repository holds only one project, then often people create these top-level directories</a:t>
            </a:r>
            <a:r>
              <a:rPr lang="en-US" dirty="0" smtClean="0"/>
              <a:t>:</a:t>
            </a:r>
          </a:p>
          <a:p>
            <a:r>
              <a:rPr lang="en-US" dirty="0"/>
              <a:t>/trunk</a:t>
            </a:r>
          </a:p>
          <a:p>
            <a:r>
              <a:rPr lang="en-US" dirty="0"/>
              <a:t>/branches</a:t>
            </a:r>
          </a:p>
          <a:p>
            <a:r>
              <a:rPr lang="en-US" dirty="0"/>
              <a:t>/tags</a:t>
            </a:r>
          </a:p>
        </p:txBody>
      </p:sp>
      <p:sp>
        <p:nvSpPr>
          <p:cNvPr id="4" name="Date Placeholder 3"/>
          <p:cNvSpPr>
            <a:spLocks noGrp="1"/>
          </p:cNvSpPr>
          <p:nvPr>
            <p:ph type="dt" sz="half" idx="10"/>
          </p:nvPr>
        </p:nvSpPr>
        <p:spPr/>
        <p:txBody>
          <a:bodyPr/>
          <a:lstStyle/>
          <a:p>
            <a:fld id="{3655850E-9A78-4480-961D-FD65CFF4770B}"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7</a:t>
            </a:fld>
            <a:endParaRPr lang="en-US"/>
          </a:p>
        </p:txBody>
      </p:sp>
    </p:spTree>
    <p:extLst>
      <p:ext uri="{BB962C8B-B14F-4D97-AF65-F5344CB8AC3E}">
        <p14:creationId xmlns:p14="http://schemas.microsoft.com/office/powerpoint/2010/main" val="122456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6479"/>
            <a:ext cx="8596668" cy="5904884"/>
          </a:xfrm>
        </p:spPr>
        <p:txBody>
          <a:bodyPr>
            <a:normAutofit fontScale="85000" lnSpcReduction="10000"/>
          </a:bodyPr>
          <a:lstStyle/>
          <a:p>
            <a:r>
              <a:rPr lang="en-US" dirty="0"/>
              <a:t>Because this layout is so commonly used, when you create a new repository using </a:t>
            </a:r>
            <a:r>
              <a:rPr lang="en-US" dirty="0" err="1"/>
              <a:t>TortoiseSVN</a:t>
            </a:r>
            <a:r>
              <a:rPr lang="en-US" dirty="0"/>
              <a:t>, it will also offer to create the directory structure for you.</a:t>
            </a:r>
          </a:p>
          <a:p>
            <a:endParaRPr lang="en-US" dirty="0"/>
          </a:p>
          <a:p>
            <a:r>
              <a:rPr lang="en-US" dirty="0"/>
              <a:t>If a repository contains multiple projects, people often index their layout by branch</a:t>
            </a:r>
            <a:r>
              <a:rPr lang="en-US" dirty="0" smtClean="0"/>
              <a:t>:</a:t>
            </a:r>
          </a:p>
          <a:p>
            <a:r>
              <a:rPr lang="en-US" dirty="0"/>
              <a:t>/trunk/paint</a:t>
            </a:r>
          </a:p>
          <a:p>
            <a:r>
              <a:rPr lang="en-US" dirty="0"/>
              <a:t>/trunk/</a:t>
            </a:r>
            <a:r>
              <a:rPr lang="en-US" dirty="0" err="1"/>
              <a:t>calc</a:t>
            </a:r>
            <a:endParaRPr lang="en-US" dirty="0"/>
          </a:p>
          <a:p>
            <a:r>
              <a:rPr lang="en-US" dirty="0"/>
              <a:t>/branches/paint</a:t>
            </a:r>
          </a:p>
          <a:p>
            <a:r>
              <a:rPr lang="en-US" dirty="0"/>
              <a:t>/branches/</a:t>
            </a:r>
            <a:r>
              <a:rPr lang="en-US" dirty="0" err="1"/>
              <a:t>calc</a:t>
            </a:r>
            <a:endParaRPr lang="en-US" dirty="0"/>
          </a:p>
          <a:p>
            <a:r>
              <a:rPr lang="en-US" dirty="0"/>
              <a:t>/tags/paint</a:t>
            </a:r>
          </a:p>
          <a:p>
            <a:r>
              <a:rPr lang="en-US" dirty="0"/>
              <a:t>/</a:t>
            </a:r>
            <a:r>
              <a:rPr lang="en-US" dirty="0" smtClean="0"/>
              <a:t>tags/</a:t>
            </a:r>
            <a:r>
              <a:rPr lang="en-US" dirty="0" err="1" smtClean="0"/>
              <a:t>calc</a:t>
            </a:r>
            <a:endParaRPr lang="en-US" dirty="0" smtClean="0"/>
          </a:p>
          <a:p>
            <a:r>
              <a:rPr lang="en-US" dirty="0"/>
              <a:t>...or by project:</a:t>
            </a:r>
          </a:p>
          <a:p>
            <a:endParaRPr lang="en-US" dirty="0"/>
          </a:p>
          <a:p>
            <a:r>
              <a:rPr lang="en-US" dirty="0"/>
              <a:t>/paint/trunk</a:t>
            </a:r>
          </a:p>
          <a:p>
            <a:r>
              <a:rPr lang="en-US" dirty="0"/>
              <a:t>/paint/branches</a:t>
            </a:r>
          </a:p>
          <a:p>
            <a:r>
              <a:rPr lang="en-US" dirty="0"/>
              <a:t>/paint/tags</a:t>
            </a:r>
          </a:p>
          <a:p>
            <a:r>
              <a:rPr lang="en-US" dirty="0"/>
              <a:t>/</a:t>
            </a:r>
            <a:r>
              <a:rPr lang="en-US" dirty="0" err="1"/>
              <a:t>calc</a:t>
            </a:r>
            <a:r>
              <a:rPr lang="en-US" dirty="0"/>
              <a:t>/trunk</a:t>
            </a:r>
          </a:p>
          <a:p>
            <a:r>
              <a:rPr lang="en-US" dirty="0"/>
              <a:t>/</a:t>
            </a:r>
            <a:r>
              <a:rPr lang="en-US" dirty="0" err="1"/>
              <a:t>calc</a:t>
            </a:r>
            <a:r>
              <a:rPr lang="en-US" dirty="0"/>
              <a:t>/branches</a:t>
            </a:r>
          </a:p>
          <a:p>
            <a:r>
              <a:rPr lang="en-US" dirty="0"/>
              <a:t>/</a:t>
            </a:r>
            <a:r>
              <a:rPr lang="en-US" dirty="0" err="1"/>
              <a:t>calc</a:t>
            </a:r>
            <a:r>
              <a:rPr lang="en-US" dirty="0"/>
              <a:t>/tags</a:t>
            </a:r>
          </a:p>
        </p:txBody>
      </p:sp>
      <p:sp>
        <p:nvSpPr>
          <p:cNvPr id="2" name="Date Placeholder 1"/>
          <p:cNvSpPr>
            <a:spLocks noGrp="1"/>
          </p:cNvSpPr>
          <p:nvPr>
            <p:ph type="dt" sz="half" idx="10"/>
          </p:nvPr>
        </p:nvSpPr>
        <p:spPr/>
        <p:txBody>
          <a:bodyPr/>
          <a:lstStyle/>
          <a:p>
            <a:fld id="{3CBCC34F-76B2-4E2E-A988-775EC0752D65}" type="datetime1">
              <a:rPr lang="en-US" smtClean="0"/>
              <a:t>6/30/2016</a:t>
            </a:fld>
            <a:endParaRPr lang="en-US"/>
          </a:p>
        </p:txBody>
      </p:sp>
      <p:sp>
        <p:nvSpPr>
          <p:cNvPr id="4" name="Footer Placeholder 3"/>
          <p:cNvSpPr>
            <a:spLocks noGrp="1"/>
          </p:cNvSpPr>
          <p:nvPr>
            <p:ph type="ftr" sz="quarter" idx="11"/>
          </p:nvPr>
        </p:nvSpPr>
        <p:spPr/>
        <p:txBody>
          <a:bodyPr/>
          <a:lstStyle/>
          <a:p>
            <a:r>
              <a:rPr lang="en-US" smtClean="0"/>
              <a:t>Presented by MangaRao</a:t>
            </a:r>
            <a:endParaRPr lang="en-US"/>
          </a:p>
        </p:txBody>
      </p:sp>
      <p:sp>
        <p:nvSpPr>
          <p:cNvPr id="5" name="Slide Number Placeholder 4"/>
          <p:cNvSpPr>
            <a:spLocks noGrp="1"/>
          </p:cNvSpPr>
          <p:nvPr>
            <p:ph type="sldNum" sz="quarter" idx="12"/>
          </p:nvPr>
        </p:nvSpPr>
        <p:spPr/>
        <p:txBody>
          <a:bodyPr/>
          <a:lstStyle/>
          <a:p>
            <a:fld id="{EB760DC6-A60F-4E91-B06C-53EDD59F329B}" type="slidenum">
              <a:rPr lang="en-US" smtClean="0"/>
              <a:t>8</a:t>
            </a:fld>
            <a:endParaRPr lang="en-US"/>
          </a:p>
        </p:txBody>
      </p:sp>
    </p:spTree>
    <p:extLst>
      <p:ext uri="{BB962C8B-B14F-4D97-AF65-F5344CB8AC3E}">
        <p14:creationId xmlns:p14="http://schemas.microsoft.com/office/powerpoint/2010/main" val="133830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subversive plugin in Eclipse</a:t>
            </a:r>
            <a:endParaRPr lang="en-US" dirty="0"/>
          </a:p>
        </p:txBody>
      </p:sp>
      <p:sp>
        <p:nvSpPr>
          <p:cNvPr id="3" name="Content Placeholder 2"/>
          <p:cNvSpPr>
            <a:spLocks noGrp="1"/>
          </p:cNvSpPr>
          <p:nvPr>
            <p:ph idx="1"/>
          </p:nvPr>
        </p:nvSpPr>
        <p:spPr/>
        <p:txBody>
          <a:bodyPr/>
          <a:lstStyle/>
          <a:p>
            <a:r>
              <a:rPr lang="en-US" dirty="0"/>
              <a:t>The Subversive installation consists of installing the </a:t>
            </a:r>
            <a:endParaRPr lang="en-US" dirty="0" smtClean="0"/>
          </a:p>
          <a:p>
            <a:r>
              <a:rPr lang="en-US" dirty="0" err="1" smtClean="0"/>
              <a:t>i</a:t>
            </a:r>
            <a:r>
              <a:rPr lang="en-US" dirty="0"/>
              <a:t>)</a:t>
            </a:r>
            <a:r>
              <a:rPr lang="en-US" dirty="0" smtClean="0"/>
              <a:t> Subversive </a:t>
            </a:r>
            <a:r>
              <a:rPr lang="en-US" dirty="0"/>
              <a:t>plug-in </a:t>
            </a:r>
            <a:r>
              <a:rPr lang="en-US" dirty="0" smtClean="0"/>
              <a:t>and</a:t>
            </a:r>
          </a:p>
          <a:p>
            <a:r>
              <a:rPr lang="en-US" dirty="0" smtClean="0"/>
              <a:t>Ii))  </a:t>
            </a:r>
            <a:r>
              <a:rPr lang="en-US" dirty="0"/>
              <a:t>Subversive SVN Connectors. </a:t>
            </a:r>
            <a:endParaRPr lang="en-US" dirty="0" smtClean="0"/>
          </a:p>
          <a:p>
            <a:endParaRPr lang="en-US" dirty="0"/>
          </a:p>
          <a:p>
            <a:r>
              <a:rPr lang="en-US" dirty="0"/>
              <a:t>Source: https://eclipse.org/subversive/installation-instructions.php</a:t>
            </a:r>
          </a:p>
        </p:txBody>
      </p:sp>
      <p:sp>
        <p:nvSpPr>
          <p:cNvPr id="4" name="Date Placeholder 3"/>
          <p:cNvSpPr>
            <a:spLocks noGrp="1"/>
          </p:cNvSpPr>
          <p:nvPr>
            <p:ph type="dt" sz="half" idx="10"/>
          </p:nvPr>
        </p:nvSpPr>
        <p:spPr/>
        <p:txBody>
          <a:bodyPr/>
          <a:lstStyle/>
          <a:p>
            <a:fld id="{D857A67D-8EE8-4109-9F82-194A5E273E4C}" type="datetime1">
              <a:rPr lang="en-US" smtClean="0"/>
              <a:t>6/30/2016</a:t>
            </a:fld>
            <a:endParaRPr lang="en-US"/>
          </a:p>
        </p:txBody>
      </p:sp>
      <p:sp>
        <p:nvSpPr>
          <p:cNvPr id="5" name="Footer Placeholder 4"/>
          <p:cNvSpPr>
            <a:spLocks noGrp="1"/>
          </p:cNvSpPr>
          <p:nvPr>
            <p:ph type="ftr" sz="quarter" idx="11"/>
          </p:nvPr>
        </p:nvSpPr>
        <p:spPr/>
        <p:txBody>
          <a:bodyPr/>
          <a:lstStyle/>
          <a:p>
            <a:r>
              <a:rPr lang="en-US" smtClean="0"/>
              <a:t>Presented by MangaRao</a:t>
            </a:r>
            <a:endParaRPr lang="en-US"/>
          </a:p>
        </p:txBody>
      </p:sp>
      <p:sp>
        <p:nvSpPr>
          <p:cNvPr id="6" name="Slide Number Placeholder 5"/>
          <p:cNvSpPr>
            <a:spLocks noGrp="1"/>
          </p:cNvSpPr>
          <p:nvPr>
            <p:ph type="sldNum" sz="quarter" idx="12"/>
          </p:nvPr>
        </p:nvSpPr>
        <p:spPr/>
        <p:txBody>
          <a:bodyPr/>
          <a:lstStyle/>
          <a:p>
            <a:fld id="{EB760DC6-A60F-4E91-B06C-53EDD59F329B}" type="slidenum">
              <a:rPr lang="en-US" smtClean="0"/>
              <a:t>9</a:t>
            </a:fld>
            <a:endParaRPr lang="en-US"/>
          </a:p>
        </p:txBody>
      </p:sp>
    </p:spTree>
    <p:extLst>
      <p:ext uri="{BB962C8B-B14F-4D97-AF65-F5344CB8AC3E}">
        <p14:creationId xmlns:p14="http://schemas.microsoft.com/office/powerpoint/2010/main" val="1072028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902</TotalTime>
  <Words>801</Words>
  <Application>Microsoft Office PowerPoint</Application>
  <PresentationFormat>Widescreen</PresentationFormat>
  <Paragraphs>166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How to work with SVN</vt:lpstr>
      <vt:lpstr>Repository Creation    </vt:lpstr>
      <vt:lpstr>Creating The Repository With TortoiseSVN</vt:lpstr>
      <vt:lpstr> </vt:lpstr>
      <vt:lpstr>Note</vt:lpstr>
      <vt:lpstr>Local Access to the Repository </vt:lpstr>
      <vt:lpstr>Repository Layout </vt:lpstr>
      <vt:lpstr>PowerPoint Presentation</vt:lpstr>
      <vt:lpstr>Install subversive plugin in Eclipse</vt:lpstr>
      <vt:lpstr> </vt:lpstr>
      <vt:lpstr>To work with repository, subversion connectors should be installed</vt:lpstr>
      <vt:lpstr>Phase 1 - Installation of the Subversive Plug-In </vt:lpstr>
      <vt:lpstr>Option 1 - Use an Eclipse Simultaneous Release Update Site </vt:lpstr>
      <vt:lpstr>PowerPoint Presentation</vt:lpstr>
      <vt:lpstr>Main thing</vt:lpstr>
      <vt:lpstr>Option 2 - Use a Subversive Update Site </vt:lpstr>
      <vt:lpstr>Option 3 - Use Eclipse Marketplace Client </vt:lpstr>
      <vt:lpstr>Steps to do</vt:lpstr>
      <vt:lpstr>Phase 2 - Installation of Subversive SVN Connectors </vt:lpstr>
      <vt:lpstr>Install Svn connector</vt:lpstr>
      <vt:lpstr> </vt:lpstr>
      <vt:lpstr>Subversive SVN Connectors does not appear in eclipse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SVN</dc:title>
  <dc:creator>Arepalli, Manga Rao</dc:creator>
  <cp:lastModifiedBy>Arepalli, Manga Rao</cp:lastModifiedBy>
  <cp:revision>24</cp:revision>
  <dcterms:created xsi:type="dcterms:W3CDTF">2016-06-12T17:29:48Z</dcterms:created>
  <dcterms:modified xsi:type="dcterms:W3CDTF">2016-06-30T04:11:00Z</dcterms:modified>
</cp:coreProperties>
</file>