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66" r:id="rId5"/>
    <p:sldId id="258" r:id="rId6"/>
    <p:sldId id="264" r:id="rId7"/>
    <p:sldId id="265" r:id="rId8"/>
    <p:sldId id="267" r:id="rId9"/>
    <p:sldId id="269" r:id="rId10"/>
    <p:sldId id="270" r:id="rId11"/>
    <p:sldId id="259" r:id="rId12"/>
    <p:sldId id="268" r:id="rId13"/>
    <p:sldId id="260" r:id="rId14"/>
    <p:sldId id="261" r:id="rId15"/>
    <p:sldId id="274" r:id="rId16"/>
    <p:sldId id="262" r:id="rId17"/>
    <p:sldId id="263" r:id="rId18"/>
    <p:sldId id="273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3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168D-0FEE-4124-B8DA-7BAFC02702B5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F7D5-5D34-464E-B9A7-130CC336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powerful Code Analyzer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Sonar runner and sonar scanner both are same.</a:t>
            </a:r>
          </a:p>
          <a:p>
            <a:r>
              <a:rPr lang="en-US" dirty="0" smtClean="0"/>
              <a:t>Sonar runner is renamed to sonar scanner from latest version onwards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3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sonar scanner entry to the path up to bin from </a:t>
            </a:r>
            <a:r>
              <a:rPr lang="en-US" dirty="0" err="1" smtClean="0"/>
              <a:t>SonarScanner</a:t>
            </a:r>
            <a:r>
              <a:rPr lang="en-US" dirty="0" smtClean="0"/>
              <a:t> folder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127" y="1825625"/>
            <a:ext cx="4617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158150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Sonarqube</a:t>
            </a:r>
            <a:r>
              <a:rPr lang="en-US" dirty="0" smtClean="0"/>
              <a:t> report – </a:t>
            </a:r>
            <a:br>
              <a:rPr lang="en-US" dirty="0" smtClean="0"/>
            </a:br>
            <a:r>
              <a:rPr lang="en-US" sz="3100" dirty="0" smtClean="0"/>
              <a:t>To analyze source code, first create a java project in eclipse - </a:t>
            </a:r>
            <a:r>
              <a:rPr lang="en-US" sz="3100" dirty="0" err="1" smtClean="0"/>
              <a:t>SimpleJavaProject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201"/>
            <a:ext cx="10466667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3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sonar-</a:t>
            </a:r>
            <a:r>
              <a:rPr lang="en-US" dirty="0" err="1" smtClean="0"/>
              <a:t>runner.properties</a:t>
            </a:r>
            <a:r>
              <a:rPr lang="en-US" dirty="0" smtClean="0"/>
              <a:t> file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47" y="2109952"/>
            <a:ext cx="9561905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3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sonar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Port no can be changed. Database details can be changed or Use default database. Add new project details. (Add project path created in eclipse)</a:t>
            </a:r>
          </a:p>
          <a:p>
            <a:endParaRPr lang="en-US" sz="2400" dirty="0"/>
          </a:p>
          <a:p>
            <a:r>
              <a:rPr lang="en-US" sz="2400" dirty="0" err="1"/>
              <a:t>sonar.projectKey</a:t>
            </a:r>
            <a:r>
              <a:rPr lang="en-US" sz="2400" dirty="0"/>
              <a:t>=</a:t>
            </a:r>
            <a:r>
              <a:rPr lang="en-US" sz="2400" dirty="0" err="1"/>
              <a:t>SimpleJavaProject</a:t>
            </a:r>
            <a:endParaRPr lang="en-US" sz="2400" dirty="0"/>
          </a:p>
          <a:p>
            <a:r>
              <a:rPr lang="en-US" sz="2400" dirty="0" err="1"/>
              <a:t>sonar.projectName</a:t>
            </a:r>
            <a:r>
              <a:rPr lang="en-US" sz="2400" dirty="0"/>
              <a:t>=</a:t>
            </a:r>
            <a:r>
              <a:rPr lang="en-US" sz="2400" dirty="0" err="1"/>
              <a:t>SimpleJavaProject</a:t>
            </a:r>
            <a:endParaRPr lang="en-US" sz="2400" dirty="0"/>
          </a:p>
          <a:p>
            <a:r>
              <a:rPr lang="en-US" sz="2400" dirty="0" err="1"/>
              <a:t>sonar.projectVersion</a:t>
            </a:r>
            <a:r>
              <a:rPr lang="en-US" sz="2400" dirty="0"/>
              <a:t>=1.0</a:t>
            </a:r>
          </a:p>
          <a:p>
            <a:r>
              <a:rPr lang="en-US" sz="2400" dirty="0" err="1"/>
              <a:t>sonar.sources</a:t>
            </a:r>
            <a:r>
              <a:rPr lang="en-US" sz="2400" dirty="0"/>
              <a:t>=</a:t>
            </a:r>
            <a:r>
              <a:rPr lang="en-US" sz="2400" dirty="0" err="1"/>
              <a:t>src</a:t>
            </a:r>
            <a:r>
              <a:rPr lang="en-US" sz="2400" dirty="0"/>
              <a:t>\\com\\</a:t>
            </a:r>
            <a:r>
              <a:rPr lang="en-US" sz="2400" dirty="0" err="1"/>
              <a:t>mangaraoit</a:t>
            </a:r>
            <a:r>
              <a:rPr lang="en-US" sz="2400" dirty="0"/>
              <a:t>\\</a:t>
            </a:r>
            <a:r>
              <a:rPr lang="en-US" sz="2400" dirty="0" smtClean="0"/>
              <a:t>main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64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876" y="1825625"/>
            <a:ext cx="66262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sonar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7512"/>
            <a:ext cx="10515600" cy="4351338"/>
          </a:xfrm>
        </p:spPr>
        <p:txBody>
          <a:bodyPr/>
          <a:lstStyle/>
          <a:p>
            <a:r>
              <a:rPr lang="en-US" dirty="0" smtClean="0"/>
              <a:t>Go to the below specific OS location and click on StartSonar.bat file or run the file from command prompt</a:t>
            </a:r>
          </a:p>
          <a:p>
            <a:r>
              <a:rPr lang="pt-BR" sz="1600" dirty="0" smtClean="0"/>
              <a:t>#----- Default SonarQube server</a:t>
            </a:r>
          </a:p>
          <a:p>
            <a:r>
              <a:rPr lang="pt-BR" sz="1600" dirty="0" smtClean="0"/>
              <a:t>#sonar.host.url=http://localhost:9000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30" y="3685198"/>
            <a:ext cx="7685714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6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13"/>
            <a:ext cx="10515600" cy="1325563"/>
          </a:xfrm>
        </p:spPr>
        <p:txBody>
          <a:bodyPr/>
          <a:lstStyle/>
          <a:p>
            <a:r>
              <a:rPr lang="en-US" dirty="0" smtClean="0"/>
              <a:t>Once sonar server is up, run sonar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3285"/>
            <a:ext cx="10515600" cy="53325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52" y="1143285"/>
            <a:ext cx="9238095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Execute </a:t>
            </a:r>
            <a:r>
              <a:rPr lang="en-US" sz="4000" dirty="0" smtClean="0">
                <a:hlinkClick r:id="rId2"/>
              </a:rPr>
              <a:t>http://localhost:9000</a:t>
            </a:r>
            <a:r>
              <a:rPr lang="en-US" sz="4000" dirty="0" smtClean="0"/>
              <a:t> – No projects analyzed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8" y="1496532"/>
            <a:ext cx="11714943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sonar-runner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project base directory location and execute sonar-runner</a:t>
            </a:r>
          </a:p>
          <a:p>
            <a:r>
              <a:rPr lang="en-US" dirty="0" smtClean="0"/>
              <a:t>We can run the sonar-runner.bat  or sonar-runner.exe file.</a:t>
            </a:r>
          </a:p>
          <a:p>
            <a:r>
              <a:rPr lang="en-US" dirty="0" smtClean="0"/>
              <a:t>Cd C:\\Users\\marepalli\\Desktop\\WebservicesWorkspace\\SimpleJavaProject</a:t>
            </a:r>
          </a:p>
          <a:p>
            <a:r>
              <a:rPr lang="en-US" dirty="0"/>
              <a:t>C:\...SimpleJavaProject&gt; </a:t>
            </a:r>
            <a:r>
              <a:rPr lang="en-US" dirty="0" smtClean="0">
                <a:solidFill>
                  <a:srgbClr val="FF0000"/>
                </a:solidFill>
              </a:rPr>
              <a:t>sonar-runner.bat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9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SonarQube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Code Analyzer tool and open source software</a:t>
            </a:r>
          </a:p>
          <a:p>
            <a:r>
              <a:rPr lang="en-US" dirty="0" smtClean="0"/>
              <a:t>It supports various languages like Java, C#, PHP, etc..</a:t>
            </a:r>
          </a:p>
          <a:p>
            <a:r>
              <a:rPr lang="en-US" dirty="0" smtClean="0"/>
              <a:t>It can be integrated with Eclipse with </a:t>
            </a:r>
            <a:r>
              <a:rPr lang="en-US" dirty="0" err="1" smtClean="0"/>
              <a:t>SonarLite</a:t>
            </a:r>
            <a:r>
              <a:rPr lang="en-US" dirty="0" smtClean="0"/>
              <a:t> plugin, So that at the time of development all Code review issues can be resolved. At the time Unit testing, UT issues count will be less.</a:t>
            </a:r>
          </a:p>
          <a:p>
            <a:r>
              <a:rPr lang="en-US" dirty="0" smtClean="0"/>
              <a:t>It can be integrated with build tools like ANT, MAVEN, GRADLE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108" y="1825625"/>
            <a:ext cx="8715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9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http://localhost:9000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8242"/>
            <a:ext cx="10515600" cy="40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8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Sonar lint plugin integration with Eclipse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8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</a:t>
            </a:r>
            <a:r>
              <a:rPr lang="en-US" dirty="0" err="1" smtClean="0"/>
              <a:t>Sonarlint</a:t>
            </a:r>
            <a:r>
              <a:rPr lang="en-US" dirty="0" smtClean="0"/>
              <a:t> plugin integration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Go to Eclipse market place</a:t>
            </a:r>
          </a:p>
          <a:p>
            <a:pPr marL="0" indent="0">
              <a:buNone/>
            </a:pPr>
            <a:r>
              <a:rPr lang="en-US" dirty="0" smtClean="0"/>
              <a:t>2. search with ‘</a:t>
            </a:r>
            <a:r>
              <a:rPr lang="en-US" dirty="0" err="1" smtClean="0"/>
              <a:t>Sonarlint</a:t>
            </a:r>
            <a:r>
              <a:rPr lang="en-US" dirty="0" smtClean="0"/>
              <a:t>’ keyword</a:t>
            </a:r>
          </a:p>
          <a:p>
            <a:pPr marL="0" indent="0">
              <a:buNone/>
            </a:pPr>
            <a:r>
              <a:rPr lang="en-US" dirty="0" smtClean="0"/>
              <a:t>3. Select </a:t>
            </a:r>
            <a:r>
              <a:rPr lang="en-US" dirty="0" err="1" smtClean="0"/>
              <a:t>Sonarlint</a:t>
            </a:r>
            <a:r>
              <a:rPr lang="en-US" dirty="0" smtClean="0"/>
              <a:t>  results, click on Install</a:t>
            </a:r>
          </a:p>
          <a:p>
            <a:pPr marL="0" indent="0">
              <a:buNone/>
            </a:pPr>
            <a:r>
              <a:rPr lang="en-US" dirty="0" smtClean="0"/>
              <a:t>4. Accept the license, click on Next, Finish</a:t>
            </a:r>
          </a:p>
          <a:p>
            <a:pPr marL="0" indent="0">
              <a:buNone/>
            </a:pPr>
            <a:r>
              <a:rPr lang="en-US" dirty="0" smtClean="0"/>
              <a:t>5. Restart the eclipse</a:t>
            </a:r>
          </a:p>
          <a:p>
            <a:pPr marL="0" indent="0">
              <a:buNone/>
            </a:pPr>
            <a:r>
              <a:rPr lang="en-US" dirty="0" smtClean="0"/>
              <a:t>6. Right click on project – </a:t>
            </a:r>
            <a:r>
              <a:rPr lang="en-US" dirty="0" err="1" smtClean="0"/>
              <a:t>SonarLint</a:t>
            </a:r>
            <a:r>
              <a:rPr lang="en-US" dirty="0" smtClean="0"/>
              <a:t> – Bind to Sonar </a:t>
            </a:r>
            <a:r>
              <a:rPr lang="en-US" dirty="0" err="1" smtClean="0"/>
              <a:t>Qube</a:t>
            </a:r>
            <a:r>
              <a:rPr lang="en-US" dirty="0" smtClean="0"/>
              <a:t> project</a:t>
            </a:r>
          </a:p>
          <a:p>
            <a:pPr marL="0" indent="0">
              <a:buNone/>
            </a:pPr>
            <a:r>
              <a:rPr lang="en-US" dirty="0" smtClean="0"/>
              <a:t>7. Go to show view and select </a:t>
            </a:r>
            <a:r>
              <a:rPr lang="en-US" dirty="0" err="1" smtClean="0"/>
              <a:t>SonarLintIssues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SonarLintRuleDescription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2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304" y="300038"/>
            <a:ext cx="4533392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5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100" y="231775"/>
            <a:ext cx="4483800" cy="59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24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958" y="231775"/>
            <a:ext cx="5788083" cy="59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3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381" y="2151988"/>
            <a:ext cx="4895238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7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190" y="2575797"/>
            <a:ext cx="484761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8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446" y="231775"/>
            <a:ext cx="8343108" cy="59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0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14" y="2277484"/>
            <a:ext cx="502857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source code is changed, if there are any issues, automatically those </a:t>
            </a:r>
            <a:r>
              <a:rPr lang="en-US" smtClean="0"/>
              <a:t>are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303" y="1825625"/>
            <a:ext cx="8735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198" y="246063"/>
            <a:ext cx="8571603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Sonarqube</a:t>
            </a:r>
            <a:r>
              <a:rPr lang="en-US" dirty="0" smtClean="0"/>
              <a:t> installation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9531"/>
            <a:ext cx="10515600" cy="36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sonar server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119" y="1825625"/>
            <a:ext cx="8147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6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sonar runner (scanner) – it can be integrated with </a:t>
            </a:r>
            <a:r>
              <a:rPr lang="en-US" dirty="0" err="1" smtClean="0"/>
              <a:t>jetkins</a:t>
            </a:r>
            <a:r>
              <a:rPr lang="en-US" dirty="0" smtClean="0"/>
              <a:t>, maven or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282"/>
            <a:ext cx="10515600" cy="42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the downloaded files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095" y="2991770"/>
            <a:ext cx="9123809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9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Sonar-runner or sonar-scanner exe file location to add to 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143" y="3244151"/>
            <a:ext cx="8285714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390</Words>
  <Application>Microsoft Office PowerPoint</Application>
  <PresentationFormat>Widescreen</PresentationFormat>
  <Paragraphs>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SonarQube</vt:lpstr>
      <vt:lpstr>What is SonarQube?</vt:lpstr>
      <vt:lpstr>SonarQube Architecture</vt:lpstr>
      <vt:lpstr>PowerPoint Presentation</vt:lpstr>
      <vt:lpstr>Sonarqube installation</vt:lpstr>
      <vt:lpstr>Download sonar server </vt:lpstr>
      <vt:lpstr>Download sonar runner (scanner) – it can be integrated with jetkins, maven or gradle</vt:lpstr>
      <vt:lpstr>Extract the downloaded files</vt:lpstr>
      <vt:lpstr>Sonar-runner or sonar-scanner exe file location to add to path</vt:lpstr>
      <vt:lpstr>Note</vt:lpstr>
      <vt:lpstr>Add sonar scanner entry to the path up to bin from SonarScanner folder </vt:lpstr>
      <vt:lpstr>Analyse Sonarqube report –  To analyze source code, first create a java project in eclipse - SimpleJavaProject </vt:lpstr>
      <vt:lpstr>Open sonar-runner.properties file   </vt:lpstr>
      <vt:lpstr>Changes in sonar</vt:lpstr>
      <vt:lpstr>PowerPoint Presentation</vt:lpstr>
      <vt:lpstr>Start sonar runner</vt:lpstr>
      <vt:lpstr>Once sonar server is up, run sonar report</vt:lpstr>
      <vt:lpstr>Execute http://localhost:9000 – No projects analyzed</vt:lpstr>
      <vt:lpstr>Run sonar-runner command</vt:lpstr>
      <vt:lpstr>PowerPoint Presentation</vt:lpstr>
      <vt:lpstr>Hit http://localhost:9000</vt:lpstr>
      <vt:lpstr>Sonar lint plugin integration with Eclipse</vt:lpstr>
      <vt:lpstr>Eclipse Sonarlint plugin integration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source code is changed, if there are any issues, automatically those are displayed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Arepalli, Manga Rao</dc:creator>
  <cp:lastModifiedBy>Arepalli, Manga Rao</cp:lastModifiedBy>
  <cp:revision>31</cp:revision>
  <dcterms:created xsi:type="dcterms:W3CDTF">2016-09-06T16:58:21Z</dcterms:created>
  <dcterms:modified xsi:type="dcterms:W3CDTF">2016-09-08T18:00:08Z</dcterms:modified>
</cp:coreProperties>
</file>