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92415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59241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58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354587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124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946106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68650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323337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94082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C2FA1C-7B2D-4838-9C67-B0224095249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326636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2FA1C-7B2D-4838-9C67-B0224095249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97163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2FA1C-7B2D-4838-9C67-B02240952495}"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24595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2FA1C-7B2D-4838-9C67-B02240952495}"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58374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2FA1C-7B2D-4838-9C67-B02240952495}"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319703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C2FA1C-7B2D-4838-9C67-B0224095249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159580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C2FA1C-7B2D-4838-9C67-B0224095249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AE14B-F497-43A5-9413-BF1068BEE45B}" type="slidenum">
              <a:rPr lang="en-US" smtClean="0"/>
              <a:t>‹#›</a:t>
            </a:fld>
            <a:endParaRPr lang="en-US"/>
          </a:p>
        </p:txBody>
      </p:sp>
    </p:spTree>
    <p:extLst>
      <p:ext uri="{BB962C8B-B14F-4D97-AF65-F5344CB8AC3E}">
        <p14:creationId xmlns:p14="http://schemas.microsoft.com/office/powerpoint/2010/main" val="218466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C2FA1C-7B2D-4838-9C67-B02240952495}" type="datetimeFigureOut">
              <a:rPr lang="en-US" smtClean="0"/>
              <a:t>11/7/2018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8DAE14B-F497-43A5-9413-BF1068BEE45B}" type="slidenum">
              <a:rPr lang="en-US" smtClean="0"/>
              <a:t>‹#›</a:t>
            </a:fld>
            <a:endParaRPr lang="en-US"/>
          </a:p>
        </p:txBody>
      </p:sp>
    </p:spTree>
    <p:extLst>
      <p:ext uri="{BB962C8B-B14F-4D97-AF65-F5344CB8AC3E}">
        <p14:creationId xmlns:p14="http://schemas.microsoft.com/office/powerpoint/2010/main" val="7889467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08BD-89CD-4123-B2F6-EEC63A7C8A7D}"/>
              </a:ext>
            </a:extLst>
          </p:cNvPr>
          <p:cNvSpPr>
            <a:spLocks noGrp="1"/>
          </p:cNvSpPr>
          <p:nvPr>
            <p:ph type="ctrTitle"/>
          </p:nvPr>
        </p:nvSpPr>
        <p:spPr/>
        <p:txBody>
          <a:bodyPr/>
          <a:lstStyle/>
          <a:p>
            <a:r>
              <a:rPr lang="en-US" b="1" dirty="0"/>
              <a:t>Micro Services </a:t>
            </a:r>
            <a:br>
              <a:rPr lang="en-US" b="1" dirty="0"/>
            </a:br>
            <a:endParaRPr lang="en-US" dirty="0"/>
          </a:p>
        </p:txBody>
      </p:sp>
      <p:sp>
        <p:nvSpPr>
          <p:cNvPr id="3" name="Subtitle 2">
            <a:extLst>
              <a:ext uri="{FF2B5EF4-FFF2-40B4-BE49-F238E27FC236}">
                <a16:creationId xmlns:a16="http://schemas.microsoft.com/office/drawing/2014/main" id="{754D9AE0-9E19-40AB-AB44-72248A468F1E}"/>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5110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3ABC-C561-439E-B477-318C7453DC34}"/>
              </a:ext>
            </a:extLst>
          </p:cNvPr>
          <p:cNvSpPr>
            <a:spLocks noGrp="1"/>
          </p:cNvSpPr>
          <p:nvPr>
            <p:ph type="title"/>
          </p:nvPr>
        </p:nvSpPr>
        <p:spPr/>
        <p:txBody>
          <a:bodyPr/>
          <a:lstStyle/>
          <a:p>
            <a:r>
              <a:rPr lang="en-US" dirty="0"/>
              <a:t>What is Micro Service?</a:t>
            </a:r>
            <a:br>
              <a:rPr lang="en-US" dirty="0"/>
            </a:br>
            <a:endParaRPr lang="en-US" dirty="0"/>
          </a:p>
        </p:txBody>
      </p:sp>
      <p:sp>
        <p:nvSpPr>
          <p:cNvPr id="3" name="Content Placeholder 2">
            <a:extLst>
              <a:ext uri="{FF2B5EF4-FFF2-40B4-BE49-F238E27FC236}">
                <a16:creationId xmlns:a16="http://schemas.microsoft.com/office/drawing/2014/main" id="{4DD17BD1-57FC-4CDF-A3AB-BC90506E0A51}"/>
              </a:ext>
            </a:extLst>
          </p:cNvPr>
          <p:cNvSpPr>
            <a:spLocks noGrp="1"/>
          </p:cNvSpPr>
          <p:nvPr>
            <p:ph idx="1"/>
          </p:nvPr>
        </p:nvSpPr>
        <p:spPr>
          <a:xfrm>
            <a:off x="677334" y="2160589"/>
            <a:ext cx="8596668" cy="3880773"/>
          </a:xfrm>
        </p:spPr>
        <p:txBody>
          <a:bodyPr/>
          <a:lstStyle/>
          <a:p>
            <a:r>
              <a:rPr lang="en-US" dirty="0"/>
              <a:t>Micro Service is an architecture that allows the developers to develop and deploy services independently. Each service running has its own process and this achieves the lightweight model to support business applications.</a:t>
            </a:r>
          </a:p>
          <a:p>
            <a:r>
              <a:rPr lang="en-US" dirty="0"/>
              <a:t>Advantages</a:t>
            </a:r>
          </a:p>
          <a:p>
            <a:r>
              <a:rPr lang="en-US" dirty="0"/>
              <a:t>Micro services offers the following advantages to its developers −</a:t>
            </a:r>
          </a:p>
          <a:p>
            <a:r>
              <a:rPr lang="en-US" dirty="0"/>
              <a:t>Easy deployment</a:t>
            </a:r>
          </a:p>
          <a:p>
            <a:r>
              <a:rPr lang="en-US" dirty="0"/>
              <a:t>Simple scalability</a:t>
            </a:r>
          </a:p>
          <a:p>
            <a:r>
              <a:rPr lang="en-US" dirty="0"/>
              <a:t>Compatible with Containers</a:t>
            </a:r>
          </a:p>
          <a:p>
            <a:r>
              <a:rPr lang="en-US" dirty="0"/>
              <a:t>Minimum configuration</a:t>
            </a:r>
          </a:p>
          <a:p>
            <a:r>
              <a:rPr lang="en-US" dirty="0"/>
              <a:t>Lesser production time</a:t>
            </a:r>
          </a:p>
          <a:p>
            <a:pPr marL="0" indent="0">
              <a:buNone/>
            </a:pPr>
            <a:endParaRPr lang="en-US" dirty="0"/>
          </a:p>
        </p:txBody>
      </p:sp>
    </p:spTree>
    <p:extLst>
      <p:ext uri="{BB962C8B-B14F-4D97-AF65-F5344CB8AC3E}">
        <p14:creationId xmlns:p14="http://schemas.microsoft.com/office/powerpoint/2010/main" val="123732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E84E5-8BC2-4435-859C-7457048A5057}"/>
              </a:ext>
            </a:extLst>
          </p:cNvPr>
          <p:cNvSpPr>
            <a:spLocks noGrp="1"/>
          </p:cNvSpPr>
          <p:nvPr>
            <p:ph idx="1"/>
          </p:nvPr>
        </p:nvSpPr>
        <p:spPr/>
        <p:txBody>
          <a:bodyPr/>
          <a:lstStyle/>
          <a:p>
            <a:pPr marL="0" indent="0">
              <a:buNone/>
            </a:pPr>
            <a:r>
              <a:rPr lang="en-US" dirty="0"/>
              <a:t>Spring Boot is an open source Java-based framework used to create a micro Service. It is developed by Pivotal Team and is used to build stand-alone and production ready spring applications</a:t>
            </a:r>
          </a:p>
        </p:txBody>
      </p:sp>
    </p:spTree>
    <p:extLst>
      <p:ext uri="{BB962C8B-B14F-4D97-AF65-F5344CB8AC3E}">
        <p14:creationId xmlns:p14="http://schemas.microsoft.com/office/powerpoint/2010/main" val="3300949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Default Theme</Template>
  <TotalTime>1120</TotalTime>
  <Words>97</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Micro Services  </vt:lpstr>
      <vt:lpstr>What is Micro Service?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Services  </dc:title>
  <dc:creator>Arepalli, Manga Rao (US - Hyderabad)</dc:creator>
  <cp:lastModifiedBy>Arepalli, Manga Rao (US - Hyderabad)</cp:lastModifiedBy>
  <cp:revision>54</cp:revision>
  <dcterms:created xsi:type="dcterms:W3CDTF">2018-11-03T13:03:43Z</dcterms:created>
  <dcterms:modified xsi:type="dcterms:W3CDTF">2018-11-07T15:15:46Z</dcterms:modified>
</cp:coreProperties>
</file>