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4"/>
  </p:notesMasterIdLst>
  <p:sldIdLst>
    <p:sldId id="256" r:id="rId2"/>
    <p:sldId id="562" r:id="rId3"/>
    <p:sldId id="257" r:id="rId4"/>
    <p:sldId id="258" r:id="rId5"/>
    <p:sldId id="560" r:id="rId6"/>
    <p:sldId id="259" r:id="rId7"/>
    <p:sldId id="567" r:id="rId8"/>
    <p:sldId id="260" r:id="rId9"/>
    <p:sldId id="568" r:id="rId10"/>
    <p:sldId id="261" r:id="rId11"/>
    <p:sldId id="569" r:id="rId12"/>
    <p:sldId id="262" r:id="rId13"/>
    <p:sldId id="651" r:id="rId14"/>
    <p:sldId id="652" r:id="rId15"/>
    <p:sldId id="653" r:id="rId16"/>
    <p:sldId id="654" r:id="rId17"/>
    <p:sldId id="655" r:id="rId18"/>
    <p:sldId id="263" r:id="rId19"/>
    <p:sldId id="570" r:id="rId20"/>
    <p:sldId id="571" r:id="rId21"/>
    <p:sldId id="572" r:id="rId22"/>
    <p:sldId id="648" r:id="rId23"/>
    <p:sldId id="649" r:id="rId24"/>
    <p:sldId id="264" r:id="rId25"/>
    <p:sldId id="573" r:id="rId26"/>
    <p:sldId id="574" r:id="rId27"/>
    <p:sldId id="575" r:id="rId28"/>
    <p:sldId id="265" r:id="rId29"/>
    <p:sldId id="576" r:id="rId30"/>
    <p:sldId id="577" r:id="rId31"/>
    <p:sldId id="266" r:id="rId32"/>
    <p:sldId id="578" r:id="rId33"/>
    <p:sldId id="579" r:id="rId34"/>
    <p:sldId id="267" r:id="rId35"/>
    <p:sldId id="580" r:id="rId36"/>
    <p:sldId id="268" r:id="rId37"/>
    <p:sldId id="269" r:id="rId38"/>
    <p:sldId id="270" r:id="rId39"/>
    <p:sldId id="581" r:id="rId40"/>
    <p:sldId id="582" r:id="rId41"/>
    <p:sldId id="688" r:id="rId42"/>
    <p:sldId id="271" r:id="rId43"/>
    <p:sldId id="583" r:id="rId44"/>
    <p:sldId id="584" r:id="rId45"/>
    <p:sldId id="585" r:id="rId46"/>
    <p:sldId id="272" r:id="rId47"/>
    <p:sldId id="586" r:id="rId48"/>
    <p:sldId id="587" r:id="rId49"/>
    <p:sldId id="588" r:id="rId50"/>
    <p:sldId id="273" r:id="rId51"/>
    <p:sldId id="589" r:id="rId52"/>
    <p:sldId id="274" r:id="rId53"/>
    <p:sldId id="275" r:id="rId54"/>
    <p:sldId id="276" r:id="rId55"/>
    <p:sldId id="678" r:id="rId56"/>
    <p:sldId id="679" r:id="rId57"/>
    <p:sldId id="680" r:id="rId58"/>
    <p:sldId id="681" r:id="rId59"/>
    <p:sldId id="682" r:id="rId60"/>
    <p:sldId id="683" r:id="rId61"/>
    <p:sldId id="685" r:id="rId62"/>
    <p:sldId id="684" r:id="rId63"/>
    <p:sldId id="277" r:id="rId64"/>
    <p:sldId id="278" r:id="rId65"/>
    <p:sldId id="590" r:id="rId66"/>
    <p:sldId id="591" r:id="rId67"/>
    <p:sldId id="592" r:id="rId68"/>
    <p:sldId id="593" r:id="rId69"/>
    <p:sldId id="594" r:id="rId70"/>
    <p:sldId id="279" r:id="rId71"/>
    <p:sldId id="595" r:id="rId72"/>
    <p:sldId id="596" r:id="rId73"/>
    <p:sldId id="690" r:id="rId74"/>
    <p:sldId id="281" r:id="rId75"/>
    <p:sldId id="282" r:id="rId76"/>
    <p:sldId id="597" r:id="rId77"/>
    <p:sldId id="598" r:id="rId78"/>
    <p:sldId id="599" r:id="rId79"/>
    <p:sldId id="283" r:id="rId80"/>
    <p:sldId id="284" r:id="rId81"/>
    <p:sldId id="600" r:id="rId82"/>
    <p:sldId id="285" r:id="rId83"/>
    <p:sldId id="691" r:id="rId84"/>
    <p:sldId id="286" r:id="rId85"/>
    <p:sldId id="287" r:id="rId86"/>
    <p:sldId id="288" r:id="rId87"/>
    <p:sldId id="289" r:id="rId88"/>
    <p:sldId id="290" r:id="rId89"/>
    <p:sldId id="291" r:id="rId90"/>
    <p:sldId id="601" r:id="rId91"/>
    <p:sldId id="292" r:id="rId92"/>
    <p:sldId id="602" r:id="rId93"/>
    <p:sldId id="293" r:id="rId94"/>
    <p:sldId id="603" r:id="rId95"/>
    <p:sldId id="294" r:id="rId96"/>
    <p:sldId id="295" r:id="rId97"/>
    <p:sldId id="604" r:id="rId98"/>
    <p:sldId id="605" r:id="rId99"/>
    <p:sldId id="296" r:id="rId100"/>
    <p:sldId id="664" r:id="rId101"/>
    <p:sldId id="666" r:id="rId102"/>
    <p:sldId id="663" r:id="rId103"/>
    <p:sldId id="677" r:id="rId104"/>
    <p:sldId id="668" r:id="rId105"/>
    <p:sldId id="676" r:id="rId106"/>
    <p:sldId id="669" r:id="rId107"/>
    <p:sldId id="670" r:id="rId108"/>
    <p:sldId id="671" r:id="rId109"/>
    <p:sldId id="673" r:id="rId110"/>
    <p:sldId id="674" r:id="rId111"/>
    <p:sldId id="675" r:id="rId112"/>
    <p:sldId id="297" r:id="rId113"/>
    <p:sldId id="298" r:id="rId114"/>
    <p:sldId id="299" r:id="rId115"/>
    <p:sldId id="300" r:id="rId116"/>
    <p:sldId id="301" r:id="rId117"/>
    <p:sldId id="607" r:id="rId118"/>
    <p:sldId id="302" r:id="rId119"/>
    <p:sldId id="304" r:id="rId120"/>
    <p:sldId id="305" r:id="rId121"/>
    <p:sldId id="306" r:id="rId122"/>
    <p:sldId id="307" r:id="rId123"/>
    <p:sldId id="308" r:id="rId124"/>
    <p:sldId id="309" r:id="rId125"/>
    <p:sldId id="310" r:id="rId126"/>
    <p:sldId id="311" r:id="rId127"/>
    <p:sldId id="312" r:id="rId128"/>
    <p:sldId id="313" r:id="rId129"/>
    <p:sldId id="314" r:id="rId130"/>
    <p:sldId id="608" r:id="rId131"/>
    <p:sldId id="315" r:id="rId132"/>
    <p:sldId id="609" r:id="rId133"/>
    <p:sldId id="316" r:id="rId134"/>
    <p:sldId id="610" r:id="rId135"/>
    <p:sldId id="611" r:id="rId136"/>
    <p:sldId id="317" r:id="rId137"/>
    <p:sldId id="612" r:id="rId138"/>
    <p:sldId id="318" r:id="rId139"/>
    <p:sldId id="319" r:id="rId140"/>
    <p:sldId id="320" r:id="rId141"/>
    <p:sldId id="321" r:id="rId142"/>
    <p:sldId id="322" r:id="rId143"/>
    <p:sldId id="323" r:id="rId144"/>
    <p:sldId id="324" r:id="rId145"/>
    <p:sldId id="325" r:id="rId146"/>
    <p:sldId id="326" r:id="rId147"/>
    <p:sldId id="613" r:id="rId148"/>
    <p:sldId id="614" r:id="rId149"/>
    <p:sldId id="327" r:id="rId150"/>
    <p:sldId id="615" r:id="rId151"/>
    <p:sldId id="616" r:id="rId152"/>
    <p:sldId id="328" r:id="rId153"/>
    <p:sldId id="329" r:id="rId154"/>
    <p:sldId id="330" r:id="rId155"/>
    <p:sldId id="331" r:id="rId156"/>
    <p:sldId id="332" r:id="rId157"/>
    <p:sldId id="333" r:id="rId158"/>
    <p:sldId id="617" r:id="rId159"/>
    <p:sldId id="618" r:id="rId160"/>
    <p:sldId id="334" r:id="rId161"/>
    <p:sldId id="335" r:id="rId162"/>
    <p:sldId id="336" r:id="rId163"/>
    <p:sldId id="619" r:id="rId164"/>
    <p:sldId id="337" r:id="rId165"/>
    <p:sldId id="620" r:id="rId166"/>
    <p:sldId id="338" r:id="rId167"/>
    <p:sldId id="339" r:id="rId168"/>
    <p:sldId id="340" r:id="rId169"/>
    <p:sldId id="341" r:id="rId170"/>
    <p:sldId id="342" r:id="rId171"/>
    <p:sldId id="343" r:id="rId172"/>
    <p:sldId id="344" r:id="rId173"/>
    <p:sldId id="345" r:id="rId174"/>
    <p:sldId id="346" r:id="rId175"/>
    <p:sldId id="347" r:id="rId176"/>
    <p:sldId id="348" r:id="rId177"/>
    <p:sldId id="349" r:id="rId178"/>
    <p:sldId id="350" r:id="rId179"/>
    <p:sldId id="351" r:id="rId180"/>
    <p:sldId id="352" r:id="rId181"/>
    <p:sldId id="353" r:id="rId182"/>
    <p:sldId id="621" r:id="rId183"/>
    <p:sldId id="623" r:id="rId184"/>
    <p:sldId id="622" r:id="rId185"/>
    <p:sldId id="357" r:id="rId186"/>
    <p:sldId id="358" r:id="rId187"/>
    <p:sldId id="359" r:id="rId188"/>
    <p:sldId id="360" r:id="rId189"/>
    <p:sldId id="628" r:id="rId190"/>
    <p:sldId id="361" r:id="rId191"/>
    <p:sldId id="362" r:id="rId192"/>
    <p:sldId id="363" r:id="rId193"/>
    <p:sldId id="364" r:id="rId194"/>
    <p:sldId id="365" r:id="rId195"/>
    <p:sldId id="366" r:id="rId196"/>
    <p:sldId id="629" r:id="rId197"/>
    <p:sldId id="367" r:id="rId198"/>
    <p:sldId id="368" r:id="rId199"/>
    <p:sldId id="630" r:id="rId200"/>
    <p:sldId id="631" r:id="rId201"/>
    <p:sldId id="369" r:id="rId202"/>
    <p:sldId id="370" r:id="rId203"/>
    <p:sldId id="371" r:id="rId204"/>
    <p:sldId id="372" r:id="rId205"/>
    <p:sldId id="373" r:id="rId206"/>
    <p:sldId id="374" r:id="rId207"/>
    <p:sldId id="375" r:id="rId208"/>
    <p:sldId id="376" r:id="rId209"/>
    <p:sldId id="650" r:id="rId210"/>
    <p:sldId id="377" r:id="rId211"/>
    <p:sldId id="657" r:id="rId212"/>
    <p:sldId id="656" r:id="rId213"/>
    <p:sldId id="378" r:id="rId214"/>
    <p:sldId id="379" r:id="rId215"/>
    <p:sldId id="380" r:id="rId216"/>
    <p:sldId id="381" r:id="rId217"/>
    <p:sldId id="382" r:id="rId218"/>
    <p:sldId id="383" r:id="rId219"/>
    <p:sldId id="632" r:id="rId220"/>
    <p:sldId id="384" r:id="rId221"/>
    <p:sldId id="385" r:id="rId222"/>
    <p:sldId id="386" r:id="rId223"/>
    <p:sldId id="387" r:id="rId224"/>
    <p:sldId id="388" r:id="rId225"/>
    <p:sldId id="389" r:id="rId226"/>
    <p:sldId id="687" r:id="rId227"/>
    <p:sldId id="390" r:id="rId228"/>
    <p:sldId id="633" r:id="rId229"/>
    <p:sldId id="391" r:id="rId230"/>
    <p:sldId id="392" r:id="rId231"/>
    <p:sldId id="393" r:id="rId232"/>
    <p:sldId id="394" r:id="rId233"/>
    <p:sldId id="395" r:id="rId234"/>
    <p:sldId id="396" r:id="rId235"/>
    <p:sldId id="397" r:id="rId236"/>
    <p:sldId id="398" r:id="rId237"/>
    <p:sldId id="399" r:id="rId238"/>
    <p:sldId id="400" r:id="rId239"/>
    <p:sldId id="401" r:id="rId240"/>
    <p:sldId id="402" r:id="rId241"/>
    <p:sldId id="403" r:id="rId242"/>
    <p:sldId id="404" r:id="rId243"/>
    <p:sldId id="405" r:id="rId244"/>
    <p:sldId id="406" r:id="rId245"/>
    <p:sldId id="407" r:id="rId246"/>
    <p:sldId id="408" r:id="rId247"/>
    <p:sldId id="409" r:id="rId248"/>
    <p:sldId id="634" r:id="rId249"/>
    <p:sldId id="410" r:id="rId250"/>
    <p:sldId id="411" r:id="rId251"/>
    <p:sldId id="412" r:id="rId252"/>
    <p:sldId id="413" r:id="rId253"/>
    <p:sldId id="414" r:id="rId254"/>
    <p:sldId id="415" r:id="rId255"/>
    <p:sldId id="416" r:id="rId256"/>
    <p:sldId id="421" r:id="rId257"/>
    <p:sldId id="422" r:id="rId258"/>
    <p:sldId id="423" r:id="rId259"/>
    <p:sldId id="636" r:id="rId260"/>
    <p:sldId id="424" r:id="rId261"/>
    <p:sldId id="425" r:id="rId262"/>
    <p:sldId id="689" r:id="rId263"/>
    <p:sldId id="659" r:id="rId264"/>
    <p:sldId id="426" r:id="rId265"/>
    <p:sldId id="427" r:id="rId266"/>
    <p:sldId id="661" r:id="rId267"/>
    <p:sldId id="662" r:id="rId268"/>
    <p:sldId id="660" r:id="rId269"/>
    <p:sldId id="428" r:id="rId270"/>
    <p:sldId id="430" r:id="rId271"/>
    <p:sldId id="431" r:id="rId272"/>
    <p:sldId id="432" r:id="rId273"/>
    <p:sldId id="658" r:id="rId274"/>
    <p:sldId id="433" r:id="rId275"/>
    <p:sldId id="434" r:id="rId276"/>
    <p:sldId id="435" r:id="rId277"/>
    <p:sldId id="436" r:id="rId278"/>
    <p:sldId id="437" r:id="rId279"/>
    <p:sldId id="443" r:id="rId280"/>
    <p:sldId id="444" r:id="rId281"/>
    <p:sldId id="647" r:id="rId282"/>
    <p:sldId id="686" r:id="rId2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slide" Target="slides/slide280.xml"/><Relationship Id="rId286"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C8F639-CBC2-4F4C-A4FF-A0CC74997F8C}" type="doc">
      <dgm:prSet loTypeId="urn:microsoft.com/office/officeart/2005/8/layout/vList2" loCatId="list" qsTypeId="urn:microsoft.com/office/officeart/2005/8/quickstyle/3d5" qsCatId="3D" csTypeId="urn:microsoft.com/office/officeart/2005/8/colors/accent1_2" csCatId="accent1"/>
      <dgm:spPr/>
      <dgm:t>
        <a:bodyPr/>
        <a:lstStyle/>
        <a:p>
          <a:endParaRPr lang="en-US"/>
        </a:p>
      </dgm:t>
    </dgm:pt>
    <dgm:pt modelId="{927ECD0E-C18C-49B3-9D37-EA1C6599E982}">
      <dgm:prSet/>
      <dgm:spPr/>
      <dgm:t>
        <a:bodyPr/>
        <a:lstStyle/>
        <a:p>
          <a:pPr rtl="0"/>
          <a:r>
            <a:rPr lang="en-US" b="1" dirty="0" smtClean="0"/>
            <a:t>1) Extension to Servlet: </a:t>
          </a:r>
          <a:r>
            <a:rPr lang="en-US" dirty="0" smtClean="0"/>
            <a:t>JSP technology is the extension to servlet technology. We can use all the features of servlet in JSP. In addition to, we can use implicit objects, predefined tags, expression language and Custom tags in JSP, that makes JSP development easy.</a:t>
          </a:r>
          <a:endParaRPr lang="en-US" dirty="0"/>
        </a:p>
      </dgm:t>
    </dgm:pt>
    <dgm:pt modelId="{E9EF2739-9599-42E3-9D35-B16287F10FC8}" type="parTrans" cxnId="{7A5B907C-D6F8-4684-A9B2-9D42BDDD8D7F}">
      <dgm:prSet/>
      <dgm:spPr/>
      <dgm:t>
        <a:bodyPr/>
        <a:lstStyle/>
        <a:p>
          <a:endParaRPr lang="en-US"/>
        </a:p>
      </dgm:t>
    </dgm:pt>
    <dgm:pt modelId="{2D9091FB-8C82-42E5-B74D-3842D0A14927}" type="sibTrans" cxnId="{7A5B907C-D6F8-4684-A9B2-9D42BDDD8D7F}">
      <dgm:prSet/>
      <dgm:spPr/>
      <dgm:t>
        <a:bodyPr/>
        <a:lstStyle/>
        <a:p>
          <a:endParaRPr lang="en-US"/>
        </a:p>
      </dgm:t>
    </dgm:pt>
    <dgm:pt modelId="{D2D87F9B-C2F4-4A05-9083-2EB317FF4121}">
      <dgm:prSet/>
      <dgm:spPr/>
      <dgm:t>
        <a:bodyPr/>
        <a:lstStyle/>
        <a:p>
          <a:pPr rtl="0"/>
          <a:r>
            <a:rPr lang="en-US" b="1" dirty="0" smtClean="0"/>
            <a:t>2) Easy to maintain: </a:t>
          </a:r>
          <a:r>
            <a:rPr lang="en-US" dirty="0" smtClean="0"/>
            <a:t>JSP can be easily managed because we can easily separate our business logic with presentation logic. In servlet technology, we mix our business logic with the presentation logic.</a:t>
          </a:r>
          <a:endParaRPr lang="en-US" dirty="0"/>
        </a:p>
      </dgm:t>
    </dgm:pt>
    <dgm:pt modelId="{283DD6A2-E7F0-489A-9F52-E5EC45465B27}" type="parTrans" cxnId="{6787992F-DA65-4AAD-B076-77C2E56675E7}">
      <dgm:prSet/>
      <dgm:spPr/>
      <dgm:t>
        <a:bodyPr/>
        <a:lstStyle/>
        <a:p>
          <a:endParaRPr lang="en-US"/>
        </a:p>
      </dgm:t>
    </dgm:pt>
    <dgm:pt modelId="{B804032F-CFB8-4DD3-925D-28614386D22E}" type="sibTrans" cxnId="{6787992F-DA65-4AAD-B076-77C2E56675E7}">
      <dgm:prSet/>
      <dgm:spPr/>
      <dgm:t>
        <a:bodyPr/>
        <a:lstStyle/>
        <a:p>
          <a:endParaRPr lang="en-US"/>
        </a:p>
      </dgm:t>
    </dgm:pt>
    <dgm:pt modelId="{E6CC0CF5-2CAB-4BC5-9814-07C9BEBE8A80}">
      <dgm:prSet/>
      <dgm:spPr/>
      <dgm:t>
        <a:bodyPr/>
        <a:lstStyle/>
        <a:p>
          <a:pPr rtl="0"/>
          <a:r>
            <a:rPr lang="en-US" b="1" dirty="0" smtClean="0"/>
            <a:t>3) Fast Development: No need to recompile and redeploy : </a:t>
          </a:r>
          <a:r>
            <a:rPr lang="en-US" dirty="0" smtClean="0"/>
            <a:t>we don't need to recompile and redeploy the project. The servlet code needs to be updated and recompiled if we have to change the look and feel of the application.</a:t>
          </a:r>
          <a:endParaRPr lang="en-US" dirty="0"/>
        </a:p>
      </dgm:t>
    </dgm:pt>
    <dgm:pt modelId="{E9701D66-B97A-425F-B82E-900FD2B80E78}" type="parTrans" cxnId="{6980D2DF-0C8C-4AF4-97EA-BECFB3C18373}">
      <dgm:prSet/>
      <dgm:spPr/>
      <dgm:t>
        <a:bodyPr/>
        <a:lstStyle/>
        <a:p>
          <a:endParaRPr lang="en-US"/>
        </a:p>
      </dgm:t>
    </dgm:pt>
    <dgm:pt modelId="{65474E63-40E4-4258-8B0A-9930D44D781F}" type="sibTrans" cxnId="{6980D2DF-0C8C-4AF4-97EA-BECFB3C18373}">
      <dgm:prSet/>
      <dgm:spPr/>
      <dgm:t>
        <a:bodyPr/>
        <a:lstStyle/>
        <a:p>
          <a:endParaRPr lang="en-US"/>
        </a:p>
      </dgm:t>
    </dgm:pt>
    <dgm:pt modelId="{C598D542-BEBC-4A14-A104-BE474067EB4B}">
      <dgm:prSet/>
      <dgm:spPr/>
      <dgm:t>
        <a:bodyPr/>
        <a:lstStyle/>
        <a:p>
          <a:pPr rtl="0"/>
          <a:r>
            <a:rPr lang="en-US" b="1" dirty="0" smtClean="0"/>
            <a:t>4) Less code than Servlet</a:t>
          </a:r>
          <a:r>
            <a:rPr lang="en-US" dirty="0" smtClean="0"/>
            <a:t>:  we can use a lot of tags such as action tags, jstl, custom tags etc. that reduces the code. Moreover, we can use EL, implicit objects etc</a:t>
          </a:r>
          <a:endParaRPr lang="en-US" dirty="0"/>
        </a:p>
      </dgm:t>
    </dgm:pt>
    <dgm:pt modelId="{D157594C-F304-4858-81D1-F5223D16992D}" type="parTrans" cxnId="{27BBB11D-0178-4200-8689-AA373F2CA33A}">
      <dgm:prSet/>
      <dgm:spPr/>
      <dgm:t>
        <a:bodyPr/>
        <a:lstStyle/>
        <a:p>
          <a:endParaRPr lang="en-US"/>
        </a:p>
      </dgm:t>
    </dgm:pt>
    <dgm:pt modelId="{F7CA9A0A-E488-404F-90DB-87A8E60E6D7E}" type="sibTrans" cxnId="{27BBB11D-0178-4200-8689-AA373F2CA33A}">
      <dgm:prSet/>
      <dgm:spPr/>
      <dgm:t>
        <a:bodyPr/>
        <a:lstStyle/>
        <a:p>
          <a:endParaRPr lang="en-US"/>
        </a:p>
      </dgm:t>
    </dgm:pt>
    <dgm:pt modelId="{C96D7213-0F02-4B4C-82FD-4AEEFC696DE4}" type="pres">
      <dgm:prSet presAssocID="{71C8F639-CBC2-4F4C-A4FF-A0CC74997F8C}" presName="linear" presStyleCnt="0">
        <dgm:presLayoutVars>
          <dgm:animLvl val="lvl"/>
          <dgm:resizeHandles val="exact"/>
        </dgm:presLayoutVars>
      </dgm:prSet>
      <dgm:spPr/>
      <dgm:t>
        <a:bodyPr/>
        <a:lstStyle/>
        <a:p>
          <a:endParaRPr lang="en-US"/>
        </a:p>
      </dgm:t>
    </dgm:pt>
    <dgm:pt modelId="{08051AFA-F2D9-40A0-AB21-85FFD022C916}" type="pres">
      <dgm:prSet presAssocID="{927ECD0E-C18C-49B3-9D37-EA1C6599E982}" presName="parentText" presStyleLbl="node1" presStyleIdx="0" presStyleCnt="4">
        <dgm:presLayoutVars>
          <dgm:chMax val="0"/>
          <dgm:bulletEnabled val="1"/>
        </dgm:presLayoutVars>
      </dgm:prSet>
      <dgm:spPr/>
      <dgm:t>
        <a:bodyPr/>
        <a:lstStyle/>
        <a:p>
          <a:endParaRPr lang="en-US"/>
        </a:p>
      </dgm:t>
    </dgm:pt>
    <dgm:pt modelId="{5BABBF9B-88B3-4F97-A466-E894263E2E27}" type="pres">
      <dgm:prSet presAssocID="{2D9091FB-8C82-42E5-B74D-3842D0A14927}" presName="spacer" presStyleCnt="0"/>
      <dgm:spPr/>
    </dgm:pt>
    <dgm:pt modelId="{6BE88629-1F78-4862-9F82-39878439DA4A}" type="pres">
      <dgm:prSet presAssocID="{D2D87F9B-C2F4-4A05-9083-2EB317FF4121}" presName="parentText" presStyleLbl="node1" presStyleIdx="1" presStyleCnt="4">
        <dgm:presLayoutVars>
          <dgm:chMax val="0"/>
          <dgm:bulletEnabled val="1"/>
        </dgm:presLayoutVars>
      </dgm:prSet>
      <dgm:spPr/>
      <dgm:t>
        <a:bodyPr/>
        <a:lstStyle/>
        <a:p>
          <a:endParaRPr lang="en-US"/>
        </a:p>
      </dgm:t>
    </dgm:pt>
    <dgm:pt modelId="{C66EBD80-DD60-4EA0-A179-362E937096A6}" type="pres">
      <dgm:prSet presAssocID="{B804032F-CFB8-4DD3-925D-28614386D22E}" presName="spacer" presStyleCnt="0"/>
      <dgm:spPr/>
    </dgm:pt>
    <dgm:pt modelId="{BFDB216B-A58A-4BBF-908C-B87C4087AD1F}" type="pres">
      <dgm:prSet presAssocID="{E6CC0CF5-2CAB-4BC5-9814-07C9BEBE8A80}" presName="parentText" presStyleLbl="node1" presStyleIdx="2" presStyleCnt="4">
        <dgm:presLayoutVars>
          <dgm:chMax val="0"/>
          <dgm:bulletEnabled val="1"/>
        </dgm:presLayoutVars>
      </dgm:prSet>
      <dgm:spPr/>
      <dgm:t>
        <a:bodyPr/>
        <a:lstStyle/>
        <a:p>
          <a:endParaRPr lang="en-US"/>
        </a:p>
      </dgm:t>
    </dgm:pt>
    <dgm:pt modelId="{EE870237-8714-4ABD-ADCF-FF6AB82FDB19}" type="pres">
      <dgm:prSet presAssocID="{65474E63-40E4-4258-8B0A-9930D44D781F}" presName="spacer" presStyleCnt="0"/>
      <dgm:spPr/>
    </dgm:pt>
    <dgm:pt modelId="{25562581-518C-467E-9A52-72E0AA308DB1}" type="pres">
      <dgm:prSet presAssocID="{C598D542-BEBC-4A14-A104-BE474067EB4B}" presName="parentText" presStyleLbl="node1" presStyleIdx="3" presStyleCnt="4">
        <dgm:presLayoutVars>
          <dgm:chMax val="0"/>
          <dgm:bulletEnabled val="1"/>
        </dgm:presLayoutVars>
      </dgm:prSet>
      <dgm:spPr/>
      <dgm:t>
        <a:bodyPr/>
        <a:lstStyle/>
        <a:p>
          <a:endParaRPr lang="en-US"/>
        </a:p>
      </dgm:t>
    </dgm:pt>
  </dgm:ptLst>
  <dgm:cxnLst>
    <dgm:cxn modelId="{CE1B33B6-AACE-42C6-B554-333536C0AE81}" type="presOf" srcId="{D2D87F9B-C2F4-4A05-9083-2EB317FF4121}" destId="{6BE88629-1F78-4862-9F82-39878439DA4A}" srcOrd="0" destOrd="0" presId="urn:microsoft.com/office/officeart/2005/8/layout/vList2"/>
    <dgm:cxn modelId="{D4ED0B06-B4F2-4B16-8DA9-D761A1C18B1D}" type="presOf" srcId="{71C8F639-CBC2-4F4C-A4FF-A0CC74997F8C}" destId="{C96D7213-0F02-4B4C-82FD-4AEEFC696DE4}" srcOrd="0" destOrd="0" presId="urn:microsoft.com/office/officeart/2005/8/layout/vList2"/>
    <dgm:cxn modelId="{395BE52E-EFD6-448E-95C0-9E0AEB7EAFB9}" type="presOf" srcId="{927ECD0E-C18C-49B3-9D37-EA1C6599E982}" destId="{08051AFA-F2D9-40A0-AB21-85FFD022C916}" srcOrd="0" destOrd="0" presId="urn:microsoft.com/office/officeart/2005/8/layout/vList2"/>
    <dgm:cxn modelId="{6787992F-DA65-4AAD-B076-77C2E56675E7}" srcId="{71C8F639-CBC2-4F4C-A4FF-A0CC74997F8C}" destId="{D2D87F9B-C2F4-4A05-9083-2EB317FF4121}" srcOrd="1" destOrd="0" parTransId="{283DD6A2-E7F0-489A-9F52-E5EC45465B27}" sibTransId="{B804032F-CFB8-4DD3-925D-28614386D22E}"/>
    <dgm:cxn modelId="{03FFE85E-572E-45FA-B5C5-8D28714EC610}" type="presOf" srcId="{E6CC0CF5-2CAB-4BC5-9814-07C9BEBE8A80}" destId="{BFDB216B-A58A-4BBF-908C-B87C4087AD1F}" srcOrd="0" destOrd="0" presId="urn:microsoft.com/office/officeart/2005/8/layout/vList2"/>
    <dgm:cxn modelId="{43E0E275-0E41-464A-B53D-7D59752C9AEB}" type="presOf" srcId="{C598D542-BEBC-4A14-A104-BE474067EB4B}" destId="{25562581-518C-467E-9A52-72E0AA308DB1}" srcOrd="0" destOrd="0" presId="urn:microsoft.com/office/officeart/2005/8/layout/vList2"/>
    <dgm:cxn modelId="{27BBB11D-0178-4200-8689-AA373F2CA33A}" srcId="{71C8F639-CBC2-4F4C-A4FF-A0CC74997F8C}" destId="{C598D542-BEBC-4A14-A104-BE474067EB4B}" srcOrd="3" destOrd="0" parTransId="{D157594C-F304-4858-81D1-F5223D16992D}" sibTransId="{F7CA9A0A-E488-404F-90DB-87A8E60E6D7E}"/>
    <dgm:cxn modelId="{6980D2DF-0C8C-4AF4-97EA-BECFB3C18373}" srcId="{71C8F639-CBC2-4F4C-A4FF-A0CC74997F8C}" destId="{E6CC0CF5-2CAB-4BC5-9814-07C9BEBE8A80}" srcOrd="2" destOrd="0" parTransId="{E9701D66-B97A-425F-B82E-900FD2B80E78}" sibTransId="{65474E63-40E4-4258-8B0A-9930D44D781F}"/>
    <dgm:cxn modelId="{7A5B907C-D6F8-4684-A9B2-9D42BDDD8D7F}" srcId="{71C8F639-CBC2-4F4C-A4FF-A0CC74997F8C}" destId="{927ECD0E-C18C-49B3-9D37-EA1C6599E982}" srcOrd="0" destOrd="0" parTransId="{E9EF2739-9599-42E3-9D35-B16287F10FC8}" sibTransId="{2D9091FB-8C82-42E5-B74D-3842D0A14927}"/>
    <dgm:cxn modelId="{D8633FA5-561E-4343-944A-0AFA36D6268B}" type="presParOf" srcId="{C96D7213-0F02-4B4C-82FD-4AEEFC696DE4}" destId="{08051AFA-F2D9-40A0-AB21-85FFD022C916}" srcOrd="0" destOrd="0" presId="urn:microsoft.com/office/officeart/2005/8/layout/vList2"/>
    <dgm:cxn modelId="{673495D7-BA66-495A-B813-7425FD1C6763}" type="presParOf" srcId="{C96D7213-0F02-4B4C-82FD-4AEEFC696DE4}" destId="{5BABBF9B-88B3-4F97-A466-E894263E2E27}" srcOrd="1" destOrd="0" presId="urn:microsoft.com/office/officeart/2005/8/layout/vList2"/>
    <dgm:cxn modelId="{705429DB-BC91-4BF4-AD78-EFBE1BDA8924}" type="presParOf" srcId="{C96D7213-0F02-4B4C-82FD-4AEEFC696DE4}" destId="{6BE88629-1F78-4862-9F82-39878439DA4A}" srcOrd="2" destOrd="0" presId="urn:microsoft.com/office/officeart/2005/8/layout/vList2"/>
    <dgm:cxn modelId="{1B21E7CA-338D-4CDE-9CD4-57DA7872E581}" type="presParOf" srcId="{C96D7213-0F02-4B4C-82FD-4AEEFC696DE4}" destId="{C66EBD80-DD60-4EA0-A179-362E937096A6}" srcOrd="3" destOrd="0" presId="urn:microsoft.com/office/officeart/2005/8/layout/vList2"/>
    <dgm:cxn modelId="{D7CF644F-99B9-44AC-93A3-E8A1C11A3A1C}" type="presParOf" srcId="{C96D7213-0F02-4B4C-82FD-4AEEFC696DE4}" destId="{BFDB216B-A58A-4BBF-908C-B87C4087AD1F}" srcOrd="4" destOrd="0" presId="urn:microsoft.com/office/officeart/2005/8/layout/vList2"/>
    <dgm:cxn modelId="{447E3E74-F8B6-40B6-A12B-B15D520B8779}" type="presParOf" srcId="{C96D7213-0F02-4B4C-82FD-4AEEFC696DE4}" destId="{EE870237-8714-4ABD-ADCF-FF6AB82FDB19}" srcOrd="5" destOrd="0" presId="urn:microsoft.com/office/officeart/2005/8/layout/vList2"/>
    <dgm:cxn modelId="{954607BB-AD54-4E7C-A450-5647D0DF4416}" type="presParOf" srcId="{C96D7213-0F02-4B4C-82FD-4AEEFC696DE4}" destId="{25562581-518C-467E-9A52-72E0AA308DB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40805C-613A-49A1-9ED1-5D89B4195847}" type="doc">
      <dgm:prSet loTypeId="urn:microsoft.com/office/officeart/2005/8/layout/vList5" loCatId="list" qsTypeId="urn:microsoft.com/office/officeart/2005/8/quickstyle/3d5" qsCatId="3D" csTypeId="urn:microsoft.com/office/officeart/2005/8/colors/accent1_2" csCatId="accent1"/>
      <dgm:spPr/>
      <dgm:t>
        <a:bodyPr/>
        <a:lstStyle/>
        <a:p>
          <a:endParaRPr lang="en-US"/>
        </a:p>
      </dgm:t>
    </dgm:pt>
    <dgm:pt modelId="{D240153A-8E83-4ADF-97BE-A92E63C04F5B}">
      <dgm:prSet/>
      <dgm:spPr/>
      <dgm:t>
        <a:bodyPr/>
        <a:lstStyle/>
        <a:p>
          <a:pPr rtl="0"/>
          <a:r>
            <a:rPr lang="en-US" dirty="0" smtClean="0"/>
            <a:t>Translation of JSP Page</a:t>
          </a:r>
          <a:endParaRPr lang="en-US" dirty="0"/>
        </a:p>
      </dgm:t>
    </dgm:pt>
    <dgm:pt modelId="{4D2FACEC-199B-482C-AE31-370617D70884}" type="parTrans" cxnId="{F5A9DA20-B7A7-4099-8057-D8031702C9F4}">
      <dgm:prSet/>
      <dgm:spPr/>
      <dgm:t>
        <a:bodyPr/>
        <a:lstStyle/>
        <a:p>
          <a:endParaRPr lang="en-US"/>
        </a:p>
      </dgm:t>
    </dgm:pt>
    <dgm:pt modelId="{41B536F9-6912-416D-8B78-593C9E023D2B}" type="sibTrans" cxnId="{F5A9DA20-B7A7-4099-8057-D8031702C9F4}">
      <dgm:prSet/>
      <dgm:spPr/>
      <dgm:t>
        <a:bodyPr/>
        <a:lstStyle/>
        <a:p>
          <a:endParaRPr lang="en-US"/>
        </a:p>
      </dgm:t>
    </dgm:pt>
    <dgm:pt modelId="{11D9C281-6F48-48F3-96A3-A79A694C2CEF}">
      <dgm:prSet/>
      <dgm:spPr/>
      <dgm:t>
        <a:bodyPr/>
        <a:lstStyle/>
        <a:p>
          <a:pPr rtl="0"/>
          <a:r>
            <a:rPr lang="en-US" dirty="0" smtClean="0"/>
            <a:t>Compilation of JSP Page</a:t>
          </a:r>
          <a:endParaRPr lang="en-US" dirty="0"/>
        </a:p>
      </dgm:t>
    </dgm:pt>
    <dgm:pt modelId="{881C0292-4148-4E22-AA0B-DF5226E84384}" type="parTrans" cxnId="{EFD6284E-70BE-43E8-A425-A0AD03E10CB8}">
      <dgm:prSet/>
      <dgm:spPr/>
      <dgm:t>
        <a:bodyPr/>
        <a:lstStyle/>
        <a:p>
          <a:endParaRPr lang="en-US"/>
        </a:p>
      </dgm:t>
    </dgm:pt>
    <dgm:pt modelId="{D4F47248-8287-4D00-825A-2B84BA9DED10}" type="sibTrans" cxnId="{EFD6284E-70BE-43E8-A425-A0AD03E10CB8}">
      <dgm:prSet/>
      <dgm:spPr/>
      <dgm:t>
        <a:bodyPr/>
        <a:lstStyle/>
        <a:p>
          <a:endParaRPr lang="en-US"/>
        </a:p>
      </dgm:t>
    </dgm:pt>
    <dgm:pt modelId="{9A04F403-ED03-4291-A615-388C2C3D6458}">
      <dgm:prSet/>
      <dgm:spPr/>
      <dgm:t>
        <a:bodyPr/>
        <a:lstStyle/>
        <a:p>
          <a:pPr rtl="0"/>
          <a:r>
            <a:rPr lang="en-US" dirty="0" smtClean="0"/>
            <a:t>Classloading (class file is loaded by the classloader)</a:t>
          </a:r>
          <a:endParaRPr lang="en-US" dirty="0"/>
        </a:p>
      </dgm:t>
    </dgm:pt>
    <dgm:pt modelId="{3D2112F5-737F-4EA6-B05D-7038D709F794}" type="parTrans" cxnId="{1B5F27E4-B36A-4DED-B84D-49ED42E19124}">
      <dgm:prSet/>
      <dgm:spPr/>
      <dgm:t>
        <a:bodyPr/>
        <a:lstStyle/>
        <a:p>
          <a:endParaRPr lang="en-US"/>
        </a:p>
      </dgm:t>
    </dgm:pt>
    <dgm:pt modelId="{5CFF3CAA-E33E-4C34-B164-99C694C39D59}" type="sibTrans" cxnId="{1B5F27E4-B36A-4DED-B84D-49ED42E19124}">
      <dgm:prSet/>
      <dgm:spPr/>
      <dgm:t>
        <a:bodyPr/>
        <a:lstStyle/>
        <a:p>
          <a:endParaRPr lang="en-US"/>
        </a:p>
      </dgm:t>
    </dgm:pt>
    <dgm:pt modelId="{D5CE423F-EE4F-4471-943C-0F0198452181}">
      <dgm:prSet/>
      <dgm:spPr/>
      <dgm:t>
        <a:bodyPr/>
        <a:lstStyle/>
        <a:p>
          <a:pPr rtl="0"/>
          <a:r>
            <a:rPr lang="en-US" dirty="0" smtClean="0"/>
            <a:t>Instantiation (Object of the Generated Servlet is created).</a:t>
          </a:r>
          <a:endParaRPr lang="en-US" dirty="0"/>
        </a:p>
      </dgm:t>
    </dgm:pt>
    <dgm:pt modelId="{EBAC1535-F5A6-4310-97EC-776D2CDE25CA}" type="parTrans" cxnId="{6DCEED8A-C96C-4B63-8C91-D92B45B27D88}">
      <dgm:prSet/>
      <dgm:spPr/>
      <dgm:t>
        <a:bodyPr/>
        <a:lstStyle/>
        <a:p>
          <a:endParaRPr lang="en-US"/>
        </a:p>
      </dgm:t>
    </dgm:pt>
    <dgm:pt modelId="{0B73C25B-51F5-41EE-8954-2EC6698C62A2}" type="sibTrans" cxnId="{6DCEED8A-C96C-4B63-8C91-D92B45B27D88}">
      <dgm:prSet/>
      <dgm:spPr/>
      <dgm:t>
        <a:bodyPr/>
        <a:lstStyle/>
        <a:p>
          <a:endParaRPr lang="en-US"/>
        </a:p>
      </dgm:t>
    </dgm:pt>
    <dgm:pt modelId="{22A63C6F-9BB7-4262-B7F5-C7D8ADCDB0E6}">
      <dgm:prSet/>
      <dgm:spPr/>
      <dgm:t>
        <a:bodyPr/>
        <a:lstStyle/>
        <a:p>
          <a:pPr rtl="0"/>
          <a:r>
            <a:rPr lang="en-US" dirty="0" smtClean="0"/>
            <a:t>Initialization ( jspInit() method is invoked by the container).</a:t>
          </a:r>
          <a:endParaRPr lang="en-US" dirty="0"/>
        </a:p>
      </dgm:t>
    </dgm:pt>
    <dgm:pt modelId="{A7B6E50A-D445-4C52-BFD9-37F64A4E871A}" type="parTrans" cxnId="{61D81DAB-DBF0-4AC2-BE5D-7DEF9DDAFBC4}">
      <dgm:prSet/>
      <dgm:spPr/>
      <dgm:t>
        <a:bodyPr/>
        <a:lstStyle/>
        <a:p>
          <a:endParaRPr lang="en-US"/>
        </a:p>
      </dgm:t>
    </dgm:pt>
    <dgm:pt modelId="{A1C019CC-84C9-49EE-97F6-E60AF4F1722B}" type="sibTrans" cxnId="{61D81DAB-DBF0-4AC2-BE5D-7DEF9DDAFBC4}">
      <dgm:prSet/>
      <dgm:spPr/>
      <dgm:t>
        <a:bodyPr/>
        <a:lstStyle/>
        <a:p>
          <a:endParaRPr lang="en-US"/>
        </a:p>
      </dgm:t>
    </dgm:pt>
    <dgm:pt modelId="{2C18AE93-B2C1-472E-8567-B7395120CFDC}">
      <dgm:prSet/>
      <dgm:spPr/>
      <dgm:t>
        <a:bodyPr/>
        <a:lstStyle/>
        <a:p>
          <a:pPr rtl="0"/>
          <a:r>
            <a:rPr lang="en-US" dirty="0" smtClean="0"/>
            <a:t>Reqeust processing ( _jspService() method is invoked by the container).</a:t>
          </a:r>
          <a:endParaRPr lang="en-US" dirty="0"/>
        </a:p>
      </dgm:t>
    </dgm:pt>
    <dgm:pt modelId="{600CED64-3697-4AA8-82C4-D6CD7B8C4C44}" type="parTrans" cxnId="{99C93ADF-1AFB-43F9-9496-CB919B03C8FB}">
      <dgm:prSet/>
      <dgm:spPr/>
      <dgm:t>
        <a:bodyPr/>
        <a:lstStyle/>
        <a:p>
          <a:endParaRPr lang="en-US"/>
        </a:p>
      </dgm:t>
    </dgm:pt>
    <dgm:pt modelId="{378A47BC-A9A7-4987-8CE1-7A5C747CE102}" type="sibTrans" cxnId="{99C93ADF-1AFB-43F9-9496-CB919B03C8FB}">
      <dgm:prSet/>
      <dgm:spPr/>
      <dgm:t>
        <a:bodyPr/>
        <a:lstStyle/>
        <a:p>
          <a:endParaRPr lang="en-US"/>
        </a:p>
      </dgm:t>
    </dgm:pt>
    <dgm:pt modelId="{52D32A4E-DC40-4A3C-992B-9978CF1623F2}">
      <dgm:prSet/>
      <dgm:spPr/>
      <dgm:t>
        <a:bodyPr/>
        <a:lstStyle/>
        <a:p>
          <a:pPr rtl="0"/>
          <a:r>
            <a:rPr lang="en-US" dirty="0" smtClean="0"/>
            <a:t>Destroy ( jspDestroy() method is invoked by the container).</a:t>
          </a:r>
          <a:endParaRPr lang="en-US" dirty="0"/>
        </a:p>
      </dgm:t>
    </dgm:pt>
    <dgm:pt modelId="{BEE06934-CDAA-4291-B00B-6B9D5B691E25}" type="parTrans" cxnId="{90BB270B-31D9-441C-BCF8-30CB6522FFDF}">
      <dgm:prSet/>
      <dgm:spPr/>
      <dgm:t>
        <a:bodyPr/>
        <a:lstStyle/>
        <a:p>
          <a:endParaRPr lang="en-US"/>
        </a:p>
      </dgm:t>
    </dgm:pt>
    <dgm:pt modelId="{72554269-B8C1-4A64-867F-11F7FC82D044}" type="sibTrans" cxnId="{90BB270B-31D9-441C-BCF8-30CB6522FFDF}">
      <dgm:prSet/>
      <dgm:spPr/>
      <dgm:t>
        <a:bodyPr/>
        <a:lstStyle/>
        <a:p>
          <a:endParaRPr lang="en-US"/>
        </a:p>
      </dgm:t>
    </dgm:pt>
    <dgm:pt modelId="{B3F5520C-F41F-488F-B3EE-D4721E57B1D5}" type="pres">
      <dgm:prSet presAssocID="{BF40805C-613A-49A1-9ED1-5D89B4195847}" presName="Name0" presStyleCnt="0">
        <dgm:presLayoutVars>
          <dgm:dir/>
          <dgm:animLvl val="lvl"/>
          <dgm:resizeHandles val="exact"/>
        </dgm:presLayoutVars>
      </dgm:prSet>
      <dgm:spPr/>
      <dgm:t>
        <a:bodyPr/>
        <a:lstStyle/>
        <a:p>
          <a:endParaRPr lang="en-US"/>
        </a:p>
      </dgm:t>
    </dgm:pt>
    <dgm:pt modelId="{F465437A-5A38-4994-918C-0450F33FE224}" type="pres">
      <dgm:prSet presAssocID="{D240153A-8E83-4ADF-97BE-A92E63C04F5B}" presName="linNode" presStyleCnt="0"/>
      <dgm:spPr/>
    </dgm:pt>
    <dgm:pt modelId="{116D5BA4-E735-45B9-8665-8D1C779FDBBB}" type="pres">
      <dgm:prSet presAssocID="{D240153A-8E83-4ADF-97BE-A92E63C04F5B}" presName="parentText" presStyleLbl="node1" presStyleIdx="0" presStyleCnt="7">
        <dgm:presLayoutVars>
          <dgm:chMax val="1"/>
          <dgm:bulletEnabled val="1"/>
        </dgm:presLayoutVars>
      </dgm:prSet>
      <dgm:spPr/>
      <dgm:t>
        <a:bodyPr/>
        <a:lstStyle/>
        <a:p>
          <a:endParaRPr lang="en-US"/>
        </a:p>
      </dgm:t>
    </dgm:pt>
    <dgm:pt modelId="{E8B8BE31-5C5B-449A-AF44-552B3865361C}" type="pres">
      <dgm:prSet presAssocID="{41B536F9-6912-416D-8B78-593C9E023D2B}" presName="sp" presStyleCnt="0"/>
      <dgm:spPr/>
    </dgm:pt>
    <dgm:pt modelId="{D1F9B759-1823-4D31-A75C-FD176E84E6FE}" type="pres">
      <dgm:prSet presAssocID="{11D9C281-6F48-48F3-96A3-A79A694C2CEF}" presName="linNode" presStyleCnt="0"/>
      <dgm:spPr/>
    </dgm:pt>
    <dgm:pt modelId="{EF75CF0B-689B-4E72-9B0A-6A3C6017B23E}" type="pres">
      <dgm:prSet presAssocID="{11D9C281-6F48-48F3-96A3-A79A694C2CEF}" presName="parentText" presStyleLbl="node1" presStyleIdx="1" presStyleCnt="7">
        <dgm:presLayoutVars>
          <dgm:chMax val="1"/>
          <dgm:bulletEnabled val="1"/>
        </dgm:presLayoutVars>
      </dgm:prSet>
      <dgm:spPr/>
      <dgm:t>
        <a:bodyPr/>
        <a:lstStyle/>
        <a:p>
          <a:endParaRPr lang="en-US"/>
        </a:p>
      </dgm:t>
    </dgm:pt>
    <dgm:pt modelId="{9B89D315-C68E-418A-B811-0100F6AC8786}" type="pres">
      <dgm:prSet presAssocID="{D4F47248-8287-4D00-825A-2B84BA9DED10}" presName="sp" presStyleCnt="0"/>
      <dgm:spPr/>
    </dgm:pt>
    <dgm:pt modelId="{B675832C-B2DC-4E42-AA4F-C3483279EC1B}" type="pres">
      <dgm:prSet presAssocID="{9A04F403-ED03-4291-A615-388C2C3D6458}" presName="linNode" presStyleCnt="0"/>
      <dgm:spPr/>
    </dgm:pt>
    <dgm:pt modelId="{7B19915E-7292-44B9-9E4A-6F617D5FD321}" type="pres">
      <dgm:prSet presAssocID="{9A04F403-ED03-4291-A615-388C2C3D6458}" presName="parentText" presStyleLbl="node1" presStyleIdx="2" presStyleCnt="7">
        <dgm:presLayoutVars>
          <dgm:chMax val="1"/>
          <dgm:bulletEnabled val="1"/>
        </dgm:presLayoutVars>
      </dgm:prSet>
      <dgm:spPr/>
      <dgm:t>
        <a:bodyPr/>
        <a:lstStyle/>
        <a:p>
          <a:endParaRPr lang="en-US"/>
        </a:p>
      </dgm:t>
    </dgm:pt>
    <dgm:pt modelId="{8A1716DE-2724-4131-B7BC-F86DAE9959E0}" type="pres">
      <dgm:prSet presAssocID="{5CFF3CAA-E33E-4C34-B164-99C694C39D59}" presName="sp" presStyleCnt="0"/>
      <dgm:spPr/>
    </dgm:pt>
    <dgm:pt modelId="{BE70C95E-10DC-44F6-9ECC-21318E78014B}" type="pres">
      <dgm:prSet presAssocID="{D5CE423F-EE4F-4471-943C-0F0198452181}" presName="linNode" presStyleCnt="0"/>
      <dgm:spPr/>
    </dgm:pt>
    <dgm:pt modelId="{DE1251E1-D77F-4F9C-B159-8DD436E427A9}" type="pres">
      <dgm:prSet presAssocID="{D5CE423F-EE4F-4471-943C-0F0198452181}" presName="parentText" presStyleLbl="node1" presStyleIdx="3" presStyleCnt="7">
        <dgm:presLayoutVars>
          <dgm:chMax val="1"/>
          <dgm:bulletEnabled val="1"/>
        </dgm:presLayoutVars>
      </dgm:prSet>
      <dgm:spPr/>
      <dgm:t>
        <a:bodyPr/>
        <a:lstStyle/>
        <a:p>
          <a:endParaRPr lang="en-US"/>
        </a:p>
      </dgm:t>
    </dgm:pt>
    <dgm:pt modelId="{A9426B5E-14B5-46F1-9B67-BC31DDE279FB}" type="pres">
      <dgm:prSet presAssocID="{0B73C25B-51F5-41EE-8954-2EC6698C62A2}" presName="sp" presStyleCnt="0"/>
      <dgm:spPr/>
    </dgm:pt>
    <dgm:pt modelId="{E6EEDC5E-5686-4048-92A0-08C2D8F04487}" type="pres">
      <dgm:prSet presAssocID="{22A63C6F-9BB7-4262-B7F5-C7D8ADCDB0E6}" presName="linNode" presStyleCnt="0"/>
      <dgm:spPr/>
    </dgm:pt>
    <dgm:pt modelId="{05BD30CB-B193-4E1C-8220-0383ECA1CAF7}" type="pres">
      <dgm:prSet presAssocID="{22A63C6F-9BB7-4262-B7F5-C7D8ADCDB0E6}" presName="parentText" presStyleLbl="node1" presStyleIdx="4" presStyleCnt="7">
        <dgm:presLayoutVars>
          <dgm:chMax val="1"/>
          <dgm:bulletEnabled val="1"/>
        </dgm:presLayoutVars>
      </dgm:prSet>
      <dgm:spPr/>
      <dgm:t>
        <a:bodyPr/>
        <a:lstStyle/>
        <a:p>
          <a:endParaRPr lang="en-US"/>
        </a:p>
      </dgm:t>
    </dgm:pt>
    <dgm:pt modelId="{C286E583-911D-43DD-8398-E2F6378822A0}" type="pres">
      <dgm:prSet presAssocID="{A1C019CC-84C9-49EE-97F6-E60AF4F1722B}" presName="sp" presStyleCnt="0"/>
      <dgm:spPr/>
    </dgm:pt>
    <dgm:pt modelId="{1C7D560D-7A6A-4964-A536-C2E91CA311EC}" type="pres">
      <dgm:prSet presAssocID="{2C18AE93-B2C1-472E-8567-B7395120CFDC}" presName="linNode" presStyleCnt="0"/>
      <dgm:spPr/>
    </dgm:pt>
    <dgm:pt modelId="{63B38AEA-5C4B-43FA-83FF-50FF03D32CAC}" type="pres">
      <dgm:prSet presAssocID="{2C18AE93-B2C1-472E-8567-B7395120CFDC}" presName="parentText" presStyleLbl="node1" presStyleIdx="5" presStyleCnt="7">
        <dgm:presLayoutVars>
          <dgm:chMax val="1"/>
          <dgm:bulletEnabled val="1"/>
        </dgm:presLayoutVars>
      </dgm:prSet>
      <dgm:spPr/>
      <dgm:t>
        <a:bodyPr/>
        <a:lstStyle/>
        <a:p>
          <a:endParaRPr lang="en-US"/>
        </a:p>
      </dgm:t>
    </dgm:pt>
    <dgm:pt modelId="{4E8A03D6-0590-496F-8B99-CBFF750089D0}" type="pres">
      <dgm:prSet presAssocID="{378A47BC-A9A7-4987-8CE1-7A5C747CE102}" presName="sp" presStyleCnt="0"/>
      <dgm:spPr/>
    </dgm:pt>
    <dgm:pt modelId="{7B17F3FC-B0B4-488C-8CD9-992AB162E63D}" type="pres">
      <dgm:prSet presAssocID="{52D32A4E-DC40-4A3C-992B-9978CF1623F2}" presName="linNode" presStyleCnt="0"/>
      <dgm:spPr/>
    </dgm:pt>
    <dgm:pt modelId="{255D2825-49F6-4591-9E11-71D45CABDFED}" type="pres">
      <dgm:prSet presAssocID="{52D32A4E-DC40-4A3C-992B-9978CF1623F2}" presName="parentText" presStyleLbl="node1" presStyleIdx="6" presStyleCnt="7">
        <dgm:presLayoutVars>
          <dgm:chMax val="1"/>
          <dgm:bulletEnabled val="1"/>
        </dgm:presLayoutVars>
      </dgm:prSet>
      <dgm:spPr/>
      <dgm:t>
        <a:bodyPr/>
        <a:lstStyle/>
        <a:p>
          <a:endParaRPr lang="en-US"/>
        </a:p>
      </dgm:t>
    </dgm:pt>
  </dgm:ptLst>
  <dgm:cxnLst>
    <dgm:cxn modelId="{0F355D89-7BFC-4815-9528-72B29F06C2F9}" type="presOf" srcId="{D240153A-8E83-4ADF-97BE-A92E63C04F5B}" destId="{116D5BA4-E735-45B9-8665-8D1C779FDBBB}" srcOrd="0" destOrd="0" presId="urn:microsoft.com/office/officeart/2005/8/layout/vList5"/>
    <dgm:cxn modelId="{90BB270B-31D9-441C-BCF8-30CB6522FFDF}" srcId="{BF40805C-613A-49A1-9ED1-5D89B4195847}" destId="{52D32A4E-DC40-4A3C-992B-9978CF1623F2}" srcOrd="6" destOrd="0" parTransId="{BEE06934-CDAA-4291-B00B-6B9D5B691E25}" sibTransId="{72554269-B8C1-4A64-867F-11F7FC82D044}"/>
    <dgm:cxn modelId="{6DCEED8A-C96C-4B63-8C91-D92B45B27D88}" srcId="{BF40805C-613A-49A1-9ED1-5D89B4195847}" destId="{D5CE423F-EE4F-4471-943C-0F0198452181}" srcOrd="3" destOrd="0" parTransId="{EBAC1535-F5A6-4310-97EC-776D2CDE25CA}" sibTransId="{0B73C25B-51F5-41EE-8954-2EC6698C62A2}"/>
    <dgm:cxn modelId="{71E6C98A-3F62-4B94-A971-6297D9904CC0}" type="presOf" srcId="{9A04F403-ED03-4291-A615-388C2C3D6458}" destId="{7B19915E-7292-44B9-9E4A-6F617D5FD321}" srcOrd="0" destOrd="0" presId="urn:microsoft.com/office/officeart/2005/8/layout/vList5"/>
    <dgm:cxn modelId="{6CD82831-81B3-44B1-8FBE-390F9369DFC9}" type="presOf" srcId="{52D32A4E-DC40-4A3C-992B-9978CF1623F2}" destId="{255D2825-49F6-4591-9E11-71D45CABDFED}" srcOrd="0" destOrd="0" presId="urn:microsoft.com/office/officeart/2005/8/layout/vList5"/>
    <dgm:cxn modelId="{1B5F27E4-B36A-4DED-B84D-49ED42E19124}" srcId="{BF40805C-613A-49A1-9ED1-5D89B4195847}" destId="{9A04F403-ED03-4291-A615-388C2C3D6458}" srcOrd="2" destOrd="0" parTransId="{3D2112F5-737F-4EA6-B05D-7038D709F794}" sibTransId="{5CFF3CAA-E33E-4C34-B164-99C694C39D59}"/>
    <dgm:cxn modelId="{E5CAA275-AF36-438B-AA88-1617341EC3E7}" type="presOf" srcId="{BF40805C-613A-49A1-9ED1-5D89B4195847}" destId="{B3F5520C-F41F-488F-B3EE-D4721E57B1D5}" srcOrd="0" destOrd="0" presId="urn:microsoft.com/office/officeart/2005/8/layout/vList5"/>
    <dgm:cxn modelId="{EFD6284E-70BE-43E8-A425-A0AD03E10CB8}" srcId="{BF40805C-613A-49A1-9ED1-5D89B4195847}" destId="{11D9C281-6F48-48F3-96A3-A79A694C2CEF}" srcOrd="1" destOrd="0" parTransId="{881C0292-4148-4E22-AA0B-DF5226E84384}" sibTransId="{D4F47248-8287-4D00-825A-2B84BA9DED10}"/>
    <dgm:cxn modelId="{377AAA8D-7B41-4550-B4E4-D5945A111095}" type="presOf" srcId="{11D9C281-6F48-48F3-96A3-A79A694C2CEF}" destId="{EF75CF0B-689B-4E72-9B0A-6A3C6017B23E}" srcOrd="0" destOrd="0" presId="urn:microsoft.com/office/officeart/2005/8/layout/vList5"/>
    <dgm:cxn modelId="{97F4BD73-1459-4521-868E-98535069BE42}" type="presOf" srcId="{2C18AE93-B2C1-472E-8567-B7395120CFDC}" destId="{63B38AEA-5C4B-43FA-83FF-50FF03D32CAC}" srcOrd="0" destOrd="0" presId="urn:microsoft.com/office/officeart/2005/8/layout/vList5"/>
    <dgm:cxn modelId="{C414B010-BC33-49B4-B5B5-951274A24469}" type="presOf" srcId="{D5CE423F-EE4F-4471-943C-0F0198452181}" destId="{DE1251E1-D77F-4F9C-B159-8DD436E427A9}" srcOrd="0" destOrd="0" presId="urn:microsoft.com/office/officeart/2005/8/layout/vList5"/>
    <dgm:cxn modelId="{61D81DAB-DBF0-4AC2-BE5D-7DEF9DDAFBC4}" srcId="{BF40805C-613A-49A1-9ED1-5D89B4195847}" destId="{22A63C6F-9BB7-4262-B7F5-C7D8ADCDB0E6}" srcOrd="4" destOrd="0" parTransId="{A7B6E50A-D445-4C52-BFD9-37F64A4E871A}" sibTransId="{A1C019CC-84C9-49EE-97F6-E60AF4F1722B}"/>
    <dgm:cxn modelId="{99C93ADF-1AFB-43F9-9496-CB919B03C8FB}" srcId="{BF40805C-613A-49A1-9ED1-5D89B4195847}" destId="{2C18AE93-B2C1-472E-8567-B7395120CFDC}" srcOrd="5" destOrd="0" parTransId="{600CED64-3697-4AA8-82C4-D6CD7B8C4C44}" sibTransId="{378A47BC-A9A7-4987-8CE1-7A5C747CE102}"/>
    <dgm:cxn modelId="{F5A9DA20-B7A7-4099-8057-D8031702C9F4}" srcId="{BF40805C-613A-49A1-9ED1-5D89B4195847}" destId="{D240153A-8E83-4ADF-97BE-A92E63C04F5B}" srcOrd="0" destOrd="0" parTransId="{4D2FACEC-199B-482C-AE31-370617D70884}" sibTransId="{41B536F9-6912-416D-8B78-593C9E023D2B}"/>
    <dgm:cxn modelId="{1D8E460C-EDC3-493B-A768-C5E17DEEBB81}" type="presOf" srcId="{22A63C6F-9BB7-4262-B7F5-C7D8ADCDB0E6}" destId="{05BD30CB-B193-4E1C-8220-0383ECA1CAF7}" srcOrd="0" destOrd="0" presId="urn:microsoft.com/office/officeart/2005/8/layout/vList5"/>
    <dgm:cxn modelId="{A3760738-9FDC-4929-A9DD-D35429A2B81C}" type="presParOf" srcId="{B3F5520C-F41F-488F-B3EE-D4721E57B1D5}" destId="{F465437A-5A38-4994-918C-0450F33FE224}" srcOrd="0" destOrd="0" presId="urn:microsoft.com/office/officeart/2005/8/layout/vList5"/>
    <dgm:cxn modelId="{7004C119-2B38-4B8B-9155-BB52E244B607}" type="presParOf" srcId="{F465437A-5A38-4994-918C-0450F33FE224}" destId="{116D5BA4-E735-45B9-8665-8D1C779FDBBB}" srcOrd="0" destOrd="0" presId="urn:microsoft.com/office/officeart/2005/8/layout/vList5"/>
    <dgm:cxn modelId="{21A42875-2365-4C14-875B-91B493890022}" type="presParOf" srcId="{B3F5520C-F41F-488F-B3EE-D4721E57B1D5}" destId="{E8B8BE31-5C5B-449A-AF44-552B3865361C}" srcOrd="1" destOrd="0" presId="urn:microsoft.com/office/officeart/2005/8/layout/vList5"/>
    <dgm:cxn modelId="{C33A1982-81EE-4FC6-9D7F-EA2CFE16C325}" type="presParOf" srcId="{B3F5520C-F41F-488F-B3EE-D4721E57B1D5}" destId="{D1F9B759-1823-4D31-A75C-FD176E84E6FE}" srcOrd="2" destOrd="0" presId="urn:microsoft.com/office/officeart/2005/8/layout/vList5"/>
    <dgm:cxn modelId="{76D78F98-F73A-4071-8EFD-45EB5988EBCD}" type="presParOf" srcId="{D1F9B759-1823-4D31-A75C-FD176E84E6FE}" destId="{EF75CF0B-689B-4E72-9B0A-6A3C6017B23E}" srcOrd="0" destOrd="0" presId="urn:microsoft.com/office/officeart/2005/8/layout/vList5"/>
    <dgm:cxn modelId="{245CBF8D-1102-499A-949A-57360D6C2FBE}" type="presParOf" srcId="{B3F5520C-F41F-488F-B3EE-D4721E57B1D5}" destId="{9B89D315-C68E-418A-B811-0100F6AC8786}" srcOrd="3" destOrd="0" presId="urn:microsoft.com/office/officeart/2005/8/layout/vList5"/>
    <dgm:cxn modelId="{97DDBE15-F7E4-4B28-8AD9-B0800599DCBE}" type="presParOf" srcId="{B3F5520C-F41F-488F-B3EE-D4721E57B1D5}" destId="{B675832C-B2DC-4E42-AA4F-C3483279EC1B}" srcOrd="4" destOrd="0" presId="urn:microsoft.com/office/officeart/2005/8/layout/vList5"/>
    <dgm:cxn modelId="{E8E4BBA0-4533-4382-A2E2-1FB74BAEDB64}" type="presParOf" srcId="{B675832C-B2DC-4E42-AA4F-C3483279EC1B}" destId="{7B19915E-7292-44B9-9E4A-6F617D5FD321}" srcOrd="0" destOrd="0" presId="urn:microsoft.com/office/officeart/2005/8/layout/vList5"/>
    <dgm:cxn modelId="{A1B6B3B3-E02A-4B3C-A91B-384AF60C692C}" type="presParOf" srcId="{B3F5520C-F41F-488F-B3EE-D4721E57B1D5}" destId="{8A1716DE-2724-4131-B7BC-F86DAE9959E0}" srcOrd="5" destOrd="0" presId="urn:microsoft.com/office/officeart/2005/8/layout/vList5"/>
    <dgm:cxn modelId="{E49BE4DD-41EA-4C89-B26E-FAC35DF0B563}" type="presParOf" srcId="{B3F5520C-F41F-488F-B3EE-D4721E57B1D5}" destId="{BE70C95E-10DC-44F6-9ECC-21318E78014B}" srcOrd="6" destOrd="0" presId="urn:microsoft.com/office/officeart/2005/8/layout/vList5"/>
    <dgm:cxn modelId="{84C749F2-4C06-49C2-982A-5C6B23D31EF7}" type="presParOf" srcId="{BE70C95E-10DC-44F6-9ECC-21318E78014B}" destId="{DE1251E1-D77F-4F9C-B159-8DD436E427A9}" srcOrd="0" destOrd="0" presId="urn:microsoft.com/office/officeart/2005/8/layout/vList5"/>
    <dgm:cxn modelId="{000EE2E0-27E3-420B-AFEF-A3D6C01E8E21}" type="presParOf" srcId="{B3F5520C-F41F-488F-B3EE-D4721E57B1D5}" destId="{A9426B5E-14B5-46F1-9B67-BC31DDE279FB}" srcOrd="7" destOrd="0" presId="urn:microsoft.com/office/officeart/2005/8/layout/vList5"/>
    <dgm:cxn modelId="{79C4795A-5D73-4F43-A7B9-6C838BDA4290}" type="presParOf" srcId="{B3F5520C-F41F-488F-B3EE-D4721E57B1D5}" destId="{E6EEDC5E-5686-4048-92A0-08C2D8F04487}" srcOrd="8" destOrd="0" presId="urn:microsoft.com/office/officeart/2005/8/layout/vList5"/>
    <dgm:cxn modelId="{E4E3EB98-04B3-4FEB-BAE2-96DDE392F11F}" type="presParOf" srcId="{E6EEDC5E-5686-4048-92A0-08C2D8F04487}" destId="{05BD30CB-B193-4E1C-8220-0383ECA1CAF7}" srcOrd="0" destOrd="0" presId="urn:microsoft.com/office/officeart/2005/8/layout/vList5"/>
    <dgm:cxn modelId="{1AE89CF1-36EC-480A-AE54-47A0816E8C9C}" type="presParOf" srcId="{B3F5520C-F41F-488F-B3EE-D4721E57B1D5}" destId="{C286E583-911D-43DD-8398-E2F6378822A0}" srcOrd="9" destOrd="0" presId="urn:microsoft.com/office/officeart/2005/8/layout/vList5"/>
    <dgm:cxn modelId="{E0F6B976-F4B9-4A4C-906E-8C5C2DEFF40B}" type="presParOf" srcId="{B3F5520C-F41F-488F-B3EE-D4721E57B1D5}" destId="{1C7D560D-7A6A-4964-A536-C2E91CA311EC}" srcOrd="10" destOrd="0" presId="urn:microsoft.com/office/officeart/2005/8/layout/vList5"/>
    <dgm:cxn modelId="{E8D639A4-A89D-4727-BC4D-E0F6930412B2}" type="presParOf" srcId="{1C7D560D-7A6A-4964-A536-C2E91CA311EC}" destId="{63B38AEA-5C4B-43FA-83FF-50FF03D32CAC}" srcOrd="0" destOrd="0" presId="urn:microsoft.com/office/officeart/2005/8/layout/vList5"/>
    <dgm:cxn modelId="{5AD6BA11-7AB0-41AE-8DB0-DBFA2989E35D}" type="presParOf" srcId="{B3F5520C-F41F-488F-B3EE-D4721E57B1D5}" destId="{4E8A03D6-0590-496F-8B99-CBFF750089D0}" srcOrd="11" destOrd="0" presId="urn:microsoft.com/office/officeart/2005/8/layout/vList5"/>
    <dgm:cxn modelId="{3F6784E4-5CEF-4A6A-9C2B-B699CF915FA3}" type="presParOf" srcId="{B3F5520C-F41F-488F-B3EE-D4721E57B1D5}" destId="{7B17F3FC-B0B4-488C-8CD9-992AB162E63D}" srcOrd="12" destOrd="0" presId="urn:microsoft.com/office/officeart/2005/8/layout/vList5"/>
    <dgm:cxn modelId="{7893F513-1311-4FB7-8235-9161DC4F4BD1}" type="presParOf" srcId="{7B17F3FC-B0B4-488C-8CD9-992AB162E63D}" destId="{255D2825-49F6-4591-9E11-71D45CABDFE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2AD11E-8567-4464-9CAF-30B20638955C}" type="doc">
      <dgm:prSet loTypeId="urn:microsoft.com/office/officeart/2005/8/layout/vList5" loCatId="list" qsTypeId="urn:microsoft.com/office/officeart/2009/2/quickstyle/3d8" qsCatId="3D" csTypeId="urn:microsoft.com/office/officeart/2005/8/colors/accent1_2" csCatId="accent1"/>
      <dgm:spPr/>
      <dgm:t>
        <a:bodyPr/>
        <a:lstStyle/>
        <a:p>
          <a:endParaRPr lang="en-US"/>
        </a:p>
      </dgm:t>
    </dgm:pt>
    <dgm:pt modelId="{0C84749C-DE2B-4DBE-8468-7D8CD1B6B132}">
      <dgm:prSet/>
      <dgm:spPr/>
      <dgm:t>
        <a:bodyPr/>
        <a:lstStyle/>
        <a:p>
          <a:pPr rtl="0"/>
          <a:r>
            <a:rPr lang="en-US" b="1" i="1" dirty="0" smtClean="0"/>
            <a:t>jspInit()</a:t>
          </a:r>
          <a:endParaRPr lang="en-US" dirty="0"/>
        </a:p>
      </dgm:t>
    </dgm:pt>
    <dgm:pt modelId="{708B8ADA-A577-4F27-80E8-18B5EA08CF92}" type="parTrans" cxnId="{DDF74DF0-2C20-4F36-BF61-443413D14E01}">
      <dgm:prSet/>
      <dgm:spPr/>
      <dgm:t>
        <a:bodyPr/>
        <a:lstStyle/>
        <a:p>
          <a:endParaRPr lang="en-US"/>
        </a:p>
      </dgm:t>
    </dgm:pt>
    <dgm:pt modelId="{CE1C25EC-1FA3-4AD6-9AF9-589A7149EB01}" type="sibTrans" cxnId="{DDF74DF0-2C20-4F36-BF61-443413D14E01}">
      <dgm:prSet/>
      <dgm:spPr/>
      <dgm:t>
        <a:bodyPr/>
        <a:lstStyle/>
        <a:p>
          <a:endParaRPr lang="en-US"/>
        </a:p>
      </dgm:t>
    </dgm:pt>
    <dgm:pt modelId="{BA1EC859-9326-44B9-87CE-797C538F8D79}">
      <dgm:prSet/>
      <dgm:spPr/>
      <dgm:t>
        <a:bodyPr/>
        <a:lstStyle/>
        <a:p>
          <a:pPr rtl="0"/>
          <a:r>
            <a:rPr lang="en-US" b="1" i="1" dirty="0" smtClean="0"/>
            <a:t>_jspService() </a:t>
          </a:r>
          <a:endParaRPr lang="en-US" dirty="0"/>
        </a:p>
      </dgm:t>
    </dgm:pt>
    <dgm:pt modelId="{BC4DB31F-61EF-4A65-B979-5F3E24DC4FAA}" type="parTrans" cxnId="{EC8A1E0F-11E2-4B41-8C39-AF1046651727}">
      <dgm:prSet/>
      <dgm:spPr/>
      <dgm:t>
        <a:bodyPr/>
        <a:lstStyle/>
        <a:p>
          <a:endParaRPr lang="en-US"/>
        </a:p>
      </dgm:t>
    </dgm:pt>
    <dgm:pt modelId="{BC6AB858-EBAE-487D-ABB4-CA238E9B4A34}" type="sibTrans" cxnId="{EC8A1E0F-11E2-4B41-8C39-AF1046651727}">
      <dgm:prSet/>
      <dgm:spPr/>
      <dgm:t>
        <a:bodyPr/>
        <a:lstStyle/>
        <a:p>
          <a:endParaRPr lang="en-US"/>
        </a:p>
      </dgm:t>
    </dgm:pt>
    <dgm:pt modelId="{7F43F379-15A2-467C-97DB-BFEA23922D7D}">
      <dgm:prSet/>
      <dgm:spPr/>
      <dgm:t>
        <a:bodyPr/>
        <a:lstStyle/>
        <a:p>
          <a:pPr rtl="0"/>
          <a:r>
            <a:rPr lang="en-US" b="1" i="1" dirty="0" smtClean="0"/>
            <a:t>jspDestroy()</a:t>
          </a:r>
          <a:endParaRPr lang="en-US" dirty="0"/>
        </a:p>
      </dgm:t>
    </dgm:pt>
    <dgm:pt modelId="{89958316-2024-4F2D-BA32-95BA89795EEF}" type="parTrans" cxnId="{9DBC222A-0206-44F5-BFB5-8533EA37DC89}">
      <dgm:prSet/>
      <dgm:spPr/>
      <dgm:t>
        <a:bodyPr/>
        <a:lstStyle/>
        <a:p>
          <a:endParaRPr lang="en-US"/>
        </a:p>
      </dgm:t>
    </dgm:pt>
    <dgm:pt modelId="{8DEB28B7-0B02-46C3-9CA0-E171E7EF30F0}" type="sibTrans" cxnId="{9DBC222A-0206-44F5-BFB5-8533EA37DC89}">
      <dgm:prSet/>
      <dgm:spPr/>
      <dgm:t>
        <a:bodyPr/>
        <a:lstStyle/>
        <a:p>
          <a:endParaRPr lang="en-US"/>
        </a:p>
      </dgm:t>
    </dgm:pt>
    <dgm:pt modelId="{6832DA26-C719-4332-9E1C-4292DDD7A40E}" type="pres">
      <dgm:prSet presAssocID="{262AD11E-8567-4464-9CAF-30B20638955C}" presName="Name0" presStyleCnt="0">
        <dgm:presLayoutVars>
          <dgm:dir/>
          <dgm:animLvl val="lvl"/>
          <dgm:resizeHandles val="exact"/>
        </dgm:presLayoutVars>
      </dgm:prSet>
      <dgm:spPr/>
      <dgm:t>
        <a:bodyPr/>
        <a:lstStyle/>
        <a:p>
          <a:endParaRPr lang="en-US"/>
        </a:p>
      </dgm:t>
    </dgm:pt>
    <dgm:pt modelId="{230AE73C-E94B-4354-85C0-AC08531C32DB}" type="pres">
      <dgm:prSet presAssocID="{0C84749C-DE2B-4DBE-8468-7D8CD1B6B132}" presName="linNode" presStyleCnt="0"/>
      <dgm:spPr/>
    </dgm:pt>
    <dgm:pt modelId="{310FF3BB-98F5-4B21-8CFB-48FCFEAB775C}" type="pres">
      <dgm:prSet presAssocID="{0C84749C-DE2B-4DBE-8468-7D8CD1B6B132}" presName="parentText" presStyleLbl="node1" presStyleIdx="0" presStyleCnt="3">
        <dgm:presLayoutVars>
          <dgm:chMax val="1"/>
          <dgm:bulletEnabled val="1"/>
        </dgm:presLayoutVars>
      </dgm:prSet>
      <dgm:spPr/>
      <dgm:t>
        <a:bodyPr/>
        <a:lstStyle/>
        <a:p>
          <a:endParaRPr lang="en-US"/>
        </a:p>
      </dgm:t>
    </dgm:pt>
    <dgm:pt modelId="{13DEBC5F-6BE0-4445-9F0F-7C225785CD2D}" type="pres">
      <dgm:prSet presAssocID="{CE1C25EC-1FA3-4AD6-9AF9-589A7149EB01}" presName="sp" presStyleCnt="0"/>
      <dgm:spPr/>
    </dgm:pt>
    <dgm:pt modelId="{AE7C034A-806A-4CF6-BF91-5BB4FF548474}" type="pres">
      <dgm:prSet presAssocID="{BA1EC859-9326-44B9-87CE-797C538F8D79}" presName="linNode" presStyleCnt="0"/>
      <dgm:spPr/>
    </dgm:pt>
    <dgm:pt modelId="{1A72C7A6-443F-463A-BC12-FC0B7ACA24E6}" type="pres">
      <dgm:prSet presAssocID="{BA1EC859-9326-44B9-87CE-797C538F8D79}" presName="parentText" presStyleLbl="node1" presStyleIdx="1" presStyleCnt="3">
        <dgm:presLayoutVars>
          <dgm:chMax val="1"/>
          <dgm:bulletEnabled val="1"/>
        </dgm:presLayoutVars>
      </dgm:prSet>
      <dgm:spPr/>
      <dgm:t>
        <a:bodyPr/>
        <a:lstStyle/>
        <a:p>
          <a:endParaRPr lang="en-US"/>
        </a:p>
      </dgm:t>
    </dgm:pt>
    <dgm:pt modelId="{AF66009D-7214-4D19-8B34-F987F41BBB1E}" type="pres">
      <dgm:prSet presAssocID="{BC6AB858-EBAE-487D-ABB4-CA238E9B4A34}" presName="sp" presStyleCnt="0"/>
      <dgm:spPr/>
    </dgm:pt>
    <dgm:pt modelId="{A1A403C4-714C-4309-B532-B156510C592B}" type="pres">
      <dgm:prSet presAssocID="{7F43F379-15A2-467C-97DB-BFEA23922D7D}" presName="linNode" presStyleCnt="0"/>
      <dgm:spPr/>
    </dgm:pt>
    <dgm:pt modelId="{1C197CC8-6D35-4CDB-AC38-F0410799DCD6}" type="pres">
      <dgm:prSet presAssocID="{7F43F379-15A2-467C-97DB-BFEA23922D7D}" presName="parentText" presStyleLbl="node1" presStyleIdx="2" presStyleCnt="3">
        <dgm:presLayoutVars>
          <dgm:chMax val="1"/>
          <dgm:bulletEnabled val="1"/>
        </dgm:presLayoutVars>
      </dgm:prSet>
      <dgm:spPr/>
      <dgm:t>
        <a:bodyPr/>
        <a:lstStyle/>
        <a:p>
          <a:endParaRPr lang="en-US"/>
        </a:p>
      </dgm:t>
    </dgm:pt>
  </dgm:ptLst>
  <dgm:cxnLst>
    <dgm:cxn modelId="{8271ADB2-926C-4CD1-8A52-AA22192FAB1C}" type="presOf" srcId="{7F43F379-15A2-467C-97DB-BFEA23922D7D}" destId="{1C197CC8-6D35-4CDB-AC38-F0410799DCD6}" srcOrd="0" destOrd="0" presId="urn:microsoft.com/office/officeart/2005/8/layout/vList5"/>
    <dgm:cxn modelId="{A77CBBFD-FD57-4539-87B1-7A461A2D0DD1}" type="presOf" srcId="{BA1EC859-9326-44B9-87CE-797C538F8D79}" destId="{1A72C7A6-443F-463A-BC12-FC0B7ACA24E6}" srcOrd="0" destOrd="0" presId="urn:microsoft.com/office/officeart/2005/8/layout/vList5"/>
    <dgm:cxn modelId="{9DBC222A-0206-44F5-BFB5-8533EA37DC89}" srcId="{262AD11E-8567-4464-9CAF-30B20638955C}" destId="{7F43F379-15A2-467C-97DB-BFEA23922D7D}" srcOrd="2" destOrd="0" parTransId="{89958316-2024-4F2D-BA32-95BA89795EEF}" sibTransId="{8DEB28B7-0B02-46C3-9CA0-E171E7EF30F0}"/>
    <dgm:cxn modelId="{107670D3-6924-495F-90FC-51638B678C76}" type="presOf" srcId="{262AD11E-8567-4464-9CAF-30B20638955C}" destId="{6832DA26-C719-4332-9E1C-4292DDD7A40E}" srcOrd="0" destOrd="0" presId="urn:microsoft.com/office/officeart/2005/8/layout/vList5"/>
    <dgm:cxn modelId="{F98AC161-D033-4D5B-8AF6-A91BE65BF2F6}" type="presOf" srcId="{0C84749C-DE2B-4DBE-8468-7D8CD1B6B132}" destId="{310FF3BB-98F5-4B21-8CFB-48FCFEAB775C}" srcOrd="0" destOrd="0" presId="urn:microsoft.com/office/officeart/2005/8/layout/vList5"/>
    <dgm:cxn modelId="{DDF74DF0-2C20-4F36-BF61-443413D14E01}" srcId="{262AD11E-8567-4464-9CAF-30B20638955C}" destId="{0C84749C-DE2B-4DBE-8468-7D8CD1B6B132}" srcOrd="0" destOrd="0" parTransId="{708B8ADA-A577-4F27-80E8-18B5EA08CF92}" sibTransId="{CE1C25EC-1FA3-4AD6-9AF9-589A7149EB01}"/>
    <dgm:cxn modelId="{EC8A1E0F-11E2-4B41-8C39-AF1046651727}" srcId="{262AD11E-8567-4464-9CAF-30B20638955C}" destId="{BA1EC859-9326-44B9-87CE-797C538F8D79}" srcOrd="1" destOrd="0" parTransId="{BC4DB31F-61EF-4A65-B979-5F3E24DC4FAA}" sibTransId="{BC6AB858-EBAE-487D-ABB4-CA238E9B4A34}"/>
    <dgm:cxn modelId="{9D16D70B-A9E0-4BF3-B8CC-EC92A210B22F}" type="presParOf" srcId="{6832DA26-C719-4332-9E1C-4292DDD7A40E}" destId="{230AE73C-E94B-4354-85C0-AC08531C32DB}" srcOrd="0" destOrd="0" presId="urn:microsoft.com/office/officeart/2005/8/layout/vList5"/>
    <dgm:cxn modelId="{A8B8A587-54DF-44A9-9101-21037ACF2FB4}" type="presParOf" srcId="{230AE73C-E94B-4354-85C0-AC08531C32DB}" destId="{310FF3BB-98F5-4B21-8CFB-48FCFEAB775C}" srcOrd="0" destOrd="0" presId="urn:microsoft.com/office/officeart/2005/8/layout/vList5"/>
    <dgm:cxn modelId="{817037F1-8BA9-4F1C-920E-A819D8333BBE}" type="presParOf" srcId="{6832DA26-C719-4332-9E1C-4292DDD7A40E}" destId="{13DEBC5F-6BE0-4445-9F0F-7C225785CD2D}" srcOrd="1" destOrd="0" presId="urn:microsoft.com/office/officeart/2005/8/layout/vList5"/>
    <dgm:cxn modelId="{FBB34832-9576-4BFE-9582-FB9A2C87EE28}" type="presParOf" srcId="{6832DA26-C719-4332-9E1C-4292DDD7A40E}" destId="{AE7C034A-806A-4CF6-BF91-5BB4FF548474}" srcOrd="2" destOrd="0" presId="urn:microsoft.com/office/officeart/2005/8/layout/vList5"/>
    <dgm:cxn modelId="{FDDBD19F-369D-4448-BCD1-C09100E26D5B}" type="presParOf" srcId="{AE7C034A-806A-4CF6-BF91-5BB4FF548474}" destId="{1A72C7A6-443F-463A-BC12-FC0B7ACA24E6}" srcOrd="0" destOrd="0" presId="urn:microsoft.com/office/officeart/2005/8/layout/vList5"/>
    <dgm:cxn modelId="{78434A7C-0B08-4560-BAFB-2D7B8B41405E}" type="presParOf" srcId="{6832DA26-C719-4332-9E1C-4292DDD7A40E}" destId="{AF66009D-7214-4D19-8B34-F987F41BBB1E}" srcOrd="3" destOrd="0" presId="urn:microsoft.com/office/officeart/2005/8/layout/vList5"/>
    <dgm:cxn modelId="{6A7D63D0-A770-491B-B1FC-798D10D9CCE8}" type="presParOf" srcId="{6832DA26-C719-4332-9E1C-4292DDD7A40E}" destId="{A1A403C4-714C-4309-B532-B156510C592B}" srcOrd="4" destOrd="0" presId="urn:microsoft.com/office/officeart/2005/8/layout/vList5"/>
    <dgm:cxn modelId="{EDCE74C5-90D6-4782-AB7E-9C252E9C4522}" type="presParOf" srcId="{A1A403C4-714C-4309-B532-B156510C592B}" destId="{1C197CC8-6D35-4CDB-AC38-F0410799DCD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DCAF60-AF7F-4A99-ABD2-51F1CAF30C7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4985C795-8858-4EB3-82B7-3B123C275D95}">
      <dgm:prSet/>
      <dgm:spPr/>
      <dgm:t>
        <a:bodyPr/>
        <a:lstStyle/>
        <a:p>
          <a:pPr rtl="0"/>
          <a:r>
            <a:rPr lang="en-US" dirty="0" smtClean="0"/>
            <a:t>page directive</a:t>
          </a:r>
          <a:endParaRPr lang="en-US" dirty="0"/>
        </a:p>
      </dgm:t>
    </dgm:pt>
    <dgm:pt modelId="{30C54527-5E08-4CF9-BCAB-5886E964EAD2}" type="parTrans" cxnId="{95031D2D-E4F5-4EC1-88D5-8962399167F0}">
      <dgm:prSet/>
      <dgm:spPr/>
      <dgm:t>
        <a:bodyPr/>
        <a:lstStyle/>
        <a:p>
          <a:endParaRPr lang="en-US"/>
        </a:p>
      </dgm:t>
    </dgm:pt>
    <dgm:pt modelId="{31E4EC99-66B3-4737-8A65-FE2C62F9B38F}" type="sibTrans" cxnId="{95031D2D-E4F5-4EC1-88D5-8962399167F0}">
      <dgm:prSet/>
      <dgm:spPr/>
      <dgm:t>
        <a:bodyPr/>
        <a:lstStyle/>
        <a:p>
          <a:endParaRPr lang="en-US"/>
        </a:p>
      </dgm:t>
    </dgm:pt>
    <dgm:pt modelId="{A6FB16B6-1CBF-4674-9476-3BA5C3D52521}">
      <dgm:prSet/>
      <dgm:spPr/>
      <dgm:t>
        <a:bodyPr/>
        <a:lstStyle/>
        <a:p>
          <a:pPr rtl="0"/>
          <a:r>
            <a:rPr lang="en-US" dirty="0" smtClean="0"/>
            <a:t>include directive</a:t>
          </a:r>
          <a:endParaRPr lang="en-US" dirty="0"/>
        </a:p>
      </dgm:t>
    </dgm:pt>
    <dgm:pt modelId="{98DB9062-BB8E-46E2-9E66-B1CEF912B4CD}" type="parTrans" cxnId="{64DC86D7-2B3C-426F-9233-1AE24DC42E52}">
      <dgm:prSet/>
      <dgm:spPr/>
      <dgm:t>
        <a:bodyPr/>
        <a:lstStyle/>
        <a:p>
          <a:endParaRPr lang="en-US"/>
        </a:p>
      </dgm:t>
    </dgm:pt>
    <dgm:pt modelId="{02D9F583-8D81-4BCE-A6EF-E6CCDA03B376}" type="sibTrans" cxnId="{64DC86D7-2B3C-426F-9233-1AE24DC42E52}">
      <dgm:prSet/>
      <dgm:spPr/>
      <dgm:t>
        <a:bodyPr/>
        <a:lstStyle/>
        <a:p>
          <a:endParaRPr lang="en-US"/>
        </a:p>
      </dgm:t>
    </dgm:pt>
    <dgm:pt modelId="{FD52EBC0-7940-4B10-8A54-4846583C905C}">
      <dgm:prSet/>
      <dgm:spPr/>
      <dgm:t>
        <a:bodyPr/>
        <a:lstStyle/>
        <a:p>
          <a:pPr rtl="0"/>
          <a:r>
            <a:rPr lang="en-US" dirty="0" smtClean="0"/>
            <a:t>taglib directive</a:t>
          </a:r>
          <a:endParaRPr lang="en-US" dirty="0"/>
        </a:p>
      </dgm:t>
    </dgm:pt>
    <dgm:pt modelId="{16DE5BE4-FB0B-4E46-92FB-4558DA1A5425}" type="parTrans" cxnId="{67F485E8-940A-4D36-AEC3-AE107A612F89}">
      <dgm:prSet/>
      <dgm:spPr/>
      <dgm:t>
        <a:bodyPr/>
        <a:lstStyle/>
        <a:p>
          <a:endParaRPr lang="en-US"/>
        </a:p>
      </dgm:t>
    </dgm:pt>
    <dgm:pt modelId="{0709E4E7-121C-4055-9D17-10EF3CE25F0B}" type="sibTrans" cxnId="{67F485E8-940A-4D36-AEC3-AE107A612F89}">
      <dgm:prSet/>
      <dgm:spPr/>
      <dgm:t>
        <a:bodyPr/>
        <a:lstStyle/>
        <a:p>
          <a:endParaRPr lang="en-US"/>
        </a:p>
      </dgm:t>
    </dgm:pt>
    <dgm:pt modelId="{24BF0E09-65A3-4BD5-8085-CF5122AD0AA9}" type="pres">
      <dgm:prSet presAssocID="{23DCAF60-AF7F-4A99-ABD2-51F1CAF30C7F}" presName="Name0" presStyleCnt="0">
        <dgm:presLayoutVars>
          <dgm:dir/>
          <dgm:animLvl val="lvl"/>
          <dgm:resizeHandles val="exact"/>
        </dgm:presLayoutVars>
      </dgm:prSet>
      <dgm:spPr/>
      <dgm:t>
        <a:bodyPr/>
        <a:lstStyle/>
        <a:p>
          <a:endParaRPr lang="en-US"/>
        </a:p>
      </dgm:t>
    </dgm:pt>
    <dgm:pt modelId="{D63C692E-0811-4C6B-A4A5-801A7C125BCA}" type="pres">
      <dgm:prSet presAssocID="{4985C795-8858-4EB3-82B7-3B123C275D95}" presName="linNode" presStyleCnt="0"/>
      <dgm:spPr/>
    </dgm:pt>
    <dgm:pt modelId="{3ED378B7-BC0A-4CC1-9AD6-DEAE4588D928}" type="pres">
      <dgm:prSet presAssocID="{4985C795-8858-4EB3-82B7-3B123C275D95}" presName="parentText" presStyleLbl="node1" presStyleIdx="0" presStyleCnt="3">
        <dgm:presLayoutVars>
          <dgm:chMax val="1"/>
          <dgm:bulletEnabled val="1"/>
        </dgm:presLayoutVars>
      </dgm:prSet>
      <dgm:spPr/>
      <dgm:t>
        <a:bodyPr/>
        <a:lstStyle/>
        <a:p>
          <a:endParaRPr lang="en-US"/>
        </a:p>
      </dgm:t>
    </dgm:pt>
    <dgm:pt modelId="{6274DEB2-E3ED-4D96-82CE-069128922AD0}" type="pres">
      <dgm:prSet presAssocID="{31E4EC99-66B3-4737-8A65-FE2C62F9B38F}" presName="sp" presStyleCnt="0"/>
      <dgm:spPr/>
    </dgm:pt>
    <dgm:pt modelId="{CCDFF705-F9EF-4246-9653-F408F0C03354}" type="pres">
      <dgm:prSet presAssocID="{A6FB16B6-1CBF-4674-9476-3BA5C3D52521}" presName="linNode" presStyleCnt="0"/>
      <dgm:spPr/>
    </dgm:pt>
    <dgm:pt modelId="{71C614C5-0CD7-4843-86F1-6989FF66B25A}" type="pres">
      <dgm:prSet presAssocID="{A6FB16B6-1CBF-4674-9476-3BA5C3D52521}" presName="parentText" presStyleLbl="node1" presStyleIdx="1" presStyleCnt="3">
        <dgm:presLayoutVars>
          <dgm:chMax val="1"/>
          <dgm:bulletEnabled val="1"/>
        </dgm:presLayoutVars>
      </dgm:prSet>
      <dgm:spPr/>
      <dgm:t>
        <a:bodyPr/>
        <a:lstStyle/>
        <a:p>
          <a:endParaRPr lang="en-US"/>
        </a:p>
      </dgm:t>
    </dgm:pt>
    <dgm:pt modelId="{A56D66FB-FADA-4FCF-A87D-D583523F090E}" type="pres">
      <dgm:prSet presAssocID="{02D9F583-8D81-4BCE-A6EF-E6CCDA03B376}" presName="sp" presStyleCnt="0"/>
      <dgm:spPr/>
    </dgm:pt>
    <dgm:pt modelId="{949BB93B-A7EB-4DFE-9D29-29967D8318F9}" type="pres">
      <dgm:prSet presAssocID="{FD52EBC0-7940-4B10-8A54-4846583C905C}" presName="linNode" presStyleCnt="0"/>
      <dgm:spPr/>
    </dgm:pt>
    <dgm:pt modelId="{3BB9BB69-76E3-4D2E-9919-F024A509D247}" type="pres">
      <dgm:prSet presAssocID="{FD52EBC0-7940-4B10-8A54-4846583C905C}" presName="parentText" presStyleLbl="node1" presStyleIdx="2" presStyleCnt="3">
        <dgm:presLayoutVars>
          <dgm:chMax val="1"/>
          <dgm:bulletEnabled val="1"/>
        </dgm:presLayoutVars>
      </dgm:prSet>
      <dgm:spPr/>
      <dgm:t>
        <a:bodyPr/>
        <a:lstStyle/>
        <a:p>
          <a:endParaRPr lang="en-US"/>
        </a:p>
      </dgm:t>
    </dgm:pt>
  </dgm:ptLst>
  <dgm:cxnLst>
    <dgm:cxn modelId="{2902B16D-1F75-4953-8648-5C1F31346D87}" type="presOf" srcId="{4985C795-8858-4EB3-82B7-3B123C275D95}" destId="{3ED378B7-BC0A-4CC1-9AD6-DEAE4588D928}" srcOrd="0" destOrd="0" presId="urn:microsoft.com/office/officeart/2005/8/layout/vList5"/>
    <dgm:cxn modelId="{67F485E8-940A-4D36-AEC3-AE107A612F89}" srcId="{23DCAF60-AF7F-4A99-ABD2-51F1CAF30C7F}" destId="{FD52EBC0-7940-4B10-8A54-4846583C905C}" srcOrd="2" destOrd="0" parTransId="{16DE5BE4-FB0B-4E46-92FB-4558DA1A5425}" sibTransId="{0709E4E7-121C-4055-9D17-10EF3CE25F0B}"/>
    <dgm:cxn modelId="{7FAFA196-4EEB-4D82-9760-519790EE8C4D}" type="presOf" srcId="{A6FB16B6-1CBF-4674-9476-3BA5C3D52521}" destId="{71C614C5-0CD7-4843-86F1-6989FF66B25A}" srcOrd="0" destOrd="0" presId="urn:microsoft.com/office/officeart/2005/8/layout/vList5"/>
    <dgm:cxn modelId="{95031D2D-E4F5-4EC1-88D5-8962399167F0}" srcId="{23DCAF60-AF7F-4A99-ABD2-51F1CAF30C7F}" destId="{4985C795-8858-4EB3-82B7-3B123C275D95}" srcOrd="0" destOrd="0" parTransId="{30C54527-5E08-4CF9-BCAB-5886E964EAD2}" sibTransId="{31E4EC99-66B3-4737-8A65-FE2C62F9B38F}"/>
    <dgm:cxn modelId="{64DC86D7-2B3C-426F-9233-1AE24DC42E52}" srcId="{23DCAF60-AF7F-4A99-ABD2-51F1CAF30C7F}" destId="{A6FB16B6-1CBF-4674-9476-3BA5C3D52521}" srcOrd="1" destOrd="0" parTransId="{98DB9062-BB8E-46E2-9E66-B1CEF912B4CD}" sibTransId="{02D9F583-8D81-4BCE-A6EF-E6CCDA03B376}"/>
    <dgm:cxn modelId="{7281F1A5-9D45-4764-977F-DABE671635C4}" type="presOf" srcId="{23DCAF60-AF7F-4A99-ABD2-51F1CAF30C7F}" destId="{24BF0E09-65A3-4BD5-8085-CF5122AD0AA9}" srcOrd="0" destOrd="0" presId="urn:microsoft.com/office/officeart/2005/8/layout/vList5"/>
    <dgm:cxn modelId="{5F40EE7D-ED49-4D31-B565-8F5E406E1058}" type="presOf" srcId="{FD52EBC0-7940-4B10-8A54-4846583C905C}" destId="{3BB9BB69-76E3-4D2E-9919-F024A509D247}" srcOrd="0" destOrd="0" presId="urn:microsoft.com/office/officeart/2005/8/layout/vList5"/>
    <dgm:cxn modelId="{9686BCFF-A8DF-4F63-8484-E75A835A5A4A}" type="presParOf" srcId="{24BF0E09-65A3-4BD5-8085-CF5122AD0AA9}" destId="{D63C692E-0811-4C6B-A4A5-801A7C125BCA}" srcOrd="0" destOrd="0" presId="urn:microsoft.com/office/officeart/2005/8/layout/vList5"/>
    <dgm:cxn modelId="{55087530-D551-4D95-8355-0BFCC4C3159B}" type="presParOf" srcId="{D63C692E-0811-4C6B-A4A5-801A7C125BCA}" destId="{3ED378B7-BC0A-4CC1-9AD6-DEAE4588D928}" srcOrd="0" destOrd="0" presId="urn:microsoft.com/office/officeart/2005/8/layout/vList5"/>
    <dgm:cxn modelId="{ADB78561-5C76-430D-B882-A4670942A9CC}" type="presParOf" srcId="{24BF0E09-65A3-4BD5-8085-CF5122AD0AA9}" destId="{6274DEB2-E3ED-4D96-82CE-069128922AD0}" srcOrd="1" destOrd="0" presId="urn:microsoft.com/office/officeart/2005/8/layout/vList5"/>
    <dgm:cxn modelId="{0DB37BBF-BE64-4B34-9843-ABCC65DCDD9A}" type="presParOf" srcId="{24BF0E09-65A3-4BD5-8085-CF5122AD0AA9}" destId="{CCDFF705-F9EF-4246-9653-F408F0C03354}" srcOrd="2" destOrd="0" presId="urn:microsoft.com/office/officeart/2005/8/layout/vList5"/>
    <dgm:cxn modelId="{28D789D2-C235-411B-90D0-03B468360B22}" type="presParOf" srcId="{CCDFF705-F9EF-4246-9653-F408F0C03354}" destId="{71C614C5-0CD7-4843-86F1-6989FF66B25A}" srcOrd="0" destOrd="0" presId="urn:microsoft.com/office/officeart/2005/8/layout/vList5"/>
    <dgm:cxn modelId="{DDE92A85-A88F-4D00-9B93-9C51BEBB500A}" type="presParOf" srcId="{24BF0E09-65A3-4BD5-8085-CF5122AD0AA9}" destId="{A56D66FB-FADA-4FCF-A87D-D583523F090E}" srcOrd="3" destOrd="0" presId="urn:microsoft.com/office/officeart/2005/8/layout/vList5"/>
    <dgm:cxn modelId="{3BAD54E9-36BC-448E-85FC-7C6F62A7F4C9}" type="presParOf" srcId="{24BF0E09-65A3-4BD5-8085-CF5122AD0AA9}" destId="{949BB93B-A7EB-4DFE-9D29-29967D8318F9}" srcOrd="4" destOrd="0" presId="urn:microsoft.com/office/officeart/2005/8/layout/vList5"/>
    <dgm:cxn modelId="{2CD710AC-CA4A-4167-9795-F9635C55ABC8}" type="presParOf" srcId="{949BB93B-A7EB-4DFE-9D29-29967D8318F9}" destId="{3BB9BB69-76E3-4D2E-9919-F024A509D24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FB4A0E-F707-47EC-8ACF-8167BA025DD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3867E34-2312-4690-A6AD-62594FD713FC}">
      <dgm:prSet/>
      <dgm:spPr/>
      <dgm:t>
        <a:bodyPr/>
        <a:lstStyle/>
        <a:p>
          <a:pPr rtl="0"/>
          <a:r>
            <a:rPr lang="en-US" dirty="0" smtClean="0"/>
            <a:t>import</a:t>
          </a:r>
          <a:endParaRPr lang="en-US" dirty="0"/>
        </a:p>
      </dgm:t>
    </dgm:pt>
    <dgm:pt modelId="{4A05FC0F-A0CB-4076-AF93-A581E28BF416}" type="parTrans" cxnId="{D3B55DEA-E6DF-486E-8152-ED02DB861335}">
      <dgm:prSet/>
      <dgm:spPr/>
      <dgm:t>
        <a:bodyPr/>
        <a:lstStyle/>
        <a:p>
          <a:endParaRPr lang="en-US"/>
        </a:p>
      </dgm:t>
    </dgm:pt>
    <dgm:pt modelId="{F38256D3-B14A-4FC3-91A4-B210D96BB324}" type="sibTrans" cxnId="{D3B55DEA-E6DF-486E-8152-ED02DB861335}">
      <dgm:prSet/>
      <dgm:spPr/>
      <dgm:t>
        <a:bodyPr/>
        <a:lstStyle/>
        <a:p>
          <a:endParaRPr lang="en-US"/>
        </a:p>
      </dgm:t>
    </dgm:pt>
    <dgm:pt modelId="{EDAE1E19-8DE7-42F6-AEBF-7180F50A6A23}">
      <dgm:prSet/>
      <dgm:spPr/>
      <dgm:t>
        <a:bodyPr/>
        <a:lstStyle/>
        <a:p>
          <a:pPr rtl="0"/>
          <a:r>
            <a:rPr lang="en-US" dirty="0" smtClean="0"/>
            <a:t>contentType</a:t>
          </a:r>
          <a:endParaRPr lang="en-US" dirty="0"/>
        </a:p>
      </dgm:t>
    </dgm:pt>
    <dgm:pt modelId="{6AA01F3F-FC23-4A23-91E9-303B9EF432CC}" type="parTrans" cxnId="{995E48FC-246B-4026-957B-7BE69237A6DB}">
      <dgm:prSet/>
      <dgm:spPr/>
      <dgm:t>
        <a:bodyPr/>
        <a:lstStyle/>
        <a:p>
          <a:endParaRPr lang="en-US"/>
        </a:p>
      </dgm:t>
    </dgm:pt>
    <dgm:pt modelId="{3FEC546D-2CC0-4C2E-AE1C-93DB2F672502}" type="sibTrans" cxnId="{995E48FC-246B-4026-957B-7BE69237A6DB}">
      <dgm:prSet/>
      <dgm:spPr/>
      <dgm:t>
        <a:bodyPr/>
        <a:lstStyle/>
        <a:p>
          <a:endParaRPr lang="en-US"/>
        </a:p>
      </dgm:t>
    </dgm:pt>
    <dgm:pt modelId="{9E87F547-7B99-44C5-B37C-37F21BBD3510}">
      <dgm:prSet/>
      <dgm:spPr/>
      <dgm:t>
        <a:bodyPr/>
        <a:lstStyle/>
        <a:p>
          <a:pPr rtl="0"/>
          <a:r>
            <a:rPr lang="en-US" dirty="0" smtClean="0"/>
            <a:t>extends</a:t>
          </a:r>
          <a:endParaRPr lang="en-US" dirty="0"/>
        </a:p>
      </dgm:t>
    </dgm:pt>
    <dgm:pt modelId="{06107ED6-ABD1-4216-B459-727D6C9D2D4C}" type="parTrans" cxnId="{AB302C85-5510-4D7A-96A6-E43689E5F8D1}">
      <dgm:prSet/>
      <dgm:spPr/>
      <dgm:t>
        <a:bodyPr/>
        <a:lstStyle/>
        <a:p>
          <a:endParaRPr lang="en-US"/>
        </a:p>
      </dgm:t>
    </dgm:pt>
    <dgm:pt modelId="{86FBAC1F-4E52-4F27-ADBA-E0C57DAA9972}" type="sibTrans" cxnId="{AB302C85-5510-4D7A-96A6-E43689E5F8D1}">
      <dgm:prSet/>
      <dgm:spPr/>
      <dgm:t>
        <a:bodyPr/>
        <a:lstStyle/>
        <a:p>
          <a:endParaRPr lang="en-US"/>
        </a:p>
      </dgm:t>
    </dgm:pt>
    <dgm:pt modelId="{1F9A4536-7559-409A-BB69-986520C8E10D}">
      <dgm:prSet/>
      <dgm:spPr/>
      <dgm:t>
        <a:bodyPr/>
        <a:lstStyle/>
        <a:p>
          <a:pPr rtl="0"/>
          <a:r>
            <a:rPr lang="en-US" dirty="0" smtClean="0"/>
            <a:t>info</a:t>
          </a:r>
          <a:endParaRPr lang="en-US" dirty="0"/>
        </a:p>
      </dgm:t>
    </dgm:pt>
    <dgm:pt modelId="{ECECDFED-640C-4B35-82EC-F11F8EFDA015}" type="parTrans" cxnId="{AFA16C43-BC7C-4903-8635-AD3B1836E77D}">
      <dgm:prSet/>
      <dgm:spPr/>
      <dgm:t>
        <a:bodyPr/>
        <a:lstStyle/>
        <a:p>
          <a:endParaRPr lang="en-US"/>
        </a:p>
      </dgm:t>
    </dgm:pt>
    <dgm:pt modelId="{4CE5F7E9-9D28-4544-87BB-8AC660835234}" type="sibTrans" cxnId="{AFA16C43-BC7C-4903-8635-AD3B1836E77D}">
      <dgm:prSet/>
      <dgm:spPr/>
      <dgm:t>
        <a:bodyPr/>
        <a:lstStyle/>
        <a:p>
          <a:endParaRPr lang="en-US"/>
        </a:p>
      </dgm:t>
    </dgm:pt>
    <dgm:pt modelId="{024DAD24-A67C-4A4F-AC8C-25CCC0724A82}">
      <dgm:prSet/>
      <dgm:spPr/>
      <dgm:t>
        <a:bodyPr/>
        <a:lstStyle/>
        <a:p>
          <a:pPr rtl="0"/>
          <a:r>
            <a:rPr lang="en-US" dirty="0" smtClean="0"/>
            <a:t>buffer	</a:t>
          </a:r>
          <a:endParaRPr lang="en-US" dirty="0"/>
        </a:p>
      </dgm:t>
    </dgm:pt>
    <dgm:pt modelId="{905041D8-235A-4094-89D2-91149F8CBC80}" type="parTrans" cxnId="{12F1606B-DA41-4432-89A4-E232A9E8E32D}">
      <dgm:prSet/>
      <dgm:spPr/>
      <dgm:t>
        <a:bodyPr/>
        <a:lstStyle/>
        <a:p>
          <a:endParaRPr lang="en-US"/>
        </a:p>
      </dgm:t>
    </dgm:pt>
    <dgm:pt modelId="{F3BBEA56-1E80-4376-A10F-1226ED747DB0}" type="sibTrans" cxnId="{12F1606B-DA41-4432-89A4-E232A9E8E32D}">
      <dgm:prSet/>
      <dgm:spPr/>
      <dgm:t>
        <a:bodyPr/>
        <a:lstStyle/>
        <a:p>
          <a:endParaRPr lang="en-US"/>
        </a:p>
      </dgm:t>
    </dgm:pt>
    <dgm:pt modelId="{E24E69AB-D7AA-4A0E-9125-63E5DCB3FAE7}">
      <dgm:prSet/>
      <dgm:spPr/>
      <dgm:t>
        <a:bodyPr/>
        <a:lstStyle/>
        <a:p>
          <a:pPr rtl="0"/>
          <a:r>
            <a:rPr lang="en-US" smtClean="0"/>
            <a:t>language</a:t>
          </a:r>
          <a:endParaRPr lang="en-US" dirty="0"/>
        </a:p>
      </dgm:t>
    </dgm:pt>
    <dgm:pt modelId="{62A06AF1-3ED2-4E92-BF0A-06A24CE3C9A8}" type="parTrans" cxnId="{7E17D469-91BF-40E2-A5A7-0551C626B8BF}">
      <dgm:prSet/>
      <dgm:spPr/>
      <dgm:t>
        <a:bodyPr/>
        <a:lstStyle/>
        <a:p>
          <a:endParaRPr lang="en-US"/>
        </a:p>
      </dgm:t>
    </dgm:pt>
    <dgm:pt modelId="{D52849A1-4E35-48AA-A8B0-540013D429B5}" type="sibTrans" cxnId="{7E17D469-91BF-40E2-A5A7-0551C626B8BF}">
      <dgm:prSet/>
      <dgm:spPr/>
      <dgm:t>
        <a:bodyPr/>
        <a:lstStyle/>
        <a:p>
          <a:endParaRPr lang="en-US"/>
        </a:p>
      </dgm:t>
    </dgm:pt>
    <dgm:pt modelId="{5B629A56-DF45-469A-AB42-CC2B81CC2365}">
      <dgm:prSet/>
      <dgm:spPr/>
      <dgm:t>
        <a:bodyPr/>
        <a:lstStyle/>
        <a:p>
          <a:pPr rtl="0"/>
          <a:r>
            <a:rPr lang="en-US" dirty="0" smtClean="0"/>
            <a:t>isELIgnored</a:t>
          </a:r>
          <a:endParaRPr lang="en-US" dirty="0"/>
        </a:p>
      </dgm:t>
    </dgm:pt>
    <dgm:pt modelId="{62FC58D4-CEB0-4ACA-AB5E-011435B78061}" type="parTrans" cxnId="{75657C69-2FCD-433E-B6F1-83170FDF858E}">
      <dgm:prSet/>
      <dgm:spPr/>
      <dgm:t>
        <a:bodyPr/>
        <a:lstStyle/>
        <a:p>
          <a:endParaRPr lang="en-US"/>
        </a:p>
      </dgm:t>
    </dgm:pt>
    <dgm:pt modelId="{D0EA9462-A5C1-4EB5-BDB2-21900BE82A81}" type="sibTrans" cxnId="{75657C69-2FCD-433E-B6F1-83170FDF858E}">
      <dgm:prSet/>
      <dgm:spPr/>
      <dgm:t>
        <a:bodyPr/>
        <a:lstStyle/>
        <a:p>
          <a:endParaRPr lang="en-US"/>
        </a:p>
      </dgm:t>
    </dgm:pt>
    <dgm:pt modelId="{7C67DCC7-7DBC-4D61-A4F3-51611008DD94}">
      <dgm:prSet/>
      <dgm:spPr/>
      <dgm:t>
        <a:bodyPr/>
        <a:lstStyle/>
        <a:p>
          <a:pPr rtl="0"/>
          <a:r>
            <a:rPr lang="en-US" dirty="0" smtClean="0"/>
            <a:t>isThreadSafe</a:t>
          </a:r>
          <a:endParaRPr lang="en-US" dirty="0"/>
        </a:p>
      </dgm:t>
    </dgm:pt>
    <dgm:pt modelId="{2ABF61D5-2129-481D-9127-0EEC99DFE0A3}" type="parTrans" cxnId="{869A8E7B-6F0C-4C25-9DDA-8F1F127BF68D}">
      <dgm:prSet/>
      <dgm:spPr/>
      <dgm:t>
        <a:bodyPr/>
        <a:lstStyle/>
        <a:p>
          <a:endParaRPr lang="en-US"/>
        </a:p>
      </dgm:t>
    </dgm:pt>
    <dgm:pt modelId="{98930DB1-DE33-4A73-8043-4B96D214CD2E}" type="sibTrans" cxnId="{869A8E7B-6F0C-4C25-9DDA-8F1F127BF68D}">
      <dgm:prSet/>
      <dgm:spPr/>
      <dgm:t>
        <a:bodyPr/>
        <a:lstStyle/>
        <a:p>
          <a:endParaRPr lang="en-US"/>
        </a:p>
      </dgm:t>
    </dgm:pt>
    <dgm:pt modelId="{8BF8DF6B-7CB1-4005-AB6F-1BA266865826}">
      <dgm:prSet/>
      <dgm:spPr/>
      <dgm:t>
        <a:bodyPr/>
        <a:lstStyle/>
        <a:p>
          <a:pPr rtl="0"/>
          <a:r>
            <a:rPr lang="en-US" dirty="0" smtClean="0"/>
            <a:t>session</a:t>
          </a:r>
          <a:endParaRPr lang="en-US" dirty="0"/>
        </a:p>
      </dgm:t>
    </dgm:pt>
    <dgm:pt modelId="{39957D62-2731-4624-8ADA-4A136DE04E1A}" type="parTrans" cxnId="{93E6F9AE-F4CF-4C09-B5FB-1E190FA782CC}">
      <dgm:prSet/>
      <dgm:spPr/>
      <dgm:t>
        <a:bodyPr/>
        <a:lstStyle/>
        <a:p>
          <a:endParaRPr lang="en-US"/>
        </a:p>
      </dgm:t>
    </dgm:pt>
    <dgm:pt modelId="{FB28B6F7-0FF8-44CF-B2C3-4E97540618E4}" type="sibTrans" cxnId="{93E6F9AE-F4CF-4C09-B5FB-1E190FA782CC}">
      <dgm:prSet/>
      <dgm:spPr/>
      <dgm:t>
        <a:bodyPr/>
        <a:lstStyle/>
        <a:p>
          <a:endParaRPr lang="en-US"/>
        </a:p>
      </dgm:t>
    </dgm:pt>
    <dgm:pt modelId="{5341A031-01CA-43C7-A973-69D19E6F7E89}">
      <dgm:prSet/>
      <dgm:spPr/>
      <dgm:t>
        <a:bodyPr/>
        <a:lstStyle/>
        <a:p>
          <a:pPr rtl="0"/>
          <a:r>
            <a:rPr lang="en-US" dirty="0" smtClean="0"/>
            <a:t>pageEncoding</a:t>
          </a:r>
          <a:endParaRPr lang="en-US" dirty="0"/>
        </a:p>
      </dgm:t>
    </dgm:pt>
    <dgm:pt modelId="{571A1037-FBCE-4A03-8573-0047EF272141}" type="parTrans" cxnId="{320DDD9B-5EE3-4565-84D4-3AE6C6DBC107}">
      <dgm:prSet/>
      <dgm:spPr/>
      <dgm:t>
        <a:bodyPr/>
        <a:lstStyle/>
        <a:p>
          <a:endParaRPr lang="en-US"/>
        </a:p>
      </dgm:t>
    </dgm:pt>
    <dgm:pt modelId="{F8A2380C-BADB-4B84-8E08-1F730B839B1B}" type="sibTrans" cxnId="{320DDD9B-5EE3-4565-84D4-3AE6C6DBC107}">
      <dgm:prSet/>
      <dgm:spPr/>
      <dgm:t>
        <a:bodyPr/>
        <a:lstStyle/>
        <a:p>
          <a:endParaRPr lang="en-US"/>
        </a:p>
      </dgm:t>
    </dgm:pt>
    <dgm:pt modelId="{0161250B-8975-48AE-A631-A699E7B5B733}">
      <dgm:prSet/>
      <dgm:spPr/>
      <dgm:t>
        <a:bodyPr/>
        <a:lstStyle/>
        <a:p>
          <a:pPr rtl="0"/>
          <a:r>
            <a:rPr lang="en-US" dirty="0" smtClean="0"/>
            <a:t>errorPage</a:t>
          </a:r>
          <a:endParaRPr lang="en-US" dirty="0"/>
        </a:p>
      </dgm:t>
    </dgm:pt>
    <dgm:pt modelId="{3B0E7C34-D290-48B0-A2D4-922F08F5FC37}" type="parTrans" cxnId="{205EAB12-72A0-4A14-B9D2-B61E8C43498E}">
      <dgm:prSet/>
      <dgm:spPr/>
      <dgm:t>
        <a:bodyPr/>
        <a:lstStyle/>
        <a:p>
          <a:endParaRPr lang="en-US"/>
        </a:p>
      </dgm:t>
    </dgm:pt>
    <dgm:pt modelId="{F6776AF7-8E2B-4745-85CC-EFF27B4EA1A3}" type="sibTrans" cxnId="{205EAB12-72A0-4A14-B9D2-B61E8C43498E}">
      <dgm:prSet/>
      <dgm:spPr/>
      <dgm:t>
        <a:bodyPr/>
        <a:lstStyle/>
        <a:p>
          <a:endParaRPr lang="en-US"/>
        </a:p>
      </dgm:t>
    </dgm:pt>
    <dgm:pt modelId="{E2EE01E2-684E-4503-9127-B920D3868254}">
      <dgm:prSet/>
      <dgm:spPr/>
      <dgm:t>
        <a:bodyPr/>
        <a:lstStyle/>
        <a:p>
          <a:pPr rtl="0"/>
          <a:r>
            <a:rPr lang="en-US" dirty="0" smtClean="0"/>
            <a:t>isErrorPage</a:t>
          </a:r>
          <a:endParaRPr lang="en-US" dirty="0"/>
        </a:p>
      </dgm:t>
    </dgm:pt>
    <dgm:pt modelId="{88002995-3E7C-48DF-9B1B-83F99E24ED2A}" type="parTrans" cxnId="{312650C1-3CF3-4320-9183-E34A7BC2C3B0}">
      <dgm:prSet/>
      <dgm:spPr/>
      <dgm:t>
        <a:bodyPr/>
        <a:lstStyle/>
        <a:p>
          <a:endParaRPr lang="en-US"/>
        </a:p>
      </dgm:t>
    </dgm:pt>
    <dgm:pt modelId="{7C04AA87-440C-4E07-9A75-E1C665C868BF}" type="sibTrans" cxnId="{312650C1-3CF3-4320-9183-E34A7BC2C3B0}">
      <dgm:prSet/>
      <dgm:spPr/>
      <dgm:t>
        <a:bodyPr/>
        <a:lstStyle/>
        <a:p>
          <a:endParaRPr lang="en-US"/>
        </a:p>
      </dgm:t>
    </dgm:pt>
    <dgm:pt modelId="{A8D6AECF-562C-4114-91AB-3119113C91F8}">
      <dgm:prSet/>
      <dgm:spPr/>
      <dgm:t>
        <a:bodyPr/>
        <a:lstStyle/>
        <a:p>
          <a:r>
            <a:rPr lang="en-US" dirty="0" smtClean="0"/>
            <a:t>autoflush</a:t>
          </a:r>
          <a:endParaRPr lang="en-US" dirty="0"/>
        </a:p>
      </dgm:t>
    </dgm:pt>
    <dgm:pt modelId="{5E1F119E-1545-40BA-863C-03CB475C5146}" type="parTrans" cxnId="{0E76A10E-F06E-44F6-A95A-EF83EC4FFF2E}">
      <dgm:prSet/>
      <dgm:spPr/>
      <dgm:t>
        <a:bodyPr/>
        <a:lstStyle/>
        <a:p>
          <a:endParaRPr lang="en-US"/>
        </a:p>
      </dgm:t>
    </dgm:pt>
    <dgm:pt modelId="{E86065B6-93D9-4933-9AF1-7C509491DB37}" type="sibTrans" cxnId="{0E76A10E-F06E-44F6-A95A-EF83EC4FFF2E}">
      <dgm:prSet/>
      <dgm:spPr/>
      <dgm:t>
        <a:bodyPr/>
        <a:lstStyle/>
        <a:p>
          <a:endParaRPr lang="en-US"/>
        </a:p>
      </dgm:t>
    </dgm:pt>
    <dgm:pt modelId="{BC175D16-E33B-4317-B04C-BA0E81B9EAB8}" type="pres">
      <dgm:prSet presAssocID="{6FFB4A0E-F707-47EC-8ACF-8167BA025DDA}" presName="Name0" presStyleCnt="0">
        <dgm:presLayoutVars>
          <dgm:dir/>
          <dgm:animLvl val="lvl"/>
          <dgm:resizeHandles val="exact"/>
        </dgm:presLayoutVars>
      </dgm:prSet>
      <dgm:spPr/>
      <dgm:t>
        <a:bodyPr/>
        <a:lstStyle/>
        <a:p>
          <a:endParaRPr lang="en-US"/>
        </a:p>
      </dgm:t>
    </dgm:pt>
    <dgm:pt modelId="{2E024D4E-7B44-4C86-BD47-6C5CC998797C}" type="pres">
      <dgm:prSet presAssocID="{E3867E34-2312-4690-A6AD-62594FD713FC}" presName="linNode" presStyleCnt="0"/>
      <dgm:spPr/>
    </dgm:pt>
    <dgm:pt modelId="{C1F34EA1-1957-4683-A0D3-019AE86746BF}" type="pres">
      <dgm:prSet presAssocID="{E3867E34-2312-4690-A6AD-62594FD713FC}" presName="parentText" presStyleLbl="node1" presStyleIdx="0" presStyleCnt="13">
        <dgm:presLayoutVars>
          <dgm:chMax val="1"/>
          <dgm:bulletEnabled val="1"/>
        </dgm:presLayoutVars>
      </dgm:prSet>
      <dgm:spPr/>
      <dgm:t>
        <a:bodyPr/>
        <a:lstStyle/>
        <a:p>
          <a:endParaRPr lang="en-US"/>
        </a:p>
      </dgm:t>
    </dgm:pt>
    <dgm:pt modelId="{2E3A87F9-6A5F-4889-A14B-537A7224FEF0}" type="pres">
      <dgm:prSet presAssocID="{F38256D3-B14A-4FC3-91A4-B210D96BB324}" presName="sp" presStyleCnt="0"/>
      <dgm:spPr/>
    </dgm:pt>
    <dgm:pt modelId="{D8579BF2-C095-462B-8F8E-E6CC49CF7243}" type="pres">
      <dgm:prSet presAssocID="{EDAE1E19-8DE7-42F6-AEBF-7180F50A6A23}" presName="linNode" presStyleCnt="0"/>
      <dgm:spPr/>
    </dgm:pt>
    <dgm:pt modelId="{9BE87F91-B275-44B5-821E-40E051934C01}" type="pres">
      <dgm:prSet presAssocID="{EDAE1E19-8DE7-42F6-AEBF-7180F50A6A23}" presName="parentText" presStyleLbl="node1" presStyleIdx="1" presStyleCnt="13">
        <dgm:presLayoutVars>
          <dgm:chMax val="1"/>
          <dgm:bulletEnabled val="1"/>
        </dgm:presLayoutVars>
      </dgm:prSet>
      <dgm:spPr/>
      <dgm:t>
        <a:bodyPr/>
        <a:lstStyle/>
        <a:p>
          <a:endParaRPr lang="en-US"/>
        </a:p>
      </dgm:t>
    </dgm:pt>
    <dgm:pt modelId="{F1F96A14-6C95-40D2-A0F5-75D87D9E63CD}" type="pres">
      <dgm:prSet presAssocID="{3FEC546D-2CC0-4C2E-AE1C-93DB2F672502}" presName="sp" presStyleCnt="0"/>
      <dgm:spPr/>
    </dgm:pt>
    <dgm:pt modelId="{1E5634E3-A01B-473F-AD8B-0CF0D0EB2DF9}" type="pres">
      <dgm:prSet presAssocID="{9E87F547-7B99-44C5-B37C-37F21BBD3510}" presName="linNode" presStyleCnt="0"/>
      <dgm:spPr/>
    </dgm:pt>
    <dgm:pt modelId="{AC078778-F266-47C6-B1B5-AEBA0C2FF46A}" type="pres">
      <dgm:prSet presAssocID="{9E87F547-7B99-44C5-B37C-37F21BBD3510}" presName="parentText" presStyleLbl="node1" presStyleIdx="2" presStyleCnt="13">
        <dgm:presLayoutVars>
          <dgm:chMax val="1"/>
          <dgm:bulletEnabled val="1"/>
        </dgm:presLayoutVars>
      </dgm:prSet>
      <dgm:spPr/>
      <dgm:t>
        <a:bodyPr/>
        <a:lstStyle/>
        <a:p>
          <a:endParaRPr lang="en-US"/>
        </a:p>
      </dgm:t>
    </dgm:pt>
    <dgm:pt modelId="{E636BA93-5463-4353-B45F-973CF88FB964}" type="pres">
      <dgm:prSet presAssocID="{86FBAC1F-4E52-4F27-ADBA-E0C57DAA9972}" presName="sp" presStyleCnt="0"/>
      <dgm:spPr/>
    </dgm:pt>
    <dgm:pt modelId="{1BAB6434-8CB2-4FB0-B35B-2C3E0FC27BE2}" type="pres">
      <dgm:prSet presAssocID="{1F9A4536-7559-409A-BB69-986520C8E10D}" presName="linNode" presStyleCnt="0"/>
      <dgm:spPr/>
    </dgm:pt>
    <dgm:pt modelId="{467C50BA-6C83-40D7-BD7B-03C1A019ACAE}" type="pres">
      <dgm:prSet presAssocID="{1F9A4536-7559-409A-BB69-986520C8E10D}" presName="parentText" presStyleLbl="node1" presStyleIdx="3" presStyleCnt="13">
        <dgm:presLayoutVars>
          <dgm:chMax val="1"/>
          <dgm:bulletEnabled val="1"/>
        </dgm:presLayoutVars>
      </dgm:prSet>
      <dgm:spPr/>
      <dgm:t>
        <a:bodyPr/>
        <a:lstStyle/>
        <a:p>
          <a:endParaRPr lang="en-US"/>
        </a:p>
      </dgm:t>
    </dgm:pt>
    <dgm:pt modelId="{8C1CE3C7-2D0A-4ED9-957B-328D6737C9A5}" type="pres">
      <dgm:prSet presAssocID="{4CE5F7E9-9D28-4544-87BB-8AC660835234}" presName="sp" presStyleCnt="0"/>
      <dgm:spPr/>
    </dgm:pt>
    <dgm:pt modelId="{82A67853-32F5-49E4-B45C-A72D89CBABD5}" type="pres">
      <dgm:prSet presAssocID="{024DAD24-A67C-4A4F-AC8C-25CCC0724A82}" presName="linNode" presStyleCnt="0"/>
      <dgm:spPr/>
    </dgm:pt>
    <dgm:pt modelId="{30BF3813-71D0-4CB8-B8D5-5ED6559898D0}" type="pres">
      <dgm:prSet presAssocID="{024DAD24-A67C-4A4F-AC8C-25CCC0724A82}" presName="parentText" presStyleLbl="node1" presStyleIdx="4" presStyleCnt="13">
        <dgm:presLayoutVars>
          <dgm:chMax val="1"/>
          <dgm:bulletEnabled val="1"/>
        </dgm:presLayoutVars>
      </dgm:prSet>
      <dgm:spPr/>
      <dgm:t>
        <a:bodyPr/>
        <a:lstStyle/>
        <a:p>
          <a:endParaRPr lang="en-US"/>
        </a:p>
      </dgm:t>
    </dgm:pt>
    <dgm:pt modelId="{A366B263-D6D7-41D9-A39D-34544D261426}" type="pres">
      <dgm:prSet presAssocID="{F3BBEA56-1E80-4376-A10F-1226ED747DB0}" presName="sp" presStyleCnt="0"/>
      <dgm:spPr/>
    </dgm:pt>
    <dgm:pt modelId="{C37DF0EA-0194-4862-8E71-5EF19EA0B450}" type="pres">
      <dgm:prSet presAssocID="{A8D6AECF-562C-4114-91AB-3119113C91F8}" presName="linNode" presStyleCnt="0"/>
      <dgm:spPr/>
    </dgm:pt>
    <dgm:pt modelId="{5578EF74-4389-4C0F-B2A1-79B2304563EE}" type="pres">
      <dgm:prSet presAssocID="{A8D6AECF-562C-4114-91AB-3119113C91F8}" presName="parentText" presStyleLbl="node1" presStyleIdx="5" presStyleCnt="13">
        <dgm:presLayoutVars>
          <dgm:chMax val="1"/>
          <dgm:bulletEnabled val="1"/>
        </dgm:presLayoutVars>
      </dgm:prSet>
      <dgm:spPr/>
      <dgm:t>
        <a:bodyPr/>
        <a:lstStyle/>
        <a:p>
          <a:endParaRPr lang="en-US"/>
        </a:p>
      </dgm:t>
    </dgm:pt>
    <dgm:pt modelId="{588A636F-60F3-4D94-A82C-AE086845E248}" type="pres">
      <dgm:prSet presAssocID="{E86065B6-93D9-4933-9AF1-7C509491DB37}" presName="sp" presStyleCnt="0"/>
      <dgm:spPr/>
    </dgm:pt>
    <dgm:pt modelId="{C018D096-826B-4DEA-B9B1-E3E97E2892AE}" type="pres">
      <dgm:prSet presAssocID="{E24E69AB-D7AA-4A0E-9125-63E5DCB3FAE7}" presName="linNode" presStyleCnt="0"/>
      <dgm:spPr/>
    </dgm:pt>
    <dgm:pt modelId="{B65BA541-2D8B-4F2F-9F93-8DBB2F595FE9}" type="pres">
      <dgm:prSet presAssocID="{E24E69AB-D7AA-4A0E-9125-63E5DCB3FAE7}" presName="parentText" presStyleLbl="node1" presStyleIdx="6" presStyleCnt="13">
        <dgm:presLayoutVars>
          <dgm:chMax val="1"/>
          <dgm:bulletEnabled val="1"/>
        </dgm:presLayoutVars>
      </dgm:prSet>
      <dgm:spPr/>
      <dgm:t>
        <a:bodyPr/>
        <a:lstStyle/>
        <a:p>
          <a:endParaRPr lang="en-US"/>
        </a:p>
      </dgm:t>
    </dgm:pt>
    <dgm:pt modelId="{B79E74DD-28C7-4921-8C12-F3DFCE2390F9}" type="pres">
      <dgm:prSet presAssocID="{D52849A1-4E35-48AA-A8B0-540013D429B5}" presName="sp" presStyleCnt="0"/>
      <dgm:spPr/>
    </dgm:pt>
    <dgm:pt modelId="{3F09FD33-B1F4-47BF-B540-FD9618B82D60}" type="pres">
      <dgm:prSet presAssocID="{5B629A56-DF45-469A-AB42-CC2B81CC2365}" presName="linNode" presStyleCnt="0"/>
      <dgm:spPr/>
    </dgm:pt>
    <dgm:pt modelId="{83191FDD-0892-4A0B-A67D-84E772AA2F68}" type="pres">
      <dgm:prSet presAssocID="{5B629A56-DF45-469A-AB42-CC2B81CC2365}" presName="parentText" presStyleLbl="node1" presStyleIdx="7" presStyleCnt="13">
        <dgm:presLayoutVars>
          <dgm:chMax val="1"/>
          <dgm:bulletEnabled val="1"/>
        </dgm:presLayoutVars>
      </dgm:prSet>
      <dgm:spPr/>
      <dgm:t>
        <a:bodyPr/>
        <a:lstStyle/>
        <a:p>
          <a:endParaRPr lang="en-US"/>
        </a:p>
      </dgm:t>
    </dgm:pt>
    <dgm:pt modelId="{52D70FFC-0312-4A82-B0DF-BB5241F11ECD}" type="pres">
      <dgm:prSet presAssocID="{D0EA9462-A5C1-4EB5-BDB2-21900BE82A81}" presName="sp" presStyleCnt="0"/>
      <dgm:spPr/>
    </dgm:pt>
    <dgm:pt modelId="{4DEFA895-4386-41FA-8497-71261CDEC080}" type="pres">
      <dgm:prSet presAssocID="{7C67DCC7-7DBC-4D61-A4F3-51611008DD94}" presName="linNode" presStyleCnt="0"/>
      <dgm:spPr/>
    </dgm:pt>
    <dgm:pt modelId="{590EB5B5-0B88-4EF0-931C-7EF37DBE1E14}" type="pres">
      <dgm:prSet presAssocID="{7C67DCC7-7DBC-4D61-A4F3-51611008DD94}" presName="parentText" presStyleLbl="node1" presStyleIdx="8" presStyleCnt="13">
        <dgm:presLayoutVars>
          <dgm:chMax val="1"/>
          <dgm:bulletEnabled val="1"/>
        </dgm:presLayoutVars>
      </dgm:prSet>
      <dgm:spPr/>
      <dgm:t>
        <a:bodyPr/>
        <a:lstStyle/>
        <a:p>
          <a:endParaRPr lang="en-US"/>
        </a:p>
      </dgm:t>
    </dgm:pt>
    <dgm:pt modelId="{181D7FB6-80AA-452C-AB6F-DF15747DFC09}" type="pres">
      <dgm:prSet presAssocID="{98930DB1-DE33-4A73-8043-4B96D214CD2E}" presName="sp" presStyleCnt="0"/>
      <dgm:spPr/>
    </dgm:pt>
    <dgm:pt modelId="{748497DD-4699-41FC-A650-BDCEC498D2AC}" type="pres">
      <dgm:prSet presAssocID="{8BF8DF6B-7CB1-4005-AB6F-1BA266865826}" presName="linNode" presStyleCnt="0"/>
      <dgm:spPr/>
    </dgm:pt>
    <dgm:pt modelId="{0563A26C-100C-4F5B-A2C0-50437B6A19F9}" type="pres">
      <dgm:prSet presAssocID="{8BF8DF6B-7CB1-4005-AB6F-1BA266865826}" presName="parentText" presStyleLbl="node1" presStyleIdx="9" presStyleCnt="13">
        <dgm:presLayoutVars>
          <dgm:chMax val="1"/>
          <dgm:bulletEnabled val="1"/>
        </dgm:presLayoutVars>
      </dgm:prSet>
      <dgm:spPr/>
      <dgm:t>
        <a:bodyPr/>
        <a:lstStyle/>
        <a:p>
          <a:endParaRPr lang="en-US"/>
        </a:p>
      </dgm:t>
    </dgm:pt>
    <dgm:pt modelId="{0A0A271B-971F-47CE-BD9D-11B30BCBAFA7}" type="pres">
      <dgm:prSet presAssocID="{FB28B6F7-0FF8-44CF-B2C3-4E97540618E4}" presName="sp" presStyleCnt="0"/>
      <dgm:spPr/>
    </dgm:pt>
    <dgm:pt modelId="{C7B188B7-82A5-4198-BE81-C49B67CDDECB}" type="pres">
      <dgm:prSet presAssocID="{5341A031-01CA-43C7-A973-69D19E6F7E89}" presName="linNode" presStyleCnt="0"/>
      <dgm:spPr/>
    </dgm:pt>
    <dgm:pt modelId="{028F5033-ACC5-4CAC-BFC0-4C2B80721517}" type="pres">
      <dgm:prSet presAssocID="{5341A031-01CA-43C7-A973-69D19E6F7E89}" presName="parentText" presStyleLbl="node1" presStyleIdx="10" presStyleCnt="13">
        <dgm:presLayoutVars>
          <dgm:chMax val="1"/>
          <dgm:bulletEnabled val="1"/>
        </dgm:presLayoutVars>
      </dgm:prSet>
      <dgm:spPr/>
      <dgm:t>
        <a:bodyPr/>
        <a:lstStyle/>
        <a:p>
          <a:endParaRPr lang="en-US"/>
        </a:p>
      </dgm:t>
    </dgm:pt>
    <dgm:pt modelId="{1F36B7A6-AF9B-4E4A-93A3-8081AAE60974}" type="pres">
      <dgm:prSet presAssocID="{F8A2380C-BADB-4B84-8E08-1F730B839B1B}" presName="sp" presStyleCnt="0"/>
      <dgm:spPr/>
    </dgm:pt>
    <dgm:pt modelId="{6314E9AA-3292-4C8A-BA85-1528A30B7223}" type="pres">
      <dgm:prSet presAssocID="{0161250B-8975-48AE-A631-A699E7B5B733}" presName="linNode" presStyleCnt="0"/>
      <dgm:spPr/>
    </dgm:pt>
    <dgm:pt modelId="{391FE24C-3748-482F-8666-C547B785DC61}" type="pres">
      <dgm:prSet presAssocID="{0161250B-8975-48AE-A631-A699E7B5B733}" presName="parentText" presStyleLbl="node1" presStyleIdx="11" presStyleCnt="13">
        <dgm:presLayoutVars>
          <dgm:chMax val="1"/>
          <dgm:bulletEnabled val="1"/>
        </dgm:presLayoutVars>
      </dgm:prSet>
      <dgm:spPr/>
      <dgm:t>
        <a:bodyPr/>
        <a:lstStyle/>
        <a:p>
          <a:endParaRPr lang="en-US"/>
        </a:p>
      </dgm:t>
    </dgm:pt>
    <dgm:pt modelId="{5A3383F2-FB92-460E-A8B0-B3CC2DF2B1DA}" type="pres">
      <dgm:prSet presAssocID="{F6776AF7-8E2B-4745-85CC-EFF27B4EA1A3}" presName="sp" presStyleCnt="0"/>
      <dgm:spPr/>
    </dgm:pt>
    <dgm:pt modelId="{5A08505B-F7E7-486F-AB2F-4E46C583C0D6}" type="pres">
      <dgm:prSet presAssocID="{E2EE01E2-684E-4503-9127-B920D3868254}" presName="linNode" presStyleCnt="0"/>
      <dgm:spPr/>
    </dgm:pt>
    <dgm:pt modelId="{DF040CEA-27E9-4BF4-AA2A-DD1BCA5B61A5}" type="pres">
      <dgm:prSet presAssocID="{E2EE01E2-684E-4503-9127-B920D3868254}" presName="parentText" presStyleLbl="node1" presStyleIdx="12" presStyleCnt="13">
        <dgm:presLayoutVars>
          <dgm:chMax val="1"/>
          <dgm:bulletEnabled val="1"/>
        </dgm:presLayoutVars>
      </dgm:prSet>
      <dgm:spPr/>
      <dgm:t>
        <a:bodyPr/>
        <a:lstStyle/>
        <a:p>
          <a:endParaRPr lang="en-US"/>
        </a:p>
      </dgm:t>
    </dgm:pt>
  </dgm:ptLst>
  <dgm:cxnLst>
    <dgm:cxn modelId="{93E6F9AE-F4CF-4C09-B5FB-1E190FA782CC}" srcId="{6FFB4A0E-F707-47EC-8ACF-8167BA025DDA}" destId="{8BF8DF6B-7CB1-4005-AB6F-1BA266865826}" srcOrd="9" destOrd="0" parTransId="{39957D62-2731-4624-8ADA-4A136DE04E1A}" sibTransId="{FB28B6F7-0FF8-44CF-B2C3-4E97540618E4}"/>
    <dgm:cxn modelId="{995E48FC-246B-4026-957B-7BE69237A6DB}" srcId="{6FFB4A0E-F707-47EC-8ACF-8167BA025DDA}" destId="{EDAE1E19-8DE7-42F6-AEBF-7180F50A6A23}" srcOrd="1" destOrd="0" parTransId="{6AA01F3F-FC23-4A23-91E9-303B9EF432CC}" sibTransId="{3FEC546D-2CC0-4C2E-AE1C-93DB2F672502}"/>
    <dgm:cxn modelId="{AFA16C43-BC7C-4903-8635-AD3B1836E77D}" srcId="{6FFB4A0E-F707-47EC-8ACF-8167BA025DDA}" destId="{1F9A4536-7559-409A-BB69-986520C8E10D}" srcOrd="3" destOrd="0" parTransId="{ECECDFED-640C-4B35-82EC-F11F8EFDA015}" sibTransId="{4CE5F7E9-9D28-4544-87BB-8AC660835234}"/>
    <dgm:cxn modelId="{0E76A10E-F06E-44F6-A95A-EF83EC4FFF2E}" srcId="{6FFB4A0E-F707-47EC-8ACF-8167BA025DDA}" destId="{A8D6AECF-562C-4114-91AB-3119113C91F8}" srcOrd="5" destOrd="0" parTransId="{5E1F119E-1545-40BA-863C-03CB475C5146}" sibTransId="{E86065B6-93D9-4933-9AF1-7C509491DB37}"/>
    <dgm:cxn modelId="{E9220181-642F-4E70-B89B-2A7B9003B60B}" type="presOf" srcId="{A8D6AECF-562C-4114-91AB-3119113C91F8}" destId="{5578EF74-4389-4C0F-B2A1-79B2304563EE}" srcOrd="0" destOrd="0" presId="urn:microsoft.com/office/officeart/2005/8/layout/vList5"/>
    <dgm:cxn modelId="{AC712907-09B8-46DF-B79D-53B898AD7107}" type="presOf" srcId="{E24E69AB-D7AA-4A0E-9125-63E5DCB3FAE7}" destId="{B65BA541-2D8B-4F2F-9F93-8DBB2F595FE9}" srcOrd="0" destOrd="0" presId="urn:microsoft.com/office/officeart/2005/8/layout/vList5"/>
    <dgm:cxn modelId="{AB302C85-5510-4D7A-96A6-E43689E5F8D1}" srcId="{6FFB4A0E-F707-47EC-8ACF-8167BA025DDA}" destId="{9E87F547-7B99-44C5-B37C-37F21BBD3510}" srcOrd="2" destOrd="0" parTransId="{06107ED6-ABD1-4216-B459-727D6C9D2D4C}" sibTransId="{86FBAC1F-4E52-4F27-ADBA-E0C57DAA9972}"/>
    <dgm:cxn modelId="{6F0E3A40-7B2B-45C3-B075-AA5FB771B147}" type="presOf" srcId="{9E87F547-7B99-44C5-B37C-37F21BBD3510}" destId="{AC078778-F266-47C6-B1B5-AEBA0C2FF46A}" srcOrd="0" destOrd="0" presId="urn:microsoft.com/office/officeart/2005/8/layout/vList5"/>
    <dgm:cxn modelId="{479215B3-DE62-4039-8801-9D5D5F676F9F}" type="presOf" srcId="{5B629A56-DF45-469A-AB42-CC2B81CC2365}" destId="{83191FDD-0892-4A0B-A67D-84E772AA2F68}" srcOrd="0" destOrd="0" presId="urn:microsoft.com/office/officeart/2005/8/layout/vList5"/>
    <dgm:cxn modelId="{320DDD9B-5EE3-4565-84D4-3AE6C6DBC107}" srcId="{6FFB4A0E-F707-47EC-8ACF-8167BA025DDA}" destId="{5341A031-01CA-43C7-A973-69D19E6F7E89}" srcOrd="10" destOrd="0" parTransId="{571A1037-FBCE-4A03-8573-0047EF272141}" sibTransId="{F8A2380C-BADB-4B84-8E08-1F730B839B1B}"/>
    <dgm:cxn modelId="{75657C69-2FCD-433E-B6F1-83170FDF858E}" srcId="{6FFB4A0E-F707-47EC-8ACF-8167BA025DDA}" destId="{5B629A56-DF45-469A-AB42-CC2B81CC2365}" srcOrd="7" destOrd="0" parTransId="{62FC58D4-CEB0-4ACA-AB5E-011435B78061}" sibTransId="{D0EA9462-A5C1-4EB5-BDB2-21900BE82A81}"/>
    <dgm:cxn modelId="{E05E0C0F-4154-4580-B58B-C3257549F566}" type="presOf" srcId="{024DAD24-A67C-4A4F-AC8C-25CCC0724A82}" destId="{30BF3813-71D0-4CB8-B8D5-5ED6559898D0}" srcOrd="0" destOrd="0" presId="urn:microsoft.com/office/officeart/2005/8/layout/vList5"/>
    <dgm:cxn modelId="{197D4BA5-5DC7-43AB-8216-105A913886D2}" type="presOf" srcId="{0161250B-8975-48AE-A631-A699E7B5B733}" destId="{391FE24C-3748-482F-8666-C547B785DC61}" srcOrd="0" destOrd="0" presId="urn:microsoft.com/office/officeart/2005/8/layout/vList5"/>
    <dgm:cxn modelId="{28C9860E-5786-40B3-8FDC-436347741579}" type="presOf" srcId="{E2EE01E2-684E-4503-9127-B920D3868254}" destId="{DF040CEA-27E9-4BF4-AA2A-DD1BCA5B61A5}" srcOrd="0" destOrd="0" presId="urn:microsoft.com/office/officeart/2005/8/layout/vList5"/>
    <dgm:cxn modelId="{12F1606B-DA41-4432-89A4-E232A9E8E32D}" srcId="{6FFB4A0E-F707-47EC-8ACF-8167BA025DDA}" destId="{024DAD24-A67C-4A4F-AC8C-25CCC0724A82}" srcOrd="4" destOrd="0" parTransId="{905041D8-235A-4094-89D2-91149F8CBC80}" sibTransId="{F3BBEA56-1E80-4376-A10F-1226ED747DB0}"/>
    <dgm:cxn modelId="{14C64975-0A32-4DD5-97BA-BB2C1A99BBFE}" type="presOf" srcId="{EDAE1E19-8DE7-42F6-AEBF-7180F50A6A23}" destId="{9BE87F91-B275-44B5-821E-40E051934C01}" srcOrd="0" destOrd="0" presId="urn:microsoft.com/office/officeart/2005/8/layout/vList5"/>
    <dgm:cxn modelId="{3CF5767F-C4DF-41E7-97FA-703ED7175669}" type="presOf" srcId="{E3867E34-2312-4690-A6AD-62594FD713FC}" destId="{C1F34EA1-1957-4683-A0D3-019AE86746BF}" srcOrd="0" destOrd="0" presId="urn:microsoft.com/office/officeart/2005/8/layout/vList5"/>
    <dgm:cxn modelId="{D3B55DEA-E6DF-486E-8152-ED02DB861335}" srcId="{6FFB4A0E-F707-47EC-8ACF-8167BA025DDA}" destId="{E3867E34-2312-4690-A6AD-62594FD713FC}" srcOrd="0" destOrd="0" parTransId="{4A05FC0F-A0CB-4076-AF93-A581E28BF416}" sibTransId="{F38256D3-B14A-4FC3-91A4-B210D96BB324}"/>
    <dgm:cxn modelId="{A176B37D-05B7-4782-8990-34713EA48759}" type="presOf" srcId="{1F9A4536-7559-409A-BB69-986520C8E10D}" destId="{467C50BA-6C83-40D7-BD7B-03C1A019ACAE}" srcOrd="0" destOrd="0" presId="urn:microsoft.com/office/officeart/2005/8/layout/vList5"/>
    <dgm:cxn modelId="{869A8E7B-6F0C-4C25-9DDA-8F1F127BF68D}" srcId="{6FFB4A0E-F707-47EC-8ACF-8167BA025DDA}" destId="{7C67DCC7-7DBC-4D61-A4F3-51611008DD94}" srcOrd="8" destOrd="0" parTransId="{2ABF61D5-2129-481D-9127-0EEC99DFE0A3}" sibTransId="{98930DB1-DE33-4A73-8043-4B96D214CD2E}"/>
    <dgm:cxn modelId="{3793795D-6AB7-482A-BF6C-169376C08C5E}" type="presOf" srcId="{7C67DCC7-7DBC-4D61-A4F3-51611008DD94}" destId="{590EB5B5-0B88-4EF0-931C-7EF37DBE1E14}" srcOrd="0" destOrd="0" presId="urn:microsoft.com/office/officeart/2005/8/layout/vList5"/>
    <dgm:cxn modelId="{2D92D3D7-22A9-4D7F-9C4A-81B48C395D6A}" type="presOf" srcId="{6FFB4A0E-F707-47EC-8ACF-8167BA025DDA}" destId="{BC175D16-E33B-4317-B04C-BA0E81B9EAB8}" srcOrd="0" destOrd="0" presId="urn:microsoft.com/office/officeart/2005/8/layout/vList5"/>
    <dgm:cxn modelId="{7E17D469-91BF-40E2-A5A7-0551C626B8BF}" srcId="{6FFB4A0E-F707-47EC-8ACF-8167BA025DDA}" destId="{E24E69AB-D7AA-4A0E-9125-63E5DCB3FAE7}" srcOrd="6" destOrd="0" parTransId="{62A06AF1-3ED2-4E92-BF0A-06A24CE3C9A8}" sibTransId="{D52849A1-4E35-48AA-A8B0-540013D429B5}"/>
    <dgm:cxn modelId="{312650C1-3CF3-4320-9183-E34A7BC2C3B0}" srcId="{6FFB4A0E-F707-47EC-8ACF-8167BA025DDA}" destId="{E2EE01E2-684E-4503-9127-B920D3868254}" srcOrd="12" destOrd="0" parTransId="{88002995-3E7C-48DF-9B1B-83F99E24ED2A}" sibTransId="{7C04AA87-440C-4E07-9A75-E1C665C868BF}"/>
    <dgm:cxn modelId="{3555E204-64A0-4810-B379-9304849DA57F}" type="presOf" srcId="{5341A031-01CA-43C7-A973-69D19E6F7E89}" destId="{028F5033-ACC5-4CAC-BFC0-4C2B80721517}" srcOrd="0" destOrd="0" presId="urn:microsoft.com/office/officeart/2005/8/layout/vList5"/>
    <dgm:cxn modelId="{0EA7853B-5CA3-4465-9725-6F7C2D99EBBC}" type="presOf" srcId="{8BF8DF6B-7CB1-4005-AB6F-1BA266865826}" destId="{0563A26C-100C-4F5B-A2C0-50437B6A19F9}" srcOrd="0" destOrd="0" presId="urn:microsoft.com/office/officeart/2005/8/layout/vList5"/>
    <dgm:cxn modelId="{205EAB12-72A0-4A14-B9D2-B61E8C43498E}" srcId="{6FFB4A0E-F707-47EC-8ACF-8167BA025DDA}" destId="{0161250B-8975-48AE-A631-A699E7B5B733}" srcOrd="11" destOrd="0" parTransId="{3B0E7C34-D290-48B0-A2D4-922F08F5FC37}" sibTransId="{F6776AF7-8E2B-4745-85CC-EFF27B4EA1A3}"/>
    <dgm:cxn modelId="{BEE5CD0B-1093-4095-A199-D479A343C31F}" type="presParOf" srcId="{BC175D16-E33B-4317-B04C-BA0E81B9EAB8}" destId="{2E024D4E-7B44-4C86-BD47-6C5CC998797C}" srcOrd="0" destOrd="0" presId="urn:microsoft.com/office/officeart/2005/8/layout/vList5"/>
    <dgm:cxn modelId="{82C91FD6-2636-460E-AC60-DAD0D5A0DB04}" type="presParOf" srcId="{2E024D4E-7B44-4C86-BD47-6C5CC998797C}" destId="{C1F34EA1-1957-4683-A0D3-019AE86746BF}" srcOrd="0" destOrd="0" presId="urn:microsoft.com/office/officeart/2005/8/layout/vList5"/>
    <dgm:cxn modelId="{621F2CA5-FB6C-4C38-9566-550BC61887BB}" type="presParOf" srcId="{BC175D16-E33B-4317-B04C-BA0E81B9EAB8}" destId="{2E3A87F9-6A5F-4889-A14B-537A7224FEF0}" srcOrd="1" destOrd="0" presId="urn:microsoft.com/office/officeart/2005/8/layout/vList5"/>
    <dgm:cxn modelId="{4BAFEB11-E5DA-4E89-A761-1CCEA3B9E8FB}" type="presParOf" srcId="{BC175D16-E33B-4317-B04C-BA0E81B9EAB8}" destId="{D8579BF2-C095-462B-8F8E-E6CC49CF7243}" srcOrd="2" destOrd="0" presId="urn:microsoft.com/office/officeart/2005/8/layout/vList5"/>
    <dgm:cxn modelId="{98A3D699-92BF-4463-9A72-5A4F90A60C6D}" type="presParOf" srcId="{D8579BF2-C095-462B-8F8E-E6CC49CF7243}" destId="{9BE87F91-B275-44B5-821E-40E051934C01}" srcOrd="0" destOrd="0" presId="urn:microsoft.com/office/officeart/2005/8/layout/vList5"/>
    <dgm:cxn modelId="{6860AB59-7A60-47BD-BF61-792D7BE231E9}" type="presParOf" srcId="{BC175D16-E33B-4317-B04C-BA0E81B9EAB8}" destId="{F1F96A14-6C95-40D2-A0F5-75D87D9E63CD}" srcOrd="3" destOrd="0" presId="urn:microsoft.com/office/officeart/2005/8/layout/vList5"/>
    <dgm:cxn modelId="{D63923A7-182A-445B-897B-2461E6FEDEE4}" type="presParOf" srcId="{BC175D16-E33B-4317-B04C-BA0E81B9EAB8}" destId="{1E5634E3-A01B-473F-AD8B-0CF0D0EB2DF9}" srcOrd="4" destOrd="0" presId="urn:microsoft.com/office/officeart/2005/8/layout/vList5"/>
    <dgm:cxn modelId="{ED3BFFDF-1A3A-4C26-B4DD-3A9EF3ED827B}" type="presParOf" srcId="{1E5634E3-A01B-473F-AD8B-0CF0D0EB2DF9}" destId="{AC078778-F266-47C6-B1B5-AEBA0C2FF46A}" srcOrd="0" destOrd="0" presId="urn:microsoft.com/office/officeart/2005/8/layout/vList5"/>
    <dgm:cxn modelId="{DAA2FC2F-6B67-4529-A705-851A51F83679}" type="presParOf" srcId="{BC175D16-E33B-4317-B04C-BA0E81B9EAB8}" destId="{E636BA93-5463-4353-B45F-973CF88FB964}" srcOrd="5" destOrd="0" presId="urn:microsoft.com/office/officeart/2005/8/layout/vList5"/>
    <dgm:cxn modelId="{E66AC24D-09DB-463E-9BC0-24B61FF915BD}" type="presParOf" srcId="{BC175D16-E33B-4317-B04C-BA0E81B9EAB8}" destId="{1BAB6434-8CB2-4FB0-B35B-2C3E0FC27BE2}" srcOrd="6" destOrd="0" presId="urn:microsoft.com/office/officeart/2005/8/layout/vList5"/>
    <dgm:cxn modelId="{7FE0B2BD-87D8-4C0A-B930-6D2EF6846833}" type="presParOf" srcId="{1BAB6434-8CB2-4FB0-B35B-2C3E0FC27BE2}" destId="{467C50BA-6C83-40D7-BD7B-03C1A019ACAE}" srcOrd="0" destOrd="0" presId="urn:microsoft.com/office/officeart/2005/8/layout/vList5"/>
    <dgm:cxn modelId="{5D4AB7D5-964D-45B1-BD2A-03F6303439B6}" type="presParOf" srcId="{BC175D16-E33B-4317-B04C-BA0E81B9EAB8}" destId="{8C1CE3C7-2D0A-4ED9-957B-328D6737C9A5}" srcOrd="7" destOrd="0" presId="urn:microsoft.com/office/officeart/2005/8/layout/vList5"/>
    <dgm:cxn modelId="{5084FF50-F86F-4606-A31D-00C43002D57F}" type="presParOf" srcId="{BC175D16-E33B-4317-B04C-BA0E81B9EAB8}" destId="{82A67853-32F5-49E4-B45C-A72D89CBABD5}" srcOrd="8" destOrd="0" presId="urn:microsoft.com/office/officeart/2005/8/layout/vList5"/>
    <dgm:cxn modelId="{0F54E70B-7A5A-4E11-BC5B-47A507C434C6}" type="presParOf" srcId="{82A67853-32F5-49E4-B45C-A72D89CBABD5}" destId="{30BF3813-71D0-4CB8-B8D5-5ED6559898D0}" srcOrd="0" destOrd="0" presId="urn:microsoft.com/office/officeart/2005/8/layout/vList5"/>
    <dgm:cxn modelId="{3B76D027-1964-41B0-89A4-1D07F8F5FF8A}" type="presParOf" srcId="{BC175D16-E33B-4317-B04C-BA0E81B9EAB8}" destId="{A366B263-D6D7-41D9-A39D-34544D261426}" srcOrd="9" destOrd="0" presId="urn:microsoft.com/office/officeart/2005/8/layout/vList5"/>
    <dgm:cxn modelId="{BECBD126-5102-42D2-9333-EA5805B58515}" type="presParOf" srcId="{BC175D16-E33B-4317-B04C-BA0E81B9EAB8}" destId="{C37DF0EA-0194-4862-8E71-5EF19EA0B450}" srcOrd="10" destOrd="0" presId="urn:microsoft.com/office/officeart/2005/8/layout/vList5"/>
    <dgm:cxn modelId="{47604CDB-7F1C-4F9A-8EB7-71A469058E25}" type="presParOf" srcId="{C37DF0EA-0194-4862-8E71-5EF19EA0B450}" destId="{5578EF74-4389-4C0F-B2A1-79B2304563EE}" srcOrd="0" destOrd="0" presId="urn:microsoft.com/office/officeart/2005/8/layout/vList5"/>
    <dgm:cxn modelId="{6C367516-C5FA-4A36-9D79-0321C056BDDC}" type="presParOf" srcId="{BC175D16-E33B-4317-B04C-BA0E81B9EAB8}" destId="{588A636F-60F3-4D94-A82C-AE086845E248}" srcOrd="11" destOrd="0" presId="urn:microsoft.com/office/officeart/2005/8/layout/vList5"/>
    <dgm:cxn modelId="{5962797C-EEED-4187-BA78-B76439EA3295}" type="presParOf" srcId="{BC175D16-E33B-4317-B04C-BA0E81B9EAB8}" destId="{C018D096-826B-4DEA-B9B1-E3E97E2892AE}" srcOrd="12" destOrd="0" presId="urn:microsoft.com/office/officeart/2005/8/layout/vList5"/>
    <dgm:cxn modelId="{6734905D-557B-4BC1-B83F-9F99D063F0A1}" type="presParOf" srcId="{C018D096-826B-4DEA-B9B1-E3E97E2892AE}" destId="{B65BA541-2D8B-4F2F-9F93-8DBB2F595FE9}" srcOrd="0" destOrd="0" presId="urn:microsoft.com/office/officeart/2005/8/layout/vList5"/>
    <dgm:cxn modelId="{602A3654-97BE-45FE-9D83-F22B6AF59C0B}" type="presParOf" srcId="{BC175D16-E33B-4317-B04C-BA0E81B9EAB8}" destId="{B79E74DD-28C7-4921-8C12-F3DFCE2390F9}" srcOrd="13" destOrd="0" presId="urn:microsoft.com/office/officeart/2005/8/layout/vList5"/>
    <dgm:cxn modelId="{684432C4-6100-424A-A4FA-34024C69A905}" type="presParOf" srcId="{BC175D16-E33B-4317-B04C-BA0E81B9EAB8}" destId="{3F09FD33-B1F4-47BF-B540-FD9618B82D60}" srcOrd="14" destOrd="0" presId="urn:microsoft.com/office/officeart/2005/8/layout/vList5"/>
    <dgm:cxn modelId="{EA7EB238-6887-4E5C-8193-97E13837CFAD}" type="presParOf" srcId="{3F09FD33-B1F4-47BF-B540-FD9618B82D60}" destId="{83191FDD-0892-4A0B-A67D-84E772AA2F68}" srcOrd="0" destOrd="0" presId="urn:microsoft.com/office/officeart/2005/8/layout/vList5"/>
    <dgm:cxn modelId="{6E2A91B0-9E82-4F6C-A34D-7DE1581BA257}" type="presParOf" srcId="{BC175D16-E33B-4317-B04C-BA0E81B9EAB8}" destId="{52D70FFC-0312-4A82-B0DF-BB5241F11ECD}" srcOrd="15" destOrd="0" presId="urn:microsoft.com/office/officeart/2005/8/layout/vList5"/>
    <dgm:cxn modelId="{F2ECD7B2-D463-4BCD-AC51-CE4326598F33}" type="presParOf" srcId="{BC175D16-E33B-4317-B04C-BA0E81B9EAB8}" destId="{4DEFA895-4386-41FA-8497-71261CDEC080}" srcOrd="16" destOrd="0" presId="urn:microsoft.com/office/officeart/2005/8/layout/vList5"/>
    <dgm:cxn modelId="{4C9E61CE-9916-4170-A255-D11D857E82D4}" type="presParOf" srcId="{4DEFA895-4386-41FA-8497-71261CDEC080}" destId="{590EB5B5-0B88-4EF0-931C-7EF37DBE1E14}" srcOrd="0" destOrd="0" presId="urn:microsoft.com/office/officeart/2005/8/layout/vList5"/>
    <dgm:cxn modelId="{06E09A70-1187-4A04-8F34-B0B42C6B6A73}" type="presParOf" srcId="{BC175D16-E33B-4317-B04C-BA0E81B9EAB8}" destId="{181D7FB6-80AA-452C-AB6F-DF15747DFC09}" srcOrd="17" destOrd="0" presId="urn:microsoft.com/office/officeart/2005/8/layout/vList5"/>
    <dgm:cxn modelId="{7A8AA795-A364-4E12-89F4-F238EE9E86C3}" type="presParOf" srcId="{BC175D16-E33B-4317-B04C-BA0E81B9EAB8}" destId="{748497DD-4699-41FC-A650-BDCEC498D2AC}" srcOrd="18" destOrd="0" presId="urn:microsoft.com/office/officeart/2005/8/layout/vList5"/>
    <dgm:cxn modelId="{6D2430E0-97C0-4A65-ABA2-F6C92ABDFCE6}" type="presParOf" srcId="{748497DD-4699-41FC-A650-BDCEC498D2AC}" destId="{0563A26C-100C-4F5B-A2C0-50437B6A19F9}" srcOrd="0" destOrd="0" presId="urn:microsoft.com/office/officeart/2005/8/layout/vList5"/>
    <dgm:cxn modelId="{2FE89898-C519-4BEF-95DB-22046ED62C83}" type="presParOf" srcId="{BC175D16-E33B-4317-B04C-BA0E81B9EAB8}" destId="{0A0A271B-971F-47CE-BD9D-11B30BCBAFA7}" srcOrd="19" destOrd="0" presId="urn:microsoft.com/office/officeart/2005/8/layout/vList5"/>
    <dgm:cxn modelId="{8D96155A-0A93-4D82-ABF1-D8552F760865}" type="presParOf" srcId="{BC175D16-E33B-4317-B04C-BA0E81B9EAB8}" destId="{C7B188B7-82A5-4198-BE81-C49B67CDDECB}" srcOrd="20" destOrd="0" presId="urn:microsoft.com/office/officeart/2005/8/layout/vList5"/>
    <dgm:cxn modelId="{7D0998DC-0929-452B-A5B9-33B5B9DF4526}" type="presParOf" srcId="{C7B188B7-82A5-4198-BE81-C49B67CDDECB}" destId="{028F5033-ACC5-4CAC-BFC0-4C2B80721517}" srcOrd="0" destOrd="0" presId="urn:microsoft.com/office/officeart/2005/8/layout/vList5"/>
    <dgm:cxn modelId="{62411E7B-B0B1-4857-B9E1-2EB505F9B49A}" type="presParOf" srcId="{BC175D16-E33B-4317-B04C-BA0E81B9EAB8}" destId="{1F36B7A6-AF9B-4E4A-93A3-8081AAE60974}" srcOrd="21" destOrd="0" presId="urn:microsoft.com/office/officeart/2005/8/layout/vList5"/>
    <dgm:cxn modelId="{4363FD25-CE88-413F-B6D2-3AA136683BB2}" type="presParOf" srcId="{BC175D16-E33B-4317-B04C-BA0E81B9EAB8}" destId="{6314E9AA-3292-4C8A-BA85-1528A30B7223}" srcOrd="22" destOrd="0" presId="urn:microsoft.com/office/officeart/2005/8/layout/vList5"/>
    <dgm:cxn modelId="{A569699F-908E-4D1C-8E0F-AD7F0F5541EA}" type="presParOf" srcId="{6314E9AA-3292-4C8A-BA85-1528A30B7223}" destId="{391FE24C-3748-482F-8666-C547B785DC61}" srcOrd="0" destOrd="0" presId="urn:microsoft.com/office/officeart/2005/8/layout/vList5"/>
    <dgm:cxn modelId="{AB8C9E77-E005-4ED7-8474-44C402C0ECD0}" type="presParOf" srcId="{BC175D16-E33B-4317-B04C-BA0E81B9EAB8}" destId="{5A3383F2-FB92-460E-A8B0-B3CC2DF2B1DA}" srcOrd="23" destOrd="0" presId="urn:microsoft.com/office/officeart/2005/8/layout/vList5"/>
    <dgm:cxn modelId="{8FEE03E1-AD5E-48A6-B16F-9952FF1C7755}" type="presParOf" srcId="{BC175D16-E33B-4317-B04C-BA0E81B9EAB8}" destId="{5A08505B-F7E7-486F-AB2F-4E46C583C0D6}" srcOrd="24" destOrd="0" presId="urn:microsoft.com/office/officeart/2005/8/layout/vList5"/>
    <dgm:cxn modelId="{D7FC2066-C59E-4833-99E6-6CF79A1CACFB}" type="presParOf" srcId="{5A08505B-F7E7-486F-AB2F-4E46C583C0D6}" destId="{DF040CEA-27E9-4BF4-AA2A-DD1BCA5B61A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AC9214-B2F5-4E95-B3AF-469262E89FD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F89CB3A-7AE7-4F64-B60D-A75EF8FD49E5}">
      <dgm:prSet/>
      <dgm:spPr/>
      <dgm:t>
        <a:bodyPr/>
        <a:lstStyle/>
        <a:p>
          <a:pPr rtl="0"/>
          <a:r>
            <a:rPr lang="en-US" smtClean="0"/>
            <a:t>A Java Bean is a java class that should follow following conventions:</a:t>
          </a:r>
          <a:endParaRPr lang="en-US"/>
        </a:p>
      </dgm:t>
    </dgm:pt>
    <dgm:pt modelId="{3B57FA65-F715-40DB-B9D3-A91C0312DF32}" type="parTrans" cxnId="{106EF7CB-84DD-4692-9F44-EA7F97711FDC}">
      <dgm:prSet/>
      <dgm:spPr/>
      <dgm:t>
        <a:bodyPr/>
        <a:lstStyle/>
        <a:p>
          <a:endParaRPr lang="en-US"/>
        </a:p>
      </dgm:t>
    </dgm:pt>
    <dgm:pt modelId="{34EADBB1-5179-4AA6-82DD-E460319EBDCC}" type="sibTrans" cxnId="{106EF7CB-84DD-4692-9F44-EA7F97711FDC}">
      <dgm:prSet/>
      <dgm:spPr/>
      <dgm:t>
        <a:bodyPr/>
        <a:lstStyle/>
        <a:p>
          <a:endParaRPr lang="en-US"/>
        </a:p>
      </dgm:t>
    </dgm:pt>
    <dgm:pt modelId="{3E766AA6-27DB-45B8-9590-1305B79CDFF7}">
      <dgm:prSet/>
      <dgm:spPr/>
      <dgm:t>
        <a:bodyPr/>
        <a:lstStyle/>
        <a:p>
          <a:pPr rtl="0"/>
          <a:r>
            <a:rPr lang="en-US" smtClean="0"/>
            <a:t>It should have a no-arg constructor.</a:t>
          </a:r>
          <a:endParaRPr lang="en-US"/>
        </a:p>
      </dgm:t>
    </dgm:pt>
    <dgm:pt modelId="{47434579-72C5-4D1B-AE65-794C77212EB1}" type="parTrans" cxnId="{F7852267-336A-49DC-B92C-B4127EE3B62E}">
      <dgm:prSet/>
      <dgm:spPr/>
      <dgm:t>
        <a:bodyPr/>
        <a:lstStyle/>
        <a:p>
          <a:endParaRPr lang="en-US"/>
        </a:p>
      </dgm:t>
    </dgm:pt>
    <dgm:pt modelId="{A320F087-D547-44A6-9EE2-3B11DAE8E615}" type="sibTrans" cxnId="{F7852267-336A-49DC-B92C-B4127EE3B62E}">
      <dgm:prSet/>
      <dgm:spPr/>
      <dgm:t>
        <a:bodyPr/>
        <a:lstStyle/>
        <a:p>
          <a:endParaRPr lang="en-US"/>
        </a:p>
      </dgm:t>
    </dgm:pt>
    <dgm:pt modelId="{A94DD8C7-D803-40F1-9E3E-D32D52E03A41}">
      <dgm:prSet/>
      <dgm:spPr/>
      <dgm:t>
        <a:bodyPr/>
        <a:lstStyle/>
        <a:p>
          <a:pPr rtl="0"/>
          <a:r>
            <a:rPr lang="en-US" smtClean="0"/>
            <a:t>It should be Serializable.</a:t>
          </a:r>
          <a:endParaRPr lang="en-US"/>
        </a:p>
      </dgm:t>
    </dgm:pt>
    <dgm:pt modelId="{9E8ECA26-C7D9-4557-8334-AC25588BCF5D}" type="parTrans" cxnId="{01276090-F05C-44B9-BC66-585A7CEEDFFC}">
      <dgm:prSet/>
      <dgm:spPr/>
      <dgm:t>
        <a:bodyPr/>
        <a:lstStyle/>
        <a:p>
          <a:endParaRPr lang="en-US"/>
        </a:p>
      </dgm:t>
    </dgm:pt>
    <dgm:pt modelId="{3D1129CE-E669-4B9F-84C5-9DFD0EB64E48}" type="sibTrans" cxnId="{01276090-F05C-44B9-BC66-585A7CEEDFFC}">
      <dgm:prSet/>
      <dgm:spPr/>
      <dgm:t>
        <a:bodyPr/>
        <a:lstStyle/>
        <a:p>
          <a:endParaRPr lang="en-US"/>
        </a:p>
      </dgm:t>
    </dgm:pt>
    <dgm:pt modelId="{343A417A-F05D-43CF-9FA3-6AB89D895CB8}">
      <dgm:prSet/>
      <dgm:spPr/>
      <dgm:t>
        <a:bodyPr/>
        <a:lstStyle/>
        <a:p>
          <a:pPr rtl="0"/>
          <a:r>
            <a:rPr lang="en-US" smtClean="0"/>
            <a:t>It should provide methods to set and get the values of the properties, known as getter and setter methods.</a:t>
          </a:r>
          <a:endParaRPr lang="en-US"/>
        </a:p>
      </dgm:t>
    </dgm:pt>
    <dgm:pt modelId="{4FA41A36-ADCA-4C4B-840C-86F093CC6A22}" type="parTrans" cxnId="{A51BFE52-B662-4C58-BADE-10DE53110F06}">
      <dgm:prSet/>
      <dgm:spPr/>
      <dgm:t>
        <a:bodyPr/>
        <a:lstStyle/>
        <a:p>
          <a:endParaRPr lang="en-US"/>
        </a:p>
      </dgm:t>
    </dgm:pt>
    <dgm:pt modelId="{FF011DAF-F689-475D-9A74-9A59A0292894}" type="sibTrans" cxnId="{A51BFE52-B662-4C58-BADE-10DE53110F06}">
      <dgm:prSet/>
      <dgm:spPr/>
      <dgm:t>
        <a:bodyPr/>
        <a:lstStyle/>
        <a:p>
          <a:endParaRPr lang="en-US"/>
        </a:p>
      </dgm:t>
    </dgm:pt>
    <dgm:pt modelId="{8F03C4B8-CCB5-43A0-994C-8D473F3CC013}" type="pres">
      <dgm:prSet presAssocID="{CBAC9214-B2F5-4E95-B3AF-469262E89FDA}" presName="Name0" presStyleCnt="0">
        <dgm:presLayoutVars>
          <dgm:dir/>
          <dgm:animLvl val="lvl"/>
          <dgm:resizeHandles val="exact"/>
        </dgm:presLayoutVars>
      </dgm:prSet>
      <dgm:spPr/>
      <dgm:t>
        <a:bodyPr/>
        <a:lstStyle/>
        <a:p>
          <a:endParaRPr lang="en-US"/>
        </a:p>
      </dgm:t>
    </dgm:pt>
    <dgm:pt modelId="{BE03DD17-96D3-4F21-96F6-8B078F7DF21F}" type="pres">
      <dgm:prSet presAssocID="{9F89CB3A-7AE7-4F64-B60D-A75EF8FD49E5}" presName="linNode" presStyleCnt="0"/>
      <dgm:spPr/>
    </dgm:pt>
    <dgm:pt modelId="{B4276B1E-9BEF-43E0-8115-4821E50C77F7}" type="pres">
      <dgm:prSet presAssocID="{9F89CB3A-7AE7-4F64-B60D-A75EF8FD49E5}" presName="parentText" presStyleLbl="node1" presStyleIdx="0" presStyleCnt="1">
        <dgm:presLayoutVars>
          <dgm:chMax val="1"/>
          <dgm:bulletEnabled val="1"/>
        </dgm:presLayoutVars>
      </dgm:prSet>
      <dgm:spPr/>
      <dgm:t>
        <a:bodyPr/>
        <a:lstStyle/>
        <a:p>
          <a:endParaRPr lang="en-US"/>
        </a:p>
      </dgm:t>
    </dgm:pt>
    <dgm:pt modelId="{D1E1F64A-5F9A-41ED-A85F-72C6A7947A10}" type="pres">
      <dgm:prSet presAssocID="{9F89CB3A-7AE7-4F64-B60D-A75EF8FD49E5}" presName="descendantText" presStyleLbl="alignAccFollowNode1" presStyleIdx="0" presStyleCnt="1">
        <dgm:presLayoutVars>
          <dgm:bulletEnabled val="1"/>
        </dgm:presLayoutVars>
      </dgm:prSet>
      <dgm:spPr/>
      <dgm:t>
        <a:bodyPr/>
        <a:lstStyle/>
        <a:p>
          <a:endParaRPr lang="en-US"/>
        </a:p>
      </dgm:t>
    </dgm:pt>
  </dgm:ptLst>
  <dgm:cxnLst>
    <dgm:cxn modelId="{A51BFE52-B662-4C58-BADE-10DE53110F06}" srcId="{9F89CB3A-7AE7-4F64-B60D-A75EF8FD49E5}" destId="{343A417A-F05D-43CF-9FA3-6AB89D895CB8}" srcOrd="2" destOrd="0" parTransId="{4FA41A36-ADCA-4C4B-840C-86F093CC6A22}" sibTransId="{FF011DAF-F689-475D-9A74-9A59A0292894}"/>
    <dgm:cxn modelId="{FCD6A4CE-69EA-4F3A-A8BE-D2237C9113B6}" type="presOf" srcId="{CBAC9214-B2F5-4E95-B3AF-469262E89FDA}" destId="{8F03C4B8-CCB5-43A0-994C-8D473F3CC013}" srcOrd="0" destOrd="0" presId="urn:microsoft.com/office/officeart/2005/8/layout/vList5"/>
    <dgm:cxn modelId="{106EF7CB-84DD-4692-9F44-EA7F97711FDC}" srcId="{CBAC9214-B2F5-4E95-B3AF-469262E89FDA}" destId="{9F89CB3A-7AE7-4F64-B60D-A75EF8FD49E5}" srcOrd="0" destOrd="0" parTransId="{3B57FA65-F715-40DB-B9D3-A91C0312DF32}" sibTransId="{34EADBB1-5179-4AA6-82DD-E460319EBDCC}"/>
    <dgm:cxn modelId="{C4163C33-8083-40B8-80E5-731626C3057A}" type="presOf" srcId="{A94DD8C7-D803-40F1-9E3E-D32D52E03A41}" destId="{D1E1F64A-5F9A-41ED-A85F-72C6A7947A10}" srcOrd="0" destOrd="1" presId="urn:microsoft.com/office/officeart/2005/8/layout/vList5"/>
    <dgm:cxn modelId="{58CA2CF4-510E-4BF2-A957-65809DCB422A}" type="presOf" srcId="{9F89CB3A-7AE7-4F64-B60D-A75EF8FD49E5}" destId="{B4276B1E-9BEF-43E0-8115-4821E50C77F7}" srcOrd="0" destOrd="0" presId="urn:microsoft.com/office/officeart/2005/8/layout/vList5"/>
    <dgm:cxn modelId="{F7852267-336A-49DC-B92C-B4127EE3B62E}" srcId="{9F89CB3A-7AE7-4F64-B60D-A75EF8FD49E5}" destId="{3E766AA6-27DB-45B8-9590-1305B79CDFF7}" srcOrd="0" destOrd="0" parTransId="{47434579-72C5-4D1B-AE65-794C77212EB1}" sibTransId="{A320F087-D547-44A6-9EE2-3B11DAE8E615}"/>
    <dgm:cxn modelId="{680DBBCB-A58D-4F54-A7D4-ABE1F8195252}" type="presOf" srcId="{3E766AA6-27DB-45B8-9590-1305B79CDFF7}" destId="{D1E1F64A-5F9A-41ED-A85F-72C6A7947A10}" srcOrd="0" destOrd="0" presId="urn:microsoft.com/office/officeart/2005/8/layout/vList5"/>
    <dgm:cxn modelId="{01276090-F05C-44B9-BC66-585A7CEEDFFC}" srcId="{9F89CB3A-7AE7-4F64-B60D-A75EF8FD49E5}" destId="{A94DD8C7-D803-40F1-9E3E-D32D52E03A41}" srcOrd="1" destOrd="0" parTransId="{9E8ECA26-C7D9-4557-8334-AC25588BCF5D}" sibTransId="{3D1129CE-E669-4B9F-84C5-9DFD0EB64E48}"/>
    <dgm:cxn modelId="{85B532FE-8590-475C-99D2-A6B3F1DA2E50}" type="presOf" srcId="{343A417A-F05D-43CF-9FA3-6AB89D895CB8}" destId="{D1E1F64A-5F9A-41ED-A85F-72C6A7947A10}" srcOrd="0" destOrd="2" presId="urn:microsoft.com/office/officeart/2005/8/layout/vList5"/>
    <dgm:cxn modelId="{18DC665B-E0F8-463F-8CBB-62A8FAD224C6}" type="presParOf" srcId="{8F03C4B8-CCB5-43A0-994C-8D473F3CC013}" destId="{BE03DD17-96D3-4F21-96F6-8B078F7DF21F}" srcOrd="0" destOrd="0" presId="urn:microsoft.com/office/officeart/2005/8/layout/vList5"/>
    <dgm:cxn modelId="{4D59B9EC-A953-4C67-B92E-5598B81E0E2B}" type="presParOf" srcId="{BE03DD17-96D3-4F21-96F6-8B078F7DF21F}" destId="{B4276B1E-9BEF-43E0-8115-4821E50C77F7}" srcOrd="0" destOrd="0" presId="urn:microsoft.com/office/officeart/2005/8/layout/vList5"/>
    <dgm:cxn modelId="{02EF5174-EB29-408E-AB46-10A73663FF5D}" type="presParOf" srcId="{BE03DD17-96D3-4F21-96F6-8B078F7DF21F}" destId="{D1E1F64A-5F9A-41ED-A85F-72C6A7947A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0D23C7-7C87-4C69-8B5D-FC979DAFBE3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1792E40-AD48-4AFC-84E7-1E0E0B0C95E5}">
      <dgm:prSet/>
      <dgm:spPr/>
      <dgm:t>
        <a:bodyPr/>
        <a:lstStyle/>
        <a:p>
          <a:pPr rtl="0"/>
          <a:r>
            <a:rPr lang="en-US" b="1" smtClean="0"/>
            <a:t>miscellaneous tags</a:t>
          </a:r>
          <a:r>
            <a:rPr lang="en-US" smtClean="0"/>
            <a:t>: catch and out.</a:t>
          </a:r>
          <a:endParaRPr lang="en-US"/>
        </a:p>
      </dgm:t>
    </dgm:pt>
    <dgm:pt modelId="{54FBAAFD-3746-4129-BC57-D1B8B16E8B95}" type="parTrans" cxnId="{8C2DA14C-8987-4C04-9858-90D89D0413B5}">
      <dgm:prSet/>
      <dgm:spPr/>
      <dgm:t>
        <a:bodyPr/>
        <a:lstStyle/>
        <a:p>
          <a:endParaRPr lang="en-US"/>
        </a:p>
      </dgm:t>
    </dgm:pt>
    <dgm:pt modelId="{1BA5A842-074B-42FD-8B0A-4502CC71B324}" type="sibTrans" cxnId="{8C2DA14C-8987-4C04-9858-90D89D0413B5}">
      <dgm:prSet/>
      <dgm:spPr/>
      <dgm:t>
        <a:bodyPr/>
        <a:lstStyle/>
        <a:p>
          <a:endParaRPr lang="en-US"/>
        </a:p>
      </dgm:t>
    </dgm:pt>
    <dgm:pt modelId="{15E593A4-E2FB-41A6-830C-7B7BEDF133FB}">
      <dgm:prSet/>
      <dgm:spPr/>
      <dgm:t>
        <a:bodyPr/>
        <a:lstStyle/>
        <a:p>
          <a:pPr rtl="0"/>
          <a:r>
            <a:rPr lang="en-US" b="1" smtClean="0"/>
            <a:t>url management tags</a:t>
          </a:r>
          <a:r>
            <a:rPr lang="en-US" smtClean="0"/>
            <a:t>: import, redirect and url.</a:t>
          </a:r>
          <a:endParaRPr lang="en-US"/>
        </a:p>
      </dgm:t>
    </dgm:pt>
    <dgm:pt modelId="{DAE8756D-53CB-4429-8658-2B6A66071488}" type="parTrans" cxnId="{67B856CC-67C0-4FB0-AE50-5D9BAA168DFF}">
      <dgm:prSet/>
      <dgm:spPr/>
      <dgm:t>
        <a:bodyPr/>
        <a:lstStyle/>
        <a:p>
          <a:endParaRPr lang="en-US"/>
        </a:p>
      </dgm:t>
    </dgm:pt>
    <dgm:pt modelId="{635A33AD-B149-4A67-9BC7-631144983A7E}" type="sibTrans" cxnId="{67B856CC-67C0-4FB0-AE50-5D9BAA168DFF}">
      <dgm:prSet/>
      <dgm:spPr/>
      <dgm:t>
        <a:bodyPr/>
        <a:lstStyle/>
        <a:p>
          <a:endParaRPr lang="en-US"/>
        </a:p>
      </dgm:t>
    </dgm:pt>
    <dgm:pt modelId="{07EDC0F3-A6AB-4CFC-9735-53A7CC941B3C}">
      <dgm:prSet/>
      <dgm:spPr/>
      <dgm:t>
        <a:bodyPr/>
        <a:lstStyle/>
        <a:p>
          <a:pPr rtl="0"/>
          <a:r>
            <a:rPr lang="en-US" b="1" smtClean="0"/>
            <a:t>variable support tags</a:t>
          </a:r>
          <a:r>
            <a:rPr lang="en-US" smtClean="0"/>
            <a:t>: remove and set.</a:t>
          </a:r>
          <a:endParaRPr lang="en-US"/>
        </a:p>
      </dgm:t>
    </dgm:pt>
    <dgm:pt modelId="{2F1AD27D-D960-4E7C-B57A-80D547C56BB7}" type="parTrans" cxnId="{BB04B7CE-7C21-4331-B400-B219150E7BD1}">
      <dgm:prSet/>
      <dgm:spPr/>
      <dgm:t>
        <a:bodyPr/>
        <a:lstStyle/>
        <a:p>
          <a:endParaRPr lang="en-US"/>
        </a:p>
      </dgm:t>
    </dgm:pt>
    <dgm:pt modelId="{A8A03034-D55B-4472-946C-A6CF2D918FF0}" type="sibTrans" cxnId="{BB04B7CE-7C21-4331-B400-B219150E7BD1}">
      <dgm:prSet/>
      <dgm:spPr/>
      <dgm:t>
        <a:bodyPr/>
        <a:lstStyle/>
        <a:p>
          <a:endParaRPr lang="en-US"/>
        </a:p>
      </dgm:t>
    </dgm:pt>
    <dgm:pt modelId="{764E95FC-34AE-47B0-8418-EFEBE18E8A54}">
      <dgm:prSet/>
      <dgm:spPr/>
      <dgm:t>
        <a:bodyPr/>
        <a:lstStyle/>
        <a:p>
          <a:pPr rtl="0"/>
          <a:r>
            <a:rPr lang="en-US" b="1" smtClean="0"/>
            <a:t>flow control tags</a:t>
          </a:r>
          <a:r>
            <a:rPr lang="en-US" smtClean="0"/>
            <a:t>: forEach, forTokens, if and choose.</a:t>
          </a:r>
          <a:endParaRPr lang="en-US"/>
        </a:p>
      </dgm:t>
    </dgm:pt>
    <dgm:pt modelId="{9C274FB5-1B32-44BE-AAC5-4F60CBF2F78A}" type="parTrans" cxnId="{3BBDD6C7-BD02-4605-909E-6C5AB02F13A5}">
      <dgm:prSet/>
      <dgm:spPr/>
      <dgm:t>
        <a:bodyPr/>
        <a:lstStyle/>
        <a:p>
          <a:endParaRPr lang="en-US"/>
        </a:p>
      </dgm:t>
    </dgm:pt>
    <dgm:pt modelId="{20673CB4-9CF0-40F5-83DE-F4DA25AC13A4}" type="sibTrans" cxnId="{3BBDD6C7-BD02-4605-909E-6C5AB02F13A5}">
      <dgm:prSet/>
      <dgm:spPr/>
      <dgm:t>
        <a:bodyPr/>
        <a:lstStyle/>
        <a:p>
          <a:endParaRPr lang="en-US"/>
        </a:p>
      </dgm:t>
    </dgm:pt>
    <dgm:pt modelId="{824E0729-4E19-462E-A4B0-EB7485DD28BB}" type="pres">
      <dgm:prSet presAssocID="{770D23C7-7C87-4C69-8B5D-FC979DAFBE37}" presName="Name0" presStyleCnt="0">
        <dgm:presLayoutVars>
          <dgm:dir/>
          <dgm:animLvl val="lvl"/>
          <dgm:resizeHandles val="exact"/>
        </dgm:presLayoutVars>
      </dgm:prSet>
      <dgm:spPr/>
      <dgm:t>
        <a:bodyPr/>
        <a:lstStyle/>
        <a:p>
          <a:endParaRPr lang="en-US"/>
        </a:p>
      </dgm:t>
    </dgm:pt>
    <dgm:pt modelId="{17ACE20C-33D7-4E63-8645-48D50928C743}" type="pres">
      <dgm:prSet presAssocID="{B1792E40-AD48-4AFC-84E7-1E0E0B0C95E5}" presName="linNode" presStyleCnt="0"/>
      <dgm:spPr/>
    </dgm:pt>
    <dgm:pt modelId="{F74E339F-F5E8-4E09-AE9D-8C13ECA2AD6F}" type="pres">
      <dgm:prSet presAssocID="{B1792E40-AD48-4AFC-84E7-1E0E0B0C95E5}" presName="parentText" presStyleLbl="node1" presStyleIdx="0" presStyleCnt="4">
        <dgm:presLayoutVars>
          <dgm:chMax val="1"/>
          <dgm:bulletEnabled val="1"/>
        </dgm:presLayoutVars>
      </dgm:prSet>
      <dgm:spPr/>
      <dgm:t>
        <a:bodyPr/>
        <a:lstStyle/>
        <a:p>
          <a:endParaRPr lang="en-US"/>
        </a:p>
      </dgm:t>
    </dgm:pt>
    <dgm:pt modelId="{1C2D32DE-CD19-46D1-9BEB-5FF813217D53}" type="pres">
      <dgm:prSet presAssocID="{1BA5A842-074B-42FD-8B0A-4502CC71B324}" presName="sp" presStyleCnt="0"/>
      <dgm:spPr/>
    </dgm:pt>
    <dgm:pt modelId="{B60597B9-CD30-4B4D-A420-81138A1BAAE3}" type="pres">
      <dgm:prSet presAssocID="{15E593A4-E2FB-41A6-830C-7B7BEDF133FB}" presName="linNode" presStyleCnt="0"/>
      <dgm:spPr/>
    </dgm:pt>
    <dgm:pt modelId="{5879736F-A17A-474A-9554-E4F207142D1F}" type="pres">
      <dgm:prSet presAssocID="{15E593A4-E2FB-41A6-830C-7B7BEDF133FB}" presName="parentText" presStyleLbl="node1" presStyleIdx="1" presStyleCnt="4">
        <dgm:presLayoutVars>
          <dgm:chMax val="1"/>
          <dgm:bulletEnabled val="1"/>
        </dgm:presLayoutVars>
      </dgm:prSet>
      <dgm:spPr/>
      <dgm:t>
        <a:bodyPr/>
        <a:lstStyle/>
        <a:p>
          <a:endParaRPr lang="en-US"/>
        </a:p>
      </dgm:t>
    </dgm:pt>
    <dgm:pt modelId="{D26591F0-F46F-46BD-8D44-853DEEC15EBB}" type="pres">
      <dgm:prSet presAssocID="{635A33AD-B149-4A67-9BC7-631144983A7E}" presName="sp" presStyleCnt="0"/>
      <dgm:spPr/>
    </dgm:pt>
    <dgm:pt modelId="{E9CF2AD4-D2C1-4C35-96A3-1D196AB04202}" type="pres">
      <dgm:prSet presAssocID="{07EDC0F3-A6AB-4CFC-9735-53A7CC941B3C}" presName="linNode" presStyleCnt="0"/>
      <dgm:spPr/>
    </dgm:pt>
    <dgm:pt modelId="{5B9F81F7-0E2E-4EB1-8B64-E1B85BE68D4E}" type="pres">
      <dgm:prSet presAssocID="{07EDC0F3-A6AB-4CFC-9735-53A7CC941B3C}" presName="parentText" presStyleLbl="node1" presStyleIdx="2" presStyleCnt="4">
        <dgm:presLayoutVars>
          <dgm:chMax val="1"/>
          <dgm:bulletEnabled val="1"/>
        </dgm:presLayoutVars>
      </dgm:prSet>
      <dgm:spPr/>
      <dgm:t>
        <a:bodyPr/>
        <a:lstStyle/>
        <a:p>
          <a:endParaRPr lang="en-US"/>
        </a:p>
      </dgm:t>
    </dgm:pt>
    <dgm:pt modelId="{3CC30E44-863F-43A1-B58D-CBCA90A6D422}" type="pres">
      <dgm:prSet presAssocID="{A8A03034-D55B-4472-946C-A6CF2D918FF0}" presName="sp" presStyleCnt="0"/>
      <dgm:spPr/>
    </dgm:pt>
    <dgm:pt modelId="{653EC304-9535-4D21-A8D7-8750F97A0970}" type="pres">
      <dgm:prSet presAssocID="{764E95FC-34AE-47B0-8418-EFEBE18E8A54}" presName="linNode" presStyleCnt="0"/>
      <dgm:spPr/>
    </dgm:pt>
    <dgm:pt modelId="{14186C56-DED2-4FF8-8523-3F204602105D}" type="pres">
      <dgm:prSet presAssocID="{764E95FC-34AE-47B0-8418-EFEBE18E8A54}" presName="parentText" presStyleLbl="node1" presStyleIdx="3" presStyleCnt="4">
        <dgm:presLayoutVars>
          <dgm:chMax val="1"/>
          <dgm:bulletEnabled val="1"/>
        </dgm:presLayoutVars>
      </dgm:prSet>
      <dgm:spPr/>
      <dgm:t>
        <a:bodyPr/>
        <a:lstStyle/>
        <a:p>
          <a:endParaRPr lang="en-US"/>
        </a:p>
      </dgm:t>
    </dgm:pt>
  </dgm:ptLst>
  <dgm:cxnLst>
    <dgm:cxn modelId="{94B8F8EA-CF9F-4C85-BEB8-0DE4ADF6283F}" type="presOf" srcId="{764E95FC-34AE-47B0-8418-EFEBE18E8A54}" destId="{14186C56-DED2-4FF8-8523-3F204602105D}" srcOrd="0" destOrd="0" presId="urn:microsoft.com/office/officeart/2005/8/layout/vList5"/>
    <dgm:cxn modelId="{8C2DA14C-8987-4C04-9858-90D89D0413B5}" srcId="{770D23C7-7C87-4C69-8B5D-FC979DAFBE37}" destId="{B1792E40-AD48-4AFC-84E7-1E0E0B0C95E5}" srcOrd="0" destOrd="0" parTransId="{54FBAAFD-3746-4129-BC57-D1B8B16E8B95}" sibTransId="{1BA5A842-074B-42FD-8B0A-4502CC71B324}"/>
    <dgm:cxn modelId="{3B2B9626-B9A4-47E6-ACB8-A87DE45AD136}" type="presOf" srcId="{15E593A4-E2FB-41A6-830C-7B7BEDF133FB}" destId="{5879736F-A17A-474A-9554-E4F207142D1F}" srcOrd="0" destOrd="0" presId="urn:microsoft.com/office/officeart/2005/8/layout/vList5"/>
    <dgm:cxn modelId="{C7AE4AAC-DDCE-4E81-A0FE-5E16BCBB1436}" type="presOf" srcId="{07EDC0F3-A6AB-4CFC-9735-53A7CC941B3C}" destId="{5B9F81F7-0E2E-4EB1-8B64-E1B85BE68D4E}" srcOrd="0" destOrd="0" presId="urn:microsoft.com/office/officeart/2005/8/layout/vList5"/>
    <dgm:cxn modelId="{17FDE3C1-D84C-4F1D-A8F6-43F8BC59B595}" type="presOf" srcId="{770D23C7-7C87-4C69-8B5D-FC979DAFBE37}" destId="{824E0729-4E19-462E-A4B0-EB7485DD28BB}" srcOrd="0" destOrd="0" presId="urn:microsoft.com/office/officeart/2005/8/layout/vList5"/>
    <dgm:cxn modelId="{3BBDD6C7-BD02-4605-909E-6C5AB02F13A5}" srcId="{770D23C7-7C87-4C69-8B5D-FC979DAFBE37}" destId="{764E95FC-34AE-47B0-8418-EFEBE18E8A54}" srcOrd="3" destOrd="0" parTransId="{9C274FB5-1B32-44BE-AAC5-4F60CBF2F78A}" sibTransId="{20673CB4-9CF0-40F5-83DE-F4DA25AC13A4}"/>
    <dgm:cxn modelId="{ABB597DF-B6F5-4E61-91E6-A167049785F5}" type="presOf" srcId="{B1792E40-AD48-4AFC-84E7-1E0E0B0C95E5}" destId="{F74E339F-F5E8-4E09-AE9D-8C13ECA2AD6F}" srcOrd="0" destOrd="0" presId="urn:microsoft.com/office/officeart/2005/8/layout/vList5"/>
    <dgm:cxn modelId="{67B856CC-67C0-4FB0-AE50-5D9BAA168DFF}" srcId="{770D23C7-7C87-4C69-8B5D-FC979DAFBE37}" destId="{15E593A4-E2FB-41A6-830C-7B7BEDF133FB}" srcOrd="1" destOrd="0" parTransId="{DAE8756D-53CB-4429-8658-2B6A66071488}" sibTransId="{635A33AD-B149-4A67-9BC7-631144983A7E}"/>
    <dgm:cxn modelId="{BB04B7CE-7C21-4331-B400-B219150E7BD1}" srcId="{770D23C7-7C87-4C69-8B5D-FC979DAFBE37}" destId="{07EDC0F3-A6AB-4CFC-9735-53A7CC941B3C}" srcOrd="2" destOrd="0" parTransId="{2F1AD27D-D960-4E7C-B57A-80D547C56BB7}" sibTransId="{A8A03034-D55B-4472-946C-A6CF2D918FF0}"/>
    <dgm:cxn modelId="{275BCF82-C644-458A-A5C1-16C0CBAC461E}" type="presParOf" srcId="{824E0729-4E19-462E-A4B0-EB7485DD28BB}" destId="{17ACE20C-33D7-4E63-8645-48D50928C743}" srcOrd="0" destOrd="0" presId="urn:microsoft.com/office/officeart/2005/8/layout/vList5"/>
    <dgm:cxn modelId="{175669E1-7BF8-41CD-A02A-6F9B91B63F2F}" type="presParOf" srcId="{17ACE20C-33D7-4E63-8645-48D50928C743}" destId="{F74E339F-F5E8-4E09-AE9D-8C13ECA2AD6F}" srcOrd="0" destOrd="0" presId="urn:microsoft.com/office/officeart/2005/8/layout/vList5"/>
    <dgm:cxn modelId="{6D07D04D-DAE4-4185-BDB6-A8B020107CA3}" type="presParOf" srcId="{824E0729-4E19-462E-A4B0-EB7485DD28BB}" destId="{1C2D32DE-CD19-46D1-9BEB-5FF813217D53}" srcOrd="1" destOrd="0" presId="urn:microsoft.com/office/officeart/2005/8/layout/vList5"/>
    <dgm:cxn modelId="{0DA516C2-F666-4FA1-91C1-6AC6D5205437}" type="presParOf" srcId="{824E0729-4E19-462E-A4B0-EB7485DD28BB}" destId="{B60597B9-CD30-4B4D-A420-81138A1BAAE3}" srcOrd="2" destOrd="0" presId="urn:microsoft.com/office/officeart/2005/8/layout/vList5"/>
    <dgm:cxn modelId="{B6ED084C-C283-4019-B343-FE543C858D23}" type="presParOf" srcId="{B60597B9-CD30-4B4D-A420-81138A1BAAE3}" destId="{5879736F-A17A-474A-9554-E4F207142D1F}" srcOrd="0" destOrd="0" presId="urn:microsoft.com/office/officeart/2005/8/layout/vList5"/>
    <dgm:cxn modelId="{2CE493C0-4107-421A-8AD2-28EF1449A5F5}" type="presParOf" srcId="{824E0729-4E19-462E-A4B0-EB7485DD28BB}" destId="{D26591F0-F46F-46BD-8D44-853DEEC15EBB}" srcOrd="3" destOrd="0" presId="urn:microsoft.com/office/officeart/2005/8/layout/vList5"/>
    <dgm:cxn modelId="{F4AF9223-DC32-4980-979E-A973B3D505FB}" type="presParOf" srcId="{824E0729-4E19-462E-A4B0-EB7485DD28BB}" destId="{E9CF2AD4-D2C1-4C35-96A3-1D196AB04202}" srcOrd="4" destOrd="0" presId="urn:microsoft.com/office/officeart/2005/8/layout/vList5"/>
    <dgm:cxn modelId="{D63A5FFD-627E-4CA2-94A4-4072EFB22C43}" type="presParOf" srcId="{E9CF2AD4-D2C1-4C35-96A3-1D196AB04202}" destId="{5B9F81F7-0E2E-4EB1-8B64-E1B85BE68D4E}" srcOrd="0" destOrd="0" presId="urn:microsoft.com/office/officeart/2005/8/layout/vList5"/>
    <dgm:cxn modelId="{BBE41F21-13E1-451C-8C8E-DF9909F09816}" type="presParOf" srcId="{824E0729-4E19-462E-A4B0-EB7485DD28BB}" destId="{3CC30E44-863F-43A1-B58D-CBCA90A6D422}" srcOrd="5" destOrd="0" presId="urn:microsoft.com/office/officeart/2005/8/layout/vList5"/>
    <dgm:cxn modelId="{FADA2488-29F5-40D5-826A-732344B935F9}" type="presParOf" srcId="{824E0729-4E19-462E-A4B0-EB7485DD28BB}" destId="{653EC304-9535-4D21-A8D7-8750F97A0970}" srcOrd="6" destOrd="0" presId="urn:microsoft.com/office/officeart/2005/8/layout/vList5"/>
    <dgm:cxn modelId="{1C5C0FC1-3815-423C-A80C-66465B8E60C8}" type="presParOf" srcId="{653EC304-9535-4D21-A8D7-8750F97A0970}" destId="{14186C56-DED2-4FF8-8523-3F204602105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51AFA-F2D9-40A0-AB21-85FFD022C916}">
      <dsp:nvSpPr>
        <dsp:cNvPr id="0" name=""/>
        <dsp:cNvSpPr/>
      </dsp:nvSpPr>
      <dsp:spPr>
        <a:xfrm>
          <a:off x="0" y="466660"/>
          <a:ext cx="8795850" cy="8424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t>1) Extension to Servlet: </a:t>
          </a:r>
          <a:r>
            <a:rPr lang="en-US" sz="1600" kern="1200" dirty="0" smtClean="0"/>
            <a:t>JSP technology is the extension to servlet technology. We can use all the features of servlet in JSP. In addition to, we can use implicit objects, predefined tags, expression language and Custom tags in JSP, that makes JSP development easy.</a:t>
          </a:r>
          <a:endParaRPr lang="en-US" sz="1600" kern="1200" dirty="0"/>
        </a:p>
      </dsp:txBody>
      <dsp:txXfrm>
        <a:off x="41123" y="507783"/>
        <a:ext cx="8713604" cy="760154"/>
      </dsp:txXfrm>
    </dsp:sp>
    <dsp:sp modelId="{6BE88629-1F78-4862-9F82-39878439DA4A}">
      <dsp:nvSpPr>
        <dsp:cNvPr id="0" name=""/>
        <dsp:cNvSpPr/>
      </dsp:nvSpPr>
      <dsp:spPr>
        <a:xfrm>
          <a:off x="0" y="1355141"/>
          <a:ext cx="8795850" cy="8424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t>2) Easy to maintain: </a:t>
          </a:r>
          <a:r>
            <a:rPr lang="en-US" sz="1600" kern="1200" dirty="0" smtClean="0"/>
            <a:t>JSP can be easily managed because we can easily separate our business logic with presentation logic. In servlet technology, we mix our business logic with the presentation logic.</a:t>
          </a:r>
          <a:endParaRPr lang="en-US" sz="1600" kern="1200" dirty="0"/>
        </a:p>
      </dsp:txBody>
      <dsp:txXfrm>
        <a:off x="41123" y="1396264"/>
        <a:ext cx="8713604" cy="760154"/>
      </dsp:txXfrm>
    </dsp:sp>
    <dsp:sp modelId="{BFDB216B-A58A-4BBF-908C-B87C4087AD1F}">
      <dsp:nvSpPr>
        <dsp:cNvPr id="0" name=""/>
        <dsp:cNvSpPr/>
      </dsp:nvSpPr>
      <dsp:spPr>
        <a:xfrm>
          <a:off x="0" y="2243621"/>
          <a:ext cx="8795850" cy="8424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t>3) Fast Development: No need to recompile and redeploy : </a:t>
          </a:r>
          <a:r>
            <a:rPr lang="en-US" sz="1600" kern="1200" dirty="0" smtClean="0"/>
            <a:t>we don't need to recompile and redeploy the project. The servlet code needs to be updated and recompiled if we have to change the look and feel of the application.</a:t>
          </a:r>
          <a:endParaRPr lang="en-US" sz="1600" kern="1200" dirty="0"/>
        </a:p>
      </dsp:txBody>
      <dsp:txXfrm>
        <a:off x="41123" y="2284744"/>
        <a:ext cx="8713604" cy="760154"/>
      </dsp:txXfrm>
    </dsp:sp>
    <dsp:sp modelId="{25562581-518C-467E-9A52-72E0AA308DB1}">
      <dsp:nvSpPr>
        <dsp:cNvPr id="0" name=""/>
        <dsp:cNvSpPr/>
      </dsp:nvSpPr>
      <dsp:spPr>
        <a:xfrm>
          <a:off x="0" y="3132101"/>
          <a:ext cx="8795850" cy="8424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t>4) Less code than Servlet</a:t>
          </a:r>
          <a:r>
            <a:rPr lang="en-US" sz="1600" kern="1200" dirty="0" smtClean="0"/>
            <a:t>:  we can use a lot of tags such as action tags, jstl, custom tags etc. that reduces the code. Moreover, we can use EL, implicit objects etc</a:t>
          </a:r>
          <a:endParaRPr lang="en-US" sz="1600" kern="1200" dirty="0"/>
        </a:p>
      </dsp:txBody>
      <dsp:txXfrm>
        <a:off x="41123" y="3173224"/>
        <a:ext cx="8713604" cy="760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10CE9-D513-44B3-909C-2F7BFD907863}" type="datetimeFigureOut">
              <a:rPr lang="en-US" smtClean="0"/>
              <a:t>7/10/2017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F8EF-1132-40F1-ACF7-96215A75BAF3}" type="slidenum">
              <a:rPr lang="en-US" smtClean="0"/>
              <a:t>‹#›</a:t>
            </a:fld>
            <a:endParaRPr lang="en-US"/>
          </a:p>
        </p:txBody>
      </p:sp>
    </p:spTree>
    <p:extLst>
      <p:ext uri="{BB962C8B-B14F-4D97-AF65-F5344CB8AC3E}">
        <p14:creationId xmlns:p14="http://schemas.microsoft.com/office/powerpoint/2010/main" val="3190337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F8F8EF-1132-40F1-ACF7-96215A75BAF3}" type="slidenum">
              <a:rPr lang="en-US" smtClean="0"/>
              <a:t>146</a:t>
            </a:fld>
            <a:endParaRPr lang="en-US"/>
          </a:p>
        </p:txBody>
      </p:sp>
    </p:spTree>
    <p:extLst>
      <p:ext uri="{BB962C8B-B14F-4D97-AF65-F5344CB8AC3E}">
        <p14:creationId xmlns:p14="http://schemas.microsoft.com/office/powerpoint/2010/main" val="232782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0B6C17-B19B-4B90-B7DF-9B8C465D441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193029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E8DE8E-52B5-4434-94AC-7B97168BA52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1299338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49D799-94AC-471D-9F31-E9A144E9A16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4804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8DFD2A-065A-4194-A224-0AF02E7838D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261130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44D1-7824-446B-86BA-35F0A4BCCC2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9832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1E85F-F657-4644-99AB-C1D126A278C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3456216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7B8DC4-1A8A-408F-B556-0A7AF419EC6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2897048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19218D-B895-4129-A04A-121B0355204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399303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15538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84E2A-6C5F-45E6-BF03-592DB2FC3FA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252438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5C45F-9AFB-478A-8B15-C2C930A7BFFF}" type="datetime1">
              <a:rPr lang="en-US" smtClean="0"/>
              <a:t>7/10/2017</a:t>
            </a:fld>
            <a:endParaRPr lang="en-US" dirty="0"/>
          </a:p>
        </p:txBody>
      </p:sp>
      <p:sp>
        <p:nvSpPr>
          <p:cNvPr id="6" name="Footer Placeholder 5"/>
          <p:cNvSpPr>
            <a:spLocks noGrp="1"/>
          </p:cNvSpPr>
          <p:nvPr>
            <p:ph type="ftr" sz="quarter" idx="11"/>
          </p:nvPr>
        </p:nvSpPr>
        <p:spPr/>
        <p:txBody>
          <a:bodyPr/>
          <a:lstStyle/>
          <a:p>
            <a:r>
              <a:rPr lang="en-US" smtClean="0"/>
              <a:t>Presented by MangaRao</a:t>
            </a:r>
            <a:endParaRPr lang="en-US" dirty="0"/>
          </a:p>
        </p:txBody>
      </p:sp>
      <p:sp>
        <p:nvSpPr>
          <p:cNvPr id="7" name="Slide Number Placeholder 6"/>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350846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5B6518-E5CC-428F-82AB-58C5B709C9E8}" type="datetime1">
              <a:rPr lang="en-US" smtClean="0"/>
              <a:t>7/10/2017</a:t>
            </a:fld>
            <a:endParaRPr lang="en-US" dirty="0"/>
          </a:p>
        </p:txBody>
      </p:sp>
      <p:sp>
        <p:nvSpPr>
          <p:cNvPr id="8" name="Footer Placeholder 7"/>
          <p:cNvSpPr>
            <a:spLocks noGrp="1"/>
          </p:cNvSpPr>
          <p:nvPr>
            <p:ph type="ftr" sz="quarter" idx="11"/>
          </p:nvPr>
        </p:nvSpPr>
        <p:spPr/>
        <p:txBody>
          <a:bodyPr/>
          <a:lstStyle/>
          <a:p>
            <a:r>
              <a:rPr lang="en-US" smtClean="0"/>
              <a:t>Presented by MangaRao</a:t>
            </a:r>
            <a:endParaRPr lang="en-US" dirty="0"/>
          </a:p>
        </p:txBody>
      </p:sp>
      <p:sp>
        <p:nvSpPr>
          <p:cNvPr id="9" name="Slide Number Placeholder 8"/>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381368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A7A349-3245-49B3-85C3-9043B1634548}" type="datetime1">
              <a:rPr lang="en-US" smtClean="0"/>
              <a:t>7/10/2017</a:t>
            </a:fld>
            <a:endParaRPr lang="en-US" dirty="0"/>
          </a:p>
        </p:txBody>
      </p:sp>
      <p:sp>
        <p:nvSpPr>
          <p:cNvPr id="4" name="Footer Placeholder 3"/>
          <p:cNvSpPr>
            <a:spLocks noGrp="1"/>
          </p:cNvSpPr>
          <p:nvPr>
            <p:ph type="ftr" sz="quarter" idx="11"/>
          </p:nvPr>
        </p:nvSpPr>
        <p:spPr/>
        <p:txBody>
          <a:bodyPr/>
          <a:lstStyle/>
          <a:p>
            <a:r>
              <a:rPr lang="en-US" smtClean="0"/>
              <a:t>Presented by MangaRao</a:t>
            </a:r>
            <a:endParaRPr lang="en-US" dirty="0"/>
          </a:p>
        </p:txBody>
      </p:sp>
      <p:sp>
        <p:nvSpPr>
          <p:cNvPr id="5" name="Slide Number Placeholder 4"/>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44998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7F3B5-E9E0-422D-8AEE-7C106EC51FA2}" type="datetime1">
              <a:rPr lang="en-US" smtClean="0"/>
              <a:t>7/10/2017</a:t>
            </a:fld>
            <a:endParaRPr lang="en-US" dirty="0"/>
          </a:p>
        </p:txBody>
      </p:sp>
      <p:sp>
        <p:nvSpPr>
          <p:cNvPr id="3" name="Footer Placeholder 2"/>
          <p:cNvSpPr>
            <a:spLocks noGrp="1"/>
          </p:cNvSpPr>
          <p:nvPr>
            <p:ph type="ftr" sz="quarter" idx="11"/>
          </p:nvPr>
        </p:nvSpPr>
        <p:spPr/>
        <p:txBody>
          <a:bodyPr/>
          <a:lstStyle/>
          <a:p>
            <a:r>
              <a:rPr lang="en-US" smtClean="0"/>
              <a:t>Presented by MangaRao</a:t>
            </a:r>
            <a:endParaRPr lang="en-US" dirty="0"/>
          </a:p>
        </p:txBody>
      </p:sp>
      <p:sp>
        <p:nvSpPr>
          <p:cNvPr id="4" name="Slide Number Placeholder 3"/>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185548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6FA2B-4F81-428B-BB0C-FE7594AE9E40}" type="datetime1">
              <a:rPr lang="en-US" smtClean="0"/>
              <a:t>7/10/2017</a:t>
            </a:fld>
            <a:endParaRPr lang="en-US" dirty="0"/>
          </a:p>
        </p:txBody>
      </p:sp>
      <p:sp>
        <p:nvSpPr>
          <p:cNvPr id="6" name="Footer Placeholder 5"/>
          <p:cNvSpPr>
            <a:spLocks noGrp="1"/>
          </p:cNvSpPr>
          <p:nvPr>
            <p:ph type="ftr" sz="quarter" idx="11"/>
          </p:nvPr>
        </p:nvSpPr>
        <p:spPr/>
        <p:txBody>
          <a:bodyPr/>
          <a:lstStyle/>
          <a:p>
            <a:r>
              <a:rPr lang="en-US" smtClean="0"/>
              <a:t>Presented by MangaRao</a:t>
            </a:r>
            <a:endParaRPr lang="en-US" dirty="0"/>
          </a:p>
        </p:txBody>
      </p:sp>
      <p:sp>
        <p:nvSpPr>
          <p:cNvPr id="7" name="Slide Number Placeholder 6"/>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397163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D9CA1-8FCB-4CE6-BF99-138CF5838258}" type="datetime1">
              <a:rPr lang="en-US" smtClean="0"/>
              <a:t>7/10/2017</a:t>
            </a:fld>
            <a:endParaRPr lang="en-US" dirty="0"/>
          </a:p>
        </p:txBody>
      </p:sp>
      <p:sp>
        <p:nvSpPr>
          <p:cNvPr id="6" name="Footer Placeholder 5"/>
          <p:cNvSpPr>
            <a:spLocks noGrp="1"/>
          </p:cNvSpPr>
          <p:nvPr>
            <p:ph type="ftr" sz="quarter" idx="11"/>
          </p:nvPr>
        </p:nvSpPr>
        <p:spPr/>
        <p:txBody>
          <a:bodyPr/>
          <a:lstStyle/>
          <a:p>
            <a:r>
              <a:rPr lang="en-US" smtClean="0"/>
              <a:t>Presented by MangaRao</a:t>
            </a:r>
            <a:endParaRPr lang="en-US" dirty="0"/>
          </a:p>
        </p:txBody>
      </p:sp>
      <p:sp>
        <p:nvSpPr>
          <p:cNvPr id="7" name="Slide Number Placeholder 6"/>
          <p:cNvSpPr>
            <a:spLocks noGrp="1"/>
          </p:cNvSpPr>
          <p:nvPr>
            <p:ph type="sldNum" sz="quarter" idx="12"/>
          </p:nvPr>
        </p:nvSpPr>
        <p:spPr/>
        <p:txBody>
          <a:bodyPr/>
          <a:lstStyle/>
          <a:p>
            <a:fld id="{2B397D5C-1497-45A6-B92F-A957892639A3}" type="slidenum">
              <a:rPr lang="en-US" smtClean="0"/>
              <a:t>‹#›</a:t>
            </a:fld>
            <a:endParaRPr lang="en-US" dirty="0"/>
          </a:p>
        </p:txBody>
      </p:sp>
    </p:spTree>
    <p:extLst>
      <p:ext uri="{BB962C8B-B14F-4D97-AF65-F5344CB8AC3E}">
        <p14:creationId xmlns:p14="http://schemas.microsoft.com/office/powerpoint/2010/main" val="221165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0754EA-8C8B-4EED-8D54-2CC7B4B72971}" type="datetime1">
              <a:rPr lang="en-US" smtClean="0"/>
              <a:t>7/10/2017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Presented by MangaRao</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397D5C-1497-45A6-B92F-A957892639A3}" type="slidenum">
              <a:rPr lang="en-US" smtClean="0"/>
              <a:t>‹#›</a:t>
            </a:fld>
            <a:endParaRPr lang="en-US" dirty="0"/>
          </a:p>
        </p:txBody>
      </p:sp>
    </p:spTree>
    <p:extLst>
      <p:ext uri="{BB962C8B-B14F-4D97-AF65-F5344CB8AC3E}">
        <p14:creationId xmlns:p14="http://schemas.microsoft.com/office/powerpoint/2010/main" val="988662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way2java.com/jsp/jsp-page-directive-tutorial-13-attributes-and-example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ackoverflow.com/questions/4543868/where-does-eclipse-store-generated-servlet-files-for-tomcat" TargetMode="Externa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JSP</a:t>
            </a:r>
            <a:endParaRPr lang="en-US" dirty="0"/>
          </a:p>
        </p:txBody>
      </p:sp>
      <p:sp>
        <p:nvSpPr>
          <p:cNvPr id="3" name="Subtitle 2"/>
          <p:cNvSpPr>
            <a:spLocks noGrp="1"/>
          </p:cNvSpPr>
          <p:nvPr>
            <p:ph type="subTitle" idx="1"/>
          </p:nvPr>
        </p:nvSpPr>
        <p:spPr/>
        <p:txBody>
          <a:bodyPr/>
          <a:lstStyle/>
          <a:p>
            <a:r>
              <a:rPr lang="en-US" dirty="0" smtClean="0"/>
              <a:t>Java Server Pages</a:t>
            </a:r>
            <a:endParaRPr lang="en-US" dirty="0"/>
          </a:p>
        </p:txBody>
      </p:sp>
      <p:sp>
        <p:nvSpPr>
          <p:cNvPr id="4" name="Date Placeholder 3"/>
          <p:cNvSpPr>
            <a:spLocks noGrp="1"/>
          </p:cNvSpPr>
          <p:nvPr>
            <p:ph type="dt" sz="half" idx="10"/>
          </p:nvPr>
        </p:nvSpPr>
        <p:spPr/>
        <p:txBody>
          <a:bodyPr/>
          <a:lstStyle/>
          <a:p>
            <a:fld id="{89137DB1-2D22-4B44-8386-CA4E10FD202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a:t>
            </a:fld>
            <a:endParaRPr lang="en-US" dirty="0"/>
          </a:p>
        </p:txBody>
      </p:sp>
    </p:spTree>
    <p:extLst>
      <p:ext uri="{BB962C8B-B14F-4D97-AF65-F5344CB8AC3E}">
        <p14:creationId xmlns:p14="http://schemas.microsoft.com/office/powerpoint/2010/main" val="2762038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JspPage interface</a:t>
            </a:r>
            <a:br>
              <a:rPr lang="en-US" b="1" dirty="0"/>
            </a:br>
            <a:endParaRPr lang="en-US" dirty="0"/>
          </a:p>
        </p:txBody>
      </p:sp>
      <p:pic>
        <p:nvPicPr>
          <p:cNvPr id="1026" name="Picture 2" descr="JSP AP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2094" y="2615406"/>
            <a:ext cx="184785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51982B02-2610-4055-9844-E799475143A0}" type="datetime1">
              <a:rPr lang="en-US" smtClean="0"/>
              <a:t>7/10/2017</a:t>
            </a:fld>
            <a:endParaRPr lang="en-US" dirty="0"/>
          </a:p>
        </p:txBody>
      </p:sp>
      <p:sp>
        <p:nvSpPr>
          <p:cNvPr id="4" name="Footer Placeholder 3"/>
          <p:cNvSpPr>
            <a:spLocks noGrp="1"/>
          </p:cNvSpPr>
          <p:nvPr>
            <p:ph type="ftr" sz="quarter" idx="11"/>
          </p:nvPr>
        </p:nvSpPr>
        <p:spPr/>
        <p:txBody>
          <a:bodyPr/>
          <a:lstStyle/>
          <a:p>
            <a:r>
              <a:rPr lang="en-US" smtClean="0"/>
              <a:t>Presented by MangaRao</a:t>
            </a:r>
            <a:endParaRPr lang="en-US" dirty="0"/>
          </a:p>
        </p:txBody>
      </p:sp>
      <p:sp>
        <p:nvSpPr>
          <p:cNvPr id="5" name="Slide Number Placeholder 4"/>
          <p:cNvSpPr>
            <a:spLocks noGrp="1"/>
          </p:cNvSpPr>
          <p:nvPr>
            <p:ph type="sldNum" sz="quarter" idx="12"/>
          </p:nvPr>
        </p:nvSpPr>
        <p:spPr/>
        <p:txBody>
          <a:bodyPr/>
          <a:lstStyle/>
          <a:p>
            <a:fld id="{2B397D5C-1497-45A6-B92F-A957892639A3}" type="slidenum">
              <a:rPr lang="en-US" smtClean="0"/>
              <a:t>10</a:t>
            </a:fld>
            <a:endParaRPr lang="en-US" dirty="0"/>
          </a:p>
        </p:txBody>
      </p:sp>
    </p:spTree>
    <p:extLst>
      <p:ext uri="{BB962C8B-B14F-4D97-AF65-F5344CB8AC3E}">
        <p14:creationId xmlns:p14="http://schemas.microsoft.com/office/powerpoint/2010/main" val="140036483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autoflush</a:t>
            </a:r>
            <a:endParaRPr lang="en-US" dirty="0"/>
          </a:p>
        </p:txBody>
      </p:sp>
      <p:sp>
        <p:nvSpPr>
          <p:cNvPr id="3" name="Content Placeholder 2"/>
          <p:cNvSpPr>
            <a:spLocks noGrp="1"/>
          </p:cNvSpPr>
          <p:nvPr>
            <p:ph idx="1"/>
          </p:nvPr>
        </p:nvSpPr>
        <p:spPr/>
        <p:txBody>
          <a:bodyPr/>
          <a:lstStyle/>
          <a:p>
            <a:pPr fontAlgn="base"/>
            <a:r>
              <a:rPr lang="en-US" dirty="0" err="1"/>
              <a:t>autoFlush</a:t>
            </a:r>
            <a:r>
              <a:rPr lang="en-US" dirty="0"/>
              <a:t> is one of the </a:t>
            </a:r>
            <a:r>
              <a:rPr lang="en-US" dirty="0">
                <a:hlinkClick r:id="rId2"/>
              </a:rPr>
              <a:t>14 attributes</a:t>
            </a:r>
            <a:r>
              <a:rPr lang="en-US" dirty="0"/>
              <a:t>, JSP supports.</a:t>
            </a:r>
          </a:p>
          <a:p>
            <a:pPr fontAlgn="base"/>
            <a:r>
              <a:rPr lang="en-US" dirty="0"/>
              <a:t>It takes </a:t>
            </a:r>
            <a:r>
              <a:rPr lang="en-US" dirty="0" err="1"/>
              <a:t>boolean</a:t>
            </a:r>
            <a:r>
              <a:rPr lang="en-US" dirty="0"/>
              <a:t> values of </a:t>
            </a:r>
            <a:r>
              <a:rPr lang="en-US" b="1" dirty="0"/>
              <a:t>true</a:t>
            </a:r>
            <a:r>
              <a:rPr lang="en-US" dirty="0"/>
              <a:t> or </a:t>
            </a:r>
            <a:r>
              <a:rPr lang="en-US" b="1" dirty="0"/>
              <a:t>false</a:t>
            </a:r>
            <a:r>
              <a:rPr lang="en-US" dirty="0"/>
              <a:t>.</a:t>
            </a:r>
          </a:p>
          <a:p>
            <a:pPr fontAlgn="base"/>
            <a:r>
              <a:rPr lang="en-US" dirty="0"/>
              <a:t>It indicates the container to </a:t>
            </a:r>
            <a:r>
              <a:rPr lang="en-US" b="1" dirty="0"/>
              <a:t>flush</a:t>
            </a:r>
            <a:r>
              <a:rPr lang="en-US" dirty="0"/>
              <a:t> the data or not when the buffer gets filled to be sent to client</a:t>
            </a:r>
            <a:r>
              <a:rPr lang="en-US" dirty="0" smtClean="0"/>
              <a:t>.</a:t>
            </a:r>
          </a:p>
          <a:p>
            <a:pPr fontAlgn="base"/>
            <a:r>
              <a:rPr lang="en-US" b="1" dirty="0"/>
              <a:t>Syntax:</a:t>
            </a:r>
            <a:r>
              <a:rPr lang="en-US" dirty="0"/>
              <a:t> &lt;%@ page </a:t>
            </a:r>
            <a:r>
              <a:rPr lang="en-US" dirty="0" err="1"/>
              <a:t>autoFlush</a:t>
            </a:r>
            <a:r>
              <a:rPr lang="en-US" dirty="0"/>
              <a:t>="true/false" </a:t>
            </a:r>
            <a:r>
              <a:rPr lang="en-US" dirty="0" smtClean="0"/>
              <a:t>%&gt;</a:t>
            </a:r>
          </a:p>
          <a:p>
            <a:pPr fontAlgn="base"/>
            <a:r>
              <a:rPr lang="en-US" dirty="0"/>
              <a:t>Default </a:t>
            </a:r>
            <a:r>
              <a:rPr lang="en-US" dirty="0" err="1"/>
              <a:t>autoFlush</a:t>
            </a:r>
            <a:r>
              <a:rPr lang="en-US" dirty="0"/>
              <a:t> value is true</a:t>
            </a:r>
          </a:p>
          <a:p>
            <a:pPr fontAlgn="base"/>
            <a:r>
              <a:rPr lang="en-US" dirty="0"/>
              <a:t>When set to false, the </a:t>
            </a:r>
            <a:r>
              <a:rPr lang="en-US" dirty="0" err="1"/>
              <a:t>autoFlush</a:t>
            </a:r>
            <a:r>
              <a:rPr lang="en-US" dirty="0"/>
              <a:t> raises </a:t>
            </a:r>
            <a:r>
              <a:rPr lang="en-US" b="1" dirty="0"/>
              <a:t>exception</a:t>
            </a:r>
            <a:r>
              <a:rPr lang="en-US" dirty="0"/>
              <a:t> when the buffer is full</a:t>
            </a:r>
          </a:p>
          <a:p>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100</a:t>
            </a:fld>
            <a:endParaRPr lang="en-US" dirty="0"/>
          </a:p>
        </p:txBody>
      </p:sp>
    </p:spTree>
    <p:extLst>
      <p:ext uri="{BB962C8B-B14F-4D97-AF65-F5344CB8AC3E}">
        <p14:creationId xmlns:p14="http://schemas.microsoft.com/office/powerpoint/2010/main" val="17179204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 </a:t>
            </a:r>
            <a:r>
              <a:rPr lang="en-US" b="1" dirty="0"/>
              <a:t>aspect of buffer size?</a:t>
            </a:r>
            <a:endParaRPr lang="en-US" dirty="0"/>
          </a:p>
        </p:txBody>
      </p:sp>
      <p:sp>
        <p:nvSpPr>
          <p:cNvPr id="3" name="Content Placeholder 2"/>
          <p:cNvSpPr>
            <a:spLocks noGrp="1"/>
          </p:cNvSpPr>
          <p:nvPr>
            <p:ph idx="1"/>
          </p:nvPr>
        </p:nvSpPr>
        <p:spPr/>
        <p:txBody>
          <a:bodyPr/>
          <a:lstStyle/>
          <a:p>
            <a:r>
              <a:rPr lang="en-US" dirty="0" smtClean="0"/>
              <a:t>Any </a:t>
            </a:r>
            <a:r>
              <a:rPr lang="en-US" dirty="0"/>
              <a:t>response data is stored first in a buffer memory on server-side before sending to client. If the buffer size is set to less, many number of times the data is flushed to client. The client’s browser renders fast. </a:t>
            </a:r>
            <a:r>
              <a:rPr lang="en-US"/>
              <a:t>Partial output can be seen on the browser. </a:t>
            </a:r>
          </a:p>
          <a:p>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101</a:t>
            </a:fld>
            <a:endParaRPr lang="en-US" dirty="0"/>
          </a:p>
        </p:txBody>
      </p:sp>
    </p:spTree>
    <p:extLst>
      <p:ext uri="{BB962C8B-B14F-4D97-AF65-F5344CB8AC3E}">
        <p14:creationId xmlns:p14="http://schemas.microsoft.com/office/powerpoint/2010/main" val="36091743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 about buffer and autoflush</a:t>
            </a:r>
            <a:endParaRPr lang="en-US" dirty="0"/>
          </a:p>
        </p:txBody>
      </p:sp>
      <p:sp>
        <p:nvSpPr>
          <p:cNvPr id="3" name="Content Placeholder 2"/>
          <p:cNvSpPr>
            <a:spLocks noGrp="1"/>
          </p:cNvSpPr>
          <p:nvPr>
            <p:ph idx="1"/>
          </p:nvPr>
        </p:nvSpPr>
        <p:spPr/>
        <p:txBody>
          <a:bodyPr/>
          <a:lstStyle/>
          <a:p>
            <a:r>
              <a:rPr lang="en-US" dirty="0"/>
              <a:t>Anything generated by the JSP page is stored in a buffer. </a:t>
            </a:r>
            <a:endParaRPr lang="en-US" dirty="0" smtClean="0"/>
          </a:p>
          <a:p>
            <a:r>
              <a:rPr lang="en-US" dirty="0" smtClean="0"/>
              <a:t>When </a:t>
            </a:r>
            <a:r>
              <a:rPr lang="en-US" dirty="0"/>
              <a:t>the buffer is full, it's sent back to the client (browser). </a:t>
            </a:r>
            <a:endParaRPr lang="en-US" dirty="0" smtClean="0"/>
          </a:p>
          <a:p>
            <a:r>
              <a:rPr lang="en-US" dirty="0" smtClean="0">
                <a:solidFill>
                  <a:srgbClr val="FF0000"/>
                </a:solidFill>
              </a:rPr>
              <a:t>When </a:t>
            </a:r>
            <a:r>
              <a:rPr lang="en-US" dirty="0">
                <a:solidFill>
                  <a:srgbClr val="FF0000"/>
                </a:solidFill>
              </a:rPr>
              <a:t>the buffer is flushed once</a:t>
            </a:r>
            <a:r>
              <a:rPr lang="en-US" dirty="0" smtClean="0">
                <a:solidFill>
                  <a:srgbClr val="FF0000"/>
                </a:solidFill>
              </a:rPr>
              <a:t>, </a:t>
            </a:r>
            <a:r>
              <a:rPr lang="en-US" dirty="0">
                <a:solidFill>
                  <a:srgbClr val="FF0000"/>
                </a:solidFill>
              </a:rPr>
              <a:t>the response will be committed</a:t>
            </a:r>
            <a:r>
              <a:rPr lang="en-US" dirty="0" smtClean="0">
                <a:solidFill>
                  <a:srgbClr val="FF0000"/>
                </a:solidFill>
              </a:rPr>
              <a:t> ,redirection </a:t>
            </a:r>
            <a:r>
              <a:rPr lang="en-US" dirty="0">
                <a:solidFill>
                  <a:srgbClr val="FF0000"/>
                </a:solidFill>
              </a:rPr>
              <a:t>or forwarding won't work because all changes to the HTTP response header must occur the first time a buffer is sent to the client. </a:t>
            </a:r>
            <a:endParaRPr lang="en-US" dirty="0" smtClean="0">
              <a:solidFill>
                <a:srgbClr val="FF0000"/>
              </a:solidFill>
            </a:endParaRPr>
          </a:p>
          <a:p>
            <a:endParaRPr lang="en-US" dirty="0" smtClean="0">
              <a:solidFill>
                <a:srgbClr val="FF0000"/>
              </a:solidFill>
            </a:endParaRPr>
          </a:p>
          <a:p>
            <a:r>
              <a:rPr lang="en-US" dirty="0" smtClean="0"/>
              <a:t>Similarly </a:t>
            </a:r>
            <a:r>
              <a:rPr lang="en-US" dirty="0"/>
              <a:t>you cannot add cookies to the response after the first flush</a:t>
            </a:r>
            <a:r>
              <a:rPr lang="en-US" dirty="0" smtClean="0"/>
              <a:t>.</a:t>
            </a:r>
          </a:p>
          <a:p>
            <a:r>
              <a:rPr lang="en-US" dirty="0"/>
              <a:t>The buffer size also affects </a:t>
            </a:r>
            <a:r>
              <a:rPr lang="en-US" dirty="0" smtClean="0"/>
              <a:t>performance</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102</a:t>
            </a:fld>
            <a:endParaRPr lang="en-US" dirty="0"/>
          </a:p>
        </p:txBody>
      </p:sp>
    </p:spTree>
    <p:extLst>
      <p:ext uri="{BB962C8B-B14F-4D97-AF65-F5344CB8AC3E}">
        <p14:creationId xmlns:p14="http://schemas.microsoft.com/office/powerpoint/2010/main" val="654665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should be the </a:t>
            </a:r>
            <a:r>
              <a:rPr lang="en-US" b="1" dirty="0" smtClean="0"/>
              <a:t>optimal (best or most favorable) </a:t>
            </a:r>
            <a:r>
              <a:rPr lang="en-US" b="1" dirty="0"/>
              <a:t>buffer size</a:t>
            </a:r>
            <a:endParaRPr lang="en-US" dirty="0"/>
          </a:p>
        </p:txBody>
      </p:sp>
      <p:sp>
        <p:nvSpPr>
          <p:cNvPr id="3" name="Content Placeholder 2"/>
          <p:cNvSpPr>
            <a:spLocks noGrp="1"/>
          </p:cNvSpPr>
          <p:nvPr>
            <p:ph idx="1"/>
          </p:nvPr>
        </p:nvSpPr>
        <p:spPr/>
        <p:txBody>
          <a:bodyPr/>
          <a:lstStyle/>
          <a:p>
            <a:r>
              <a:rPr lang="en-US" dirty="0"/>
              <a:t>I</a:t>
            </a:r>
            <a:r>
              <a:rPr lang="en-US" dirty="0" smtClean="0"/>
              <a:t>t </a:t>
            </a:r>
            <a:r>
              <a:rPr lang="en-US" dirty="0"/>
              <a:t>should be greater than or equal the underlying socket buffer size. </a:t>
            </a:r>
            <a:endParaRPr lang="en-US" dirty="0" smtClean="0"/>
          </a:p>
          <a:p>
            <a:r>
              <a:rPr lang="en-US" dirty="0"/>
              <a:t>The optimal size also depends on your application. </a:t>
            </a:r>
            <a:endParaRPr lang="en-US" dirty="0" smtClean="0"/>
          </a:p>
          <a:p>
            <a:r>
              <a:rPr lang="en-US" dirty="0" smtClean="0">
                <a:solidFill>
                  <a:srgbClr val="FF0000"/>
                </a:solidFill>
              </a:rPr>
              <a:t>The </a:t>
            </a:r>
            <a:r>
              <a:rPr lang="en-US" dirty="0">
                <a:solidFill>
                  <a:srgbClr val="FF0000"/>
                </a:solidFill>
              </a:rPr>
              <a:t>less buffer size that you use, the performance is better for client side browsers. </a:t>
            </a:r>
            <a:endParaRPr lang="en-US" dirty="0" smtClean="0">
              <a:solidFill>
                <a:srgbClr val="FF0000"/>
              </a:solidFill>
            </a:endParaRP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103</a:t>
            </a:fld>
            <a:endParaRPr lang="en-US" dirty="0"/>
          </a:p>
        </p:txBody>
      </p:sp>
    </p:spTree>
    <p:extLst>
      <p:ext uri="{BB962C8B-B14F-4D97-AF65-F5344CB8AC3E}">
        <p14:creationId xmlns:p14="http://schemas.microsoft.com/office/powerpoint/2010/main" val="38381359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 both buffer and autoflush values</a:t>
            </a:r>
            <a:endParaRPr lang="en-US" dirty="0"/>
          </a:p>
        </p:txBody>
      </p:sp>
      <p:sp>
        <p:nvSpPr>
          <p:cNvPr id="3" name="Content Placeholder 2"/>
          <p:cNvSpPr>
            <a:spLocks noGrp="1"/>
          </p:cNvSpPr>
          <p:nvPr>
            <p:ph idx="1"/>
          </p:nvPr>
        </p:nvSpPr>
        <p:spPr/>
        <p:txBody>
          <a:bodyPr/>
          <a:lstStyle/>
          <a:p>
            <a:r>
              <a:rPr lang="da-DK" dirty="0"/>
              <a:t>&lt;%@ page buffer</a:t>
            </a:r>
            <a:r>
              <a:rPr lang="da-DK" dirty="0" smtClean="0"/>
              <a:t>=”8kb</a:t>
            </a:r>
            <a:r>
              <a:rPr lang="da-DK" dirty="0"/>
              <a:t>" autoFlush="false</a:t>
            </a:r>
            <a:r>
              <a:rPr lang="da-DK" dirty="0" smtClean="0"/>
              <a:t>"%&gt;</a:t>
            </a:r>
          </a:p>
          <a:p>
            <a:r>
              <a:rPr lang="da-DK" dirty="0" smtClean="0"/>
              <a:t>Here If the buffer is fulled, Exception will be thrown as flushing is not happening.</a:t>
            </a:r>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104</a:t>
            </a:fld>
            <a:endParaRPr lang="en-US" dirty="0"/>
          </a:p>
        </p:txBody>
      </p:sp>
    </p:spTree>
    <p:extLst>
      <p:ext uri="{BB962C8B-B14F-4D97-AF65-F5344CB8AC3E}">
        <p14:creationId xmlns:p14="http://schemas.microsoft.com/office/powerpoint/2010/main" val="7757282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is dependency between autoflush and buffer </a:t>
            </a:r>
            <a:br>
              <a:rPr lang="en-US" dirty="0"/>
            </a:br>
            <a:endParaRPr lang="en-US" dirty="0"/>
          </a:p>
        </p:txBody>
      </p:sp>
      <p:sp>
        <p:nvSpPr>
          <p:cNvPr id="3" name="Content Placeholder 2"/>
          <p:cNvSpPr>
            <a:spLocks noGrp="1"/>
          </p:cNvSpPr>
          <p:nvPr>
            <p:ph idx="1"/>
          </p:nvPr>
        </p:nvSpPr>
        <p:spPr/>
        <p:txBody>
          <a:bodyPr/>
          <a:lstStyle/>
          <a:p>
            <a:r>
              <a:rPr lang="en-US" dirty="0" smtClean="0"/>
              <a:t>See the following scenarios.</a:t>
            </a:r>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105</a:t>
            </a:fld>
            <a:endParaRPr lang="en-US" dirty="0"/>
          </a:p>
        </p:txBody>
      </p:sp>
    </p:spTree>
    <p:extLst>
      <p:ext uri="{BB962C8B-B14F-4D97-AF65-F5344CB8AC3E}">
        <p14:creationId xmlns:p14="http://schemas.microsoft.com/office/powerpoint/2010/main" val="31617793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2" y="245660"/>
            <a:ext cx="11450472" cy="1013301"/>
          </a:xfrm>
        </p:spPr>
        <p:txBody>
          <a:bodyPr>
            <a:noAutofit/>
          </a:bodyPr>
          <a:lstStyle/>
          <a:p>
            <a:r>
              <a:rPr lang="en-US" sz="1800" b="1" dirty="0">
                <a:solidFill>
                  <a:srgbClr val="7030A0"/>
                </a:solidFill>
              </a:rPr>
              <a:t/>
            </a:r>
            <a:br>
              <a:rPr lang="en-US" sz="1800" b="1" dirty="0">
                <a:solidFill>
                  <a:srgbClr val="7030A0"/>
                </a:solidFill>
              </a:rPr>
            </a:br>
            <a:r>
              <a:rPr lang="en-US" sz="1800" b="1" dirty="0" smtClean="0">
                <a:solidFill>
                  <a:srgbClr val="7030A0"/>
                </a:solidFill>
              </a:rPr>
              <a:t/>
            </a:r>
            <a:br>
              <a:rPr lang="en-US" sz="1800" b="1" dirty="0" smtClean="0">
                <a:solidFill>
                  <a:srgbClr val="7030A0"/>
                </a:solidFill>
              </a:rPr>
            </a:br>
            <a:r>
              <a:rPr lang="en-US" sz="1800" b="1" dirty="0" smtClean="0">
                <a:solidFill>
                  <a:srgbClr val="7030A0"/>
                </a:solidFill>
              </a:rPr>
              <a:t>Redirection is success As buffer is not flushed</a:t>
            </a:r>
            <a:r>
              <a:rPr lang="en-US" sz="1600" dirty="0" smtClean="0"/>
              <a:t>.</a:t>
            </a:r>
            <a:r>
              <a:rPr lang="en-US" sz="1800" dirty="0" smtClean="0"/>
              <a:t/>
            </a:r>
            <a:br>
              <a:rPr lang="en-US" sz="1800" dirty="0" smtClean="0"/>
            </a:br>
            <a:endParaRPr lang="en-US" sz="1800" dirty="0"/>
          </a:p>
        </p:txBody>
      </p:sp>
      <p:sp>
        <p:nvSpPr>
          <p:cNvPr id="3" name="Content Placeholder 2"/>
          <p:cNvSpPr>
            <a:spLocks noGrp="1"/>
          </p:cNvSpPr>
          <p:nvPr>
            <p:ph idx="1"/>
          </p:nvPr>
        </p:nvSpPr>
        <p:spPr>
          <a:xfrm>
            <a:off x="477672" y="1501255"/>
            <a:ext cx="8796330" cy="4540108"/>
          </a:xfrm>
        </p:spPr>
        <p:txBody>
          <a:bodyPr>
            <a:normAutofit fontScale="92500" lnSpcReduction="20000"/>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nn-NO" dirty="0">
                <a:solidFill>
                  <a:srgbClr val="BF5F3F"/>
                </a:solidFill>
                <a:latin typeface="Consolas" panose="020B0609020204030204" pitchFamily="49" charset="0"/>
              </a:rPr>
              <a:t>&lt;%</a:t>
            </a:r>
            <a:r>
              <a:rPr lang="nn-NO"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smtClean="0">
                <a:solidFill>
                  <a:srgbClr val="000000"/>
                </a:solidFill>
                <a:latin typeface="Consolas" panose="020B0609020204030204" pitchFamily="49" charset="0"/>
              </a:rPr>
              <a:t>i=1; i&lt;5000</a:t>
            </a:r>
            <a:r>
              <a:rPr lang="nn-NO" b="1" dirty="0">
                <a:solidFill>
                  <a:srgbClr val="000000"/>
                </a:solidFill>
                <a:latin typeface="Consolas" panose="020B0609020204030204" pitchFamily="49" charset="0"/>
              </a:rPr>
              <a:t>; i++) { </a:t>
            </a:r>
            <a:r>
              <a:rPr lang="nn-NO" b="1" dirty="0" smtClean="0">
                <a:solidFill>
                  <a:srgbClr val="BF5F3F"/>
                </a:solidFill>
                <a:latin typeface="Consolas" panose="020B0609020204030204" pitchFamily="49" charset="0"/>
              </a:rPr>
              <a:t>%&gt;</a:t>
            </a:r>
            <a:r>
              <a:rPr lang="nn-NO" b="1" dirty="0" smtClean="0">
                <a:solidFill>
                  <a:srgbClr val="000000"/>
                </a:solidFill>
                <a:latin typeface="Consolas" panose="020B0609020204030204" pitchFamily="49" charset="0"/>
              </a:rPr>
              <a:t>AMR THE POWER &lt;br/&gt;</a:t>
            </a:r>
            <a:r>
              <a:rPr lang="nn-NO" b="1" dirty="0" smtClean="0">
                <a:solidFill>
                  <a:srgbClr val="BF5F3F"/>
                </a:solidFill>
                <a:latin typeface="Consolas" panose="020B0609020204030204" pitchFamily="49" charset="0"/>
              </a:rPr>
              <a:t>&lt;%</a:t>
            </a:r>
            <a:r>
              <a:rPr lang="nn-NO" b="1" dirty="0" smtClean="0">
                <a:solidFill>
                  <a:srgbClr val="000000"/>
                </a:solidFill>
                <a:latin typeface="Consolas" panose="020B0609020204030204" pitchFamily="49" charset="0"/>
              </a:rPr>
              <a:t> </a:t>
            </a:r>
            <a:r>
              <a:rPr lang="nn-NO" b="1" dirty="0">
                <a:solidFill>
                  <a:srgbClr val="000000"/>
                </a:solidFill>
                <a:latin typeface="Consolas" panose="020B0609020204030204" pitchFamily="49" charset="0"/>
              </a:rPr>
              <a:t>} </a:t>
            </a:r>
            <a:r>
              <a:rPr lang="nn-NO" b="1" dirty="0">
                <a:solidFill>
                  <a:srgbClr val="BF5F3F"/>
                </a:solidFill>
                <a:latin typeface="Consolas" panose="020B0609020204030204" pitchFamily="49" charset="0"/>
              </a:rPr>
              <a:t>%&gt;</a:t>
            </a:r>
          </a:p>
          <a:p>
            <a:r>
              <a:rPr lang="en-US" dirty="0">
                <a:solidFill>
                  <a:srgbClr val="BF5F3F"/>
                </a:solidFill>
                <a:latin typeface="Consolas" panose="020B0609020204030204" pitchFamily="49" charset="0"/>
              </a:rPr>
              <a:t>&lt;%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response.sendRedirect</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results.jsp</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(Exception e)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e.printStackTrace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BF5F3F"/>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106</a:t>
            </a:fld>
            <a:endParaRPr lang="en-US" dirty="0"/>
          </a:p>
        </p:txBody>
      </p:sp>
    </p:spTree>
    <p:extLst>
      <p:ext uri="{BB962C8B-B14F-4D97-AF65-F5344CB8AC3E}">
        <p14:creationId xmlns:p14="http://schemas.microsoft.com/office/powerpoint/2010/main" val="36626894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3815"/>
            <a:ext cx="10090750" cy="1320800"/>
          </a:xfrm>
        </p:spPr>
        <p:txBody>
          <a:bodyPr>
            <a:noAutofit/>
          </a:bodyPr>
          <a:lstStyle/>
          <a:p>
            <a:r>
              <a:rPr lang="en-US" sz="2000" dirty="0" smtClean="0">
                <a:solidFill>
                  <a:srgbClr val="7030A0"/>
                </a:solidFill>
              </a:rPr>
              <a:t>Redirection is Failed</a:t>
            </a:r>
            <a:r>
              <a:rPr lang="en-US" sz="2000" dirty="0" smtClean="0"/>
              <a:t>. As default buffer size is full and buffer is flushed.</a:t>
            </a:r>
            <a:br>
              <a:rPr lang="en-US" sz="2000" dirty="0" smtClean="0"/>
            </a:br>
            <a:r>
              <a:rPr lang="en-US" sz="2000" u="sng" dirty="0" err="1">
                <a:solidFill>
                  <a:srgbClr val="0066CC"/>
                </a:solidFill>
                <a:latin typeface="Consolas" panose="020B0609020204030204" pitchFamily="49" charset="0"/>
              </a:rPr>
              <a:t>java.lang.IllegalStateException</a:t>
            </a:r>
            <a:r>
              <a:rPr lang="en-US" sz="2000" u="sng" dirty="0">
                <a:solidFill>
                  <a:srgbClr val="FF0000"/>
                </a:solidFill>
                <a:latin typeface="Consolas" panose="020B0609020204030204" pitchFamily="49" charset="0"/>
              </a:rPr>
              <a:t>: Cannot call </a:t>
            </a:r>
            <a:r>
              <a:rPr lang="en-US" sz="2000" u="sng" dirty="0" err="1">
                <a:solidFill>
                  <a:srgbClr val="FF0000"/>
                </a:solidFill>
                <a:latin typeface="Consolas" panose="020B0609020204030204" pitchFamily="49" charset="0"/>
              </a:rPr>
              <a:t>sendRedirect</a:t>
            </a:r>
            <a:r>
              <a:rPr lang="en-US" sz="2000" u="sng" dirty="0">
                <a:solidFill>
                  <a:srgbClr val="FF0000"/>
                </a:solidFill>
                <a:latin typeface="Consolas" panose="020B0609020204030204" pitchFamily="49" charset="0"/>
              </a:rPr>
              <a:t>() after the response has been committed</a:t>
            </a:r>
            <a:endParaRPr lang="en-US" sz="2000" dirty="0"/>
          </a:p>
        </p:txBody>
      </p:sp>
      <p:sp>
        <p:nvSpPr>
          <p:cNvPr id="3" name="Content Placeholder 2"/>
          <p:cNvSpPr>
            <a:spLocks noGrp="1"/>
          </p:cNvSpPr>
          <p:nvPr>
            <p:ph idx="1"/>
          </p:nvPr>
        </p:nvSpPr>
        <p:spPr>
          <a:xfrm>
            <a:off x="677334" y="1534615"/>
            <a:ext cx="8596668" cy="4506747"/>
          </a:xfrm>
        </p:spPr>
        <p:txBody>
          <a:bodyPr>
            <a:normAutofit fontScale="92500" lnSpcReduction="20000"/>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BF5F3F"/>
                </a:solidFill>
                <a:latin typeface="Consolas" panose="020B0609020204030204" pitchFamily="49" charset="0"/>
              </a:rPr>
              <a:t>&lt;%</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=1; </a:t>
            </a:r>
            <a:r>
              <a:rPr lang="en-US" b="1" dirty="0" err="1" smtClean="0">
                <a:solidFill>
                  <a:srgbClr val="000000"/>
                </a:solidFill>
                <a:latin typeface="Consolas" panose="020B0609020204030204" pitchFamily="49" charset="0"/>
              </a:rPr>
              <a:t>i</a:t>
            </a:r>
            <a:r>
              <a:rPr lang="en-US" b="1" dirty="0" smtClean="0">
                <a:solidFill>
                  <a:srgbClr val="000000"/>
                </a:solidFill>
                <a:latin typeface="Consolas" panose="020B0609020204030204" pitchFamily="49" charset="0"/>
              </a:rPr>
              <a:t>&lt;10000</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 </a:t>
            </a:r>
            <a:r>
              <a:rPr lang="en-US" b="1" dirty="0">
                <a:solidFill>
                  <a:srgbClr val="BF5F3F"/>
                </a:solidFill>
                <a:latin typeface="Consolas" panose="020B0609020204030204" pitchFamily="49" charset="0"/>
              </a:rPr>
              <a:t>%&gt;</a:t>
            </a:r>
            <a:r>
              <a:rPr lang="en-US" b="1" dirty="0">
                <a:solidFill>
                  <a:srgbClr val="000000"/>
                </a:solidFill>
                <a:latin typeface="Consolas" panose="020B0609020204030204" pitchFamily="49" charset="0"/>
              </a:rPr>
              <a:t>AMR THE POWER </a:t>
            </a: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br</a:t>
            </a:r>
            <a:r>
              <a:rPr lang="en-US" b="1" dirty="0">
                <a:solidFill>
                  <a:srgbClr val="008080"/>
                </a:solidFill>
                <a:latin typeface="Consolas" panose="020B0609020204030204" pitchFamily="49" charset="0"/>
              </a:rPr>
              <a:t>/&gt;</a:t>
            </a:r>
            <a:r>
              <a:rPr lang="en-US" b="1" dirty="0">
                <a:solidFill>
                  <a:srgbClr val="BF5F3F"/>
                </a:solidFill>
                <a:latin typeface="Consolas" panose="020B0609020204030204" pitchFamily="49" charset="0"/>
              </a:rPr>
              <a:t>&lt;%</a:t>
            </a:r>
            <a:r>
              <a:rPr lang="en-US" b="1" dirty="0">
                <a:solidFill>
                  <a:srgbClr val="000000"/>
                </a:solidFill>
                <a:latin typeface="Consolas" panose="020B0609020204030204" pitchFamily="49" charset="0"/>
              </a:rPr>
              <a:t> } </a:t>
            </a:r>
            <a:r>
              <a:rPr lang="en-US" b="1" dirty="0">
                <a:solidFill>
                  <a:srgbClr val="BF5F3F"/>
                </a:solidFill>
                <a:latin typeface="Consolas" panose="020B0609020204030204" pitchFamily="49" charset="0"/>
              </a:rPr>
              <a:t>%&gt;</a:t>
            </a:r>
          </a:p>
          <a:p>
            <a:r>
              <a:rPr lang="en-US" dirty="0">
                <a:solidFill>
                  <a:srgbClr val="BF5F3F"/>
                </a:solidFill>
                <a:latin typeface="Consolas" panose="020B0609020204030204" pitchFamily="49" charset="0"/>
              </a:rPr>
              <a:t>&lt;%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response.sendRedirect</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results.jsp</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(Exception e)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e.printStackTrace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BF5F3F"/>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endParaRPr lang="en-US" dirty="0">
              <a:latin typeface="Consolas" panose="020B0609020204030204" pitchFamily="49" charset="0"/>
            </a:endParaRPr>
          </a:p>
          <a:p>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107</a:t>
            </a:fld>
            <a:endParaRPr lang="en-US" dirty="0"/>
          </a:p>
        </p:txBody>
      </p:sp>
    </p:spTree>
    <p:extLst>
      <p:ext uri="{BB962C8B-B14F-4D97-AF65-F5344CB8AC3E}">
        <p14:creationId xmlns:p14="http://schemas.microsoft.com/office/powerpoint/2010/main" val="16949574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9307"/>
            <a:ext cx="8596668" cy="1351129"/>
          </a:xfrm>
        </p:spPr>
        <p:txBody>
          <a:bodyPr>
            <a:normAutofit fontScale="90000"/>
          </a:bodyPr>
          <a:lstStyle/>
          <a:p>
            <a:r>
              <a:rPr lang="en-US" sz="2700" b="1" dirty="0" smtClean="0">
                <a:solidFill>
                  <a:srgbClr val="7030A0"/>
                </a:solidFill>
              </a:rPr>
              <a:t>buffer=none </a:t>
            </a:r>
            <a:r>
              <a:rPr lang="en-US" sz="2700" b="1" dirty="0">
                <a:solidFill>
                  <a:srgbClr val="7030A0"/>
                </a:solidFill>
              </a:rPr>
              <a:t>and </a:t>
            </a:r>
            <a:r>
              <a:rPr lang="en-US" sz="2700" b="1" dirty="0" err="1" smtClean="0">
                <a:solidFill>
                  <a:srgbClr val="7030A0"/>
                </a:solidFill>
              </a:rPr>
              <a:t>autoFlush</a:t>
            </a:r>
            <a:r>
              <a:rPr lang="en-US" sz="2700" b="1" dirty="0" smtClean="0">
                <a:solidFill>
                  <a:srgbClr val="7030A0"/>
                </a:solidFill>
              </a:rPr>
              <a:t>=false are bad combinations</a:t>
            </a:r>
            <a:r>
              <a:rPr lang="en-US" b="1" dirty="0" smtClean="0"/>
              <a:t/>
            </a:r>
            <a:br>
              <a:rPr lang="en-US" b="1" dirty="0" smtClean="0"/>
            </a:br>
            <a:r>
              <a:rPr lang="en-US" sz="2700" b="1" dirty="0" smtClean="0">
                <a:solidFill>
                  <a:srgbClr val="FF0000"/>
                </a:solidFill>
              </a:rPr>
              <a:t>Exception is thrown: </a:t>
            </a:r>
            <a:r>
              <a:rPr lang="en-US" sz="2700" dirty="0" err="1" smtClean="0">
                <a:solidFill>
                  <a:srgbClr val="FF0000"/>
                </a:solidFill>
              </a:rPr>
              <a:t>jsp.error.page.badCombo</a:t>
            </a:r>
            <a:r>
              <a:rPr lang="en-US" dirty="0"/>
              <a:t/>
            </a:r>
            <a:br>
              <a:rPr lang="en-US" dirty="0"/>
            </a:br>
            <a:endParaRPr lang="en-US" dirty="0"/>
          </a:p>
        </p:txBody>
      </p:sp>
      <p:sp>
        <p:nvSpPr>
          <p:cNvPr id="3" name="Content Placeholder 2"/>
          <p:cNvSpPr>
            <a:spLocks noGrp="1"/>
          </p:cNvSpPr>
          <p:nvPr>
            <p:ph idx="1"/>
          </p:nvPr>
        </p:nvSpPr>
        <p:spPr>
          <a:xfrm>
            <a:off x="677334" y="1610436"/>
            <a:ext cx="9503896" cy="4796051"/>
          </a:xfrm>
        </p:spPr>
        <p:txBody>
          <a:bodyPr>
            <a:normAutofit fontScale="92500" lnSpcReduction="20000"/>
          </a:bodyPr>
          <a:lstStyle/>
          <a:p>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html</a:t>
            </a:r>
            <a:r>
              <a:rPr lang="en-US" dirty="0">
                <a:solidFill>
                  <a:srgbClr val="008080"/>
                </a:solidFill>
                <a:highlight>
                  <a:srgbClr val="D4D4D4"/>
                </a:highlight>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BF5F3F"/>
                </a:solidFill>
                <a:latin typeface="Consolas" panose="020B0609020204030204" pitchFamily="49" charset="0"/>
              </a:rPr>
              <a:t>&lt;%@ </a:t>
            </a:r>
            <a:r>
              <a:rPr lang="en-US" dirty="0">
                <a:solidFill>
                  <a:srgbClr val="3F7F7F"/>
                </a:solidFill>
                <a:latin typeface="Consolas" panose="020B0609020204030204" pitchFamily="49" charset="0"/>
              </a:rPr>
              <a:t>page </a:t>
            </a:r>
            <a:r>
              <a:rPr lang="en-US" dirty="0">
                <a:solidFill>
                  <a:srgbClr val="7F007F"/>
                </a:solidFill>
                <a:latin typeface="Consolas" panose="020B0609020204030204" pitchFamily="49" charset="0"/>
              </a:rPr>
              <a:t>buffer</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"none" </a:t>
            </a:r>
            <a:r>
              <a:rPr lang="en-US" i="1" dirty="0" err="1">
                <a:solidFill>
                  <a:srgbClr val="7F007F"/>
                </a:solidFill>
                <a:latin typeface="Consolas" panose="020B0609020204030204" pitchFamily="49" charset="0"/>
              </a:rPr>
              <a:t>autoFlush</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"false" </a:t>
            </a:r>
            <a:r>
              <a:rPr lang="en-US" i="1" dirty="0">
                <a:solidFill>
                  <a:srgbClr val="BF5F3F"/>
                </a:solidFill>
                <a:latin typeface="Consolas" panose="020B0609020204030204" pitchFamily="49" charset="0"/>
              </a:rPr>
              <a:t>%&gt;</a:t>
            </a:r>
          </a:p>
          <a:p>
            <a:r>
              <a:rPr lang="en-US" dirty="0">
                <a:solidFill>
                  <a:srgbClr val="BF5F3F"/>
                </a:solidFill>
                <a:latin typeface="Consolas" panose="020B0609020204030204" pitchFamily="49" charset="0"/>
              </a:rPr>
              <a:t>&lt;%</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=1;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&lt;10000;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 </a:t>
            </a:r>
            <a:r>
              <a:rPr lang="en-US" b="1" dirty="0">
                <a:solidFill>
                  <a:srgbClr val="BF5F3F"/>
                </a:solidFill>
                <a:latin typeface="Consolas" panose="020B0609020204030204" pitchFamily="49" charset="0"/>
              </a:rPr>
              <a:t>%&gt;</a:t>
            </a:r>
            <a:r>
              <a:rPr lang="en-US" b="1" dirty="0">
                <a:solidFill>
                  <a:srgbClr val="000000"/>
                </a:solidFill>
                <a:latin typeface="Consolas" panose="020B0609020204030204" pitchFamily="49" charset="0"/>
              </a:rPr>
              <a:t>AMR THE POWER </a:t>
            </a: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br</a:t>
            </a:r>
            <a:r>
              <a:rPr lang="en-US" b="1" dirty="0">
                <a:solidFill>
                  <a:srgbClr val="008080"/>
                </a:solidFill>
                <a:latin typeface="Consolas" panose="020B0609020204030204" pitchFamily="49" charset="0"/>
              </a:rPr>
              <a:t>/&gt;</a:t>
            </a:r>
            <a:r>
              <a:rPr lang="en-US" b="1" dirty="0">
                <a:solidFill>
                  <a:srgbClr val="BF5F3F"/>
                </a:solidFill>
                <a:latin typeface="Consolas" panose="020B0609020204030204" pitchFamily="49" charset="0"/>
              </a:rPr>
              <a:t>&lt;%</a:t>
            </a:r>
            <a:r>
              <a:rPr lang="en-US" b="1" dirty="0">
                <a:solidFill>
                  <a:srgbClr val="000000"/>
                </a:solidFill>
                <a:latin typeface="Consolas" panose="020B0609020204030204" pitchFamily="49" charset="0"/>
              </a:rPr>
              <a:t> } </a:t>
            </a:r>
            <a:r>
              <a:rPr lang="en-US" b="1" dirty="0">
                <a:solidFill>
                  <a:srgbClr val="BF5F3F"/>
                </a:solidFill>
                <a:latin typeface="Consolas" panose="020B0609020204030204" pitchFamily="49" charset="0"/>
              </a:rPr>
              <a:t>%&gt;</a:t>
            </a:r>
          </a:p>
          <a:p>
            <a:r>
              <a:rPr lang="en-US" dirty="0">
                <a:solidFill>
                  <a:srgbClr val="BF5F3F"/>
                </a:solidFill>
                <a:latin typeface="Consolas" panose="020B0609020204030204" pitchFamily="49" charset="0"/>
              </a:rPr>
              <a:t>&lt;%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response.sendRedirect</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results.jsp</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(Exception e)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e.printStackTrace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BF5F3F"/>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html</a:t>
            </a:r>
            <a:r>
              <a:rPr lang="en-US" dirty="0">
                <a:solidFill>
                  <a:srgbClr val="008080"/>
                </a:solidFill>
                <a:highlight>
                  <a:srgbClr val="D4D4D4"/>
                </a:highlight>
                <a:latin typeface="Consolas" panose="020B0609020204030204" pitchFamily="49" charset="0"/>
              </a:rPr>
              <a:t>&gt;</a:t>
            </a:r>
          </a:p>
          <a:p>
            <a:endParaRPr lang="en-US" dirty="0">
              <a:latin typeface="Consolas" panose="020B0609020204030204" pitchFamily="49" charset="0"/>
            </a:endParaRPr>
          </a:p>
          <a:p>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108</a:t>
            </a:fld>
            <a:endParaRPr lang="en-US" dirty="0"/>
          </a:p>
        </p:txBody>
      </p:sp>
    </p:spTree>
    <p:extLst>
      <p:ext uri="{BB962C8B-B14F-4D97-AF65-F5344CB8AC3E}">
        <p14:creationId xmlns:p14="http://schemas.microsoft.com/office/powerpoint/2010/main" val="3945596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4" y="0"/>
            <a:ext cx="9398950" cy="696036"/>
          </a:xfrm>
        </p:spPr>
        <p:txBody>
          <a:bodyPr>
            <a:normAutofit fontScale="90000"/>
          </a:bodyPr>
          <a:lstStyle/>
          <a:p>
            <a:r>
              <a:rPr lang="en-US" sz="2000" b="1" dirty="0" smtClean="0">
                <a:solidFill>
                  <a:srgbClr val="7030A0"/>
                </a:solidFill>
              </a:rPr>
              <a:t/>
            </a:r>
            <a:br>
              <a:rPr lang="en-US" sz="2000" b="1" dirty="0" smtClean="0">
                <a:solidFill>
                  <a:srgbClr val="7030A0"/>
                </a:solidFill>
              </a:rPr>
            </a:br>
            <a:r>
              <a:rPr lang="en-US" sz="2000" b="1" dirty="0" smtClean="0">
                <a:solidFill>
                  <a:srgbClr val="7030A0"/>
                </a:solidFill>
              </a:rPr>
              <a:t>Redirection is success As Buffer size is big and buffer is not flushed.</a:t>
            </a:r>
            <a:endParaRPr lang="en-US" sz="2000" dirty="0">
              <a:solidFill>
                <a:srgbClr val="7030A0"/>
              </a:solidFill>
            </a:endParaRPr>
          </a:p>
        </p:txBody>
      </p:sp>
      <p:sp>
        <p:nvSpPr>
          <p:cNvPr id="3" name="Content Placeholder 2"/>
          <p:cNvSpPr>
            <a:spLocks noGrp="1"/>
          </p:cNvSpPr>
          <p:nvPr>
            <p:ph idx="1"/>
          </p:nvPr>
        </p:nvSpPr>
        <p:spPr>
          <a:xfrm>
            <a:off x="341194" y="1009934"/>
            <a:ext cx="8932808" cy="5031429"/>
          </a:xfrm>
        </p:spPr>
        <p:txBody>
          <a:bodyPr>
            <a:normAutofit fontScale="92500" lnSpcReduction="10000"/>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BF5F3F"/>
                </a:solidFill>
                <a:latin typeface="Consolas" panose="020B0609020204030204" pitchFamily="49" charset="0"/>
              </a:rPr>
              <a:t>&lt;%@ </a:t>
            </a:r>
            <a:r>
              <a:rPr lang="en-US" dirty="0">
                <a:solidFill>
                  <a:srgbClr val="3F7F7F"/>
                </a:solidFill>
                <a:latin typeface="Consolas" panose="020B0609020204030204" pitchFamily="49" charset="0"/>
              </a:rPr>
              <a:t>page </a:t>
            </a:r>
            <a:r>
              <a:rPr lang="en-US" dirty="0">
                <a:solidFill>
                  <a:srgbClr val="7F007F"/>
                </a:solidFill>
                <a:latin typeface="Consolas" panose="020B0609020204030204" pitchFamily="49" charset="0"/>
              </a:rPr>
              <a:t>buffer</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"100kb"  </a:t>
            </a:r>
            <a:r>
              <a:rPr lang="en-US" i="1" dirty="0">
                <a:solidFill>
                  <a:srgbClr val="BF5F3F"/>
                </a:solidFill>
                <a:latin typeface="Consolas" panose="020B0609020204030204" pitchFamily="49" charset="0"/>
              </a:rPr>
              <a:t>%&gt;</a:t>
            </a:r>
          </a:p>
          <a:p>
            <a:r>
              <a:rPr lang="en-US" dirty="0">
                <a:solidFill>
                  <a:srgbClr val="BF5F3F"/>
                </a:solidFill>
                <a:latin typeface="Consolas" panose="020B0609020204030204" pitchFamily="49" charset="0"/>
              </a:rPr>
              <a:t>&lt;%</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=1;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&lt;10000;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 </a:t>
            </a:r>
            <a:r>
              <a:rPr lang="en-US" b="1" dirty="0">
                <a:solidFill>
                  <a:srgbClr val="BF5F3F"/>
                </a:solidFill>
                <a:latin typeface="Consolas" panose="020B0609020204030204" pitchFamily="49" charset="0"/>
              </a:rPr>
              <a:t>%&gt;</a:t>
            </a:r>
            <a:r>
              <a:rPr lang="en-US" b="1" dirty="0">
                <a:solidFill>
                  <a:srgbClr val="000000"/>
                </a:solidFill>
                <a:latin typeface="Consolas" panose="020B0609020204030204" pitchFamily="49" charset="0"/>
              </a:rPr>
              <a:t>AMR THE POWER </a:t>
            </a: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br</a:t>
            </a:r>
            <a:r>
              <a:rPr lang="en-US" b="1" dirty="0">
                <a:solidFill>
                  <a:srgbClr val="008080"/>
                </a:solidFill>
                <a:latin typeface="Consolas" panose="020B0609020204030204" pitchFamily="49" charset="0"/>
              </a:rPr>
              <a:t>/&gt;</a:t>
            </a:r>
            <a:r>
              <a:rPr lang="en-US" b="1" dirty="0">
                <a:solidFill>
                  <a:srgbClr val="BF5F3F"/>
                </a:solidFill>
                <a:latin typeface="Consolas" panose="020B0609020204030204" pitchFamily="49" charset="0"/>
              </a:rPr>
              <a:t>&lt;%</a:t>
            </a:r>
            <a:r>
              <a:rPr lang="en-US" b="1" dirty="0">
                <a:solidFill>
                  <a:srgbClr val="000000"/>
                </a:solidFill>
                <a:latin typeface="Consolas" panose="020B0609020204030204" pitchFamily="49" charset="0"/>
              </a:rPr>
              <a:t> } </a:t>
            </a:r>
            <a:r>
              <a:rPr lang="en-US" b="1" dirty="0">
                <a:solidFill>
                  <a:srgbClr val="BF5F3F"/>
                </a:solidFill>
                <a:latin typeface="Consolas" panose="020B0609020204030204" pitchFamily="49" charset="0"/>
              </a:rPr>
              <a:t>%&gt;</a:t>
            </a:r>
          </a:p>
          <a:p>
            <a:r>
              <a:rPr lang="en-US" dirty="0">
                <a:solidFill>
                  <a:srgbClr val="BF5F3F"/>
                </a:solidFill>
                <a:latin typeface="Consolas" panose="020B0609020204030204" pitchFamily="49" charset="0"/>
              </a:rPr>
              <a:t>&lt;%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response.sendRedirect</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results.jsp</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(Exception e)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e.printStackTrace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BF5F3F"/>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endParaRPr lang="en-US" dirty="0">
              <a:latin typeface="Consolas" panose="020B0609020204030204" pitchFamily="49" charset="0"/>
            </a:endParaRPr>
          </a:p>
          <a:p>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109</a:t>
            </a:fld>
            <a:endParaRPr lang="en-US" dirty="0"/>
          </a:p>
        </p:txBody>
      </p:sp>
    </p:spTree>
    <p:extLst>
      <p:ext uri="{BB962C8B-B14F-4D97-AF65-F5344CB8AC3E}">
        <p14:creationId xmlns:p14="http://schemas.microsoft.com/office/powerpoint/2010/main" val="170080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JspPage interface</a:t>
            </a:r>
            <a:br>
              <a:rPr lang="en-US" b="1" dirty="0"/>
            </a:br>
            <a:endParaRPr lang="en-US" dirty="0"/>
          </a:p>
        </p:txBody>
      </p:sp>
      <p:sp>
        <p:nvSpPr>
          <p:cNvPr id="3" name="Content Placeholder 2"/>
          <p:cNvSpPr>
            <a:spLocks noGrp="1"/>
          </p:cNvSpPr>
          <p:nvPr>
            <p:ph idx="1"/>
          </p:nvPr>
        </p:nvSpPr>
        <p:spPr/>
        <p:txBody>
          <a:bodyPr/>
          <a:lstStyle/>
          <a:p>
            <a:r>
              <a:rPr lang="en-US" b="1" dirty="0"/>
              <a:t>public void jspInit():</a:t>
            </a:r>
            <a:r>
              <a:rPr lang="en-US" dirty="0"/>
              <a:t> It is invoked only once during the life cycle of the JSP when JSP page is requested firstly. It is used to perform initialization. It is same as the init() method of Servlet interface.</a:t>
            </a:r>
          </a:p>
          <a:p>
            <a:r>
              <a:rPr lang="en-US" b="1" dirty="0"/>
              <a:t>public void jspDestroy():</a:t>
            </a:r>
            <a:r>
              <a:rPr lang="en-US" dirty="0"/>
              <a:t> It is invoked only once during the life cycle of the JSP before the JSP page is destroyed. It can be used to perform some clean up operation.</a:t>
            </a:r>
          </a:p>
          <a:p>
            <a:endParaRPr lang="en-US" dirty="0"/>
          </a:p>
        </p:txBody>
      </p:sp>
      <p:sp>
        <p:nvSpPr>
          <p:cNvPr id="4" name="Date Placeholder 3"/>
          <p:cNvSpPr>
            <a:spLocks noGrp="1"/>
          </p:cNvSpPr>
          <p:nvPr>
            <p:ph type="dt" sz="half" idx="10"/>
          </p:nvPr>
        </p:nvSpPr>
        <p:spPr/>
        <p:txBody>
          <a:bodyPr/>
          <a:lstStyle/>
          <a:p>
            <a:fld id="{9160CA4D-4C9D-4F05-BB6C-10C80660BC0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a:t>
            </a:fld>
            <a:endParaRPr lang="en-US" dirty="0"/>
          </a:p>
        </p:txBody>
      </p:sp>
    </p:spTree>
    <p:extLst>
      <p:ext uri="{BB962C8B-B14F-4D97-AF65-F5344CB8AC3E}">
        <p14:creationId xmlns:p14="http://schemas.microsoft.com/office/powerpoint/2010/main" val="41323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3" y="244477"/>
            <a:ext cx="10058400" cy="970174"/>
          </a:xfrm>
        </p:spPr>
        <p:txBody>
          <a:bodyPr>
            <a:noAutofit/>
          </a:bodyPr>
          <a:lstStyle/>
          <a:p>
            <a:r>
              <a:rPr lang="en-US" sz="2000" b="1" dirty="0" smtClean="0">
                <a:solidFill>
                  <a:srgbClr val="7030A0"/>
                </a:solidFill>
              </a:rPr>
              <a:t>Exception is thrown : As autoflush value is false and buffer size is full</a:t>
            </a:r>
            <a:endParaRPr lang="en-US" sz="2000" dirty="0">
              <a:solidFill>
                <a:srgbClr val="7030A0"/>
              </a:solidFill>
            </a:endParaRPr>
          </a:p>
        </p:txBody>
      </p:sp>
      <p:sp>
        <p:nvSpPr>
          <p:cNvPr id="3" name="Content Placeholder 2"/>
          <p:cNvSpPr>
            <a:spLocks noGrp="1"/>
          </p:cNvSpPr>
          <p:nvPr>
            <p:ph idx="1"/>
          </p:nvPr>
        </p:nvSpPr>
        <p:spPr>
          <a:xfrm>
            <a:off x="532263" y="1214651"/>
            <a:ext cx="8741739" cy="4826712"/>
          </a:xfrm>
        </p:spPr>
        <p:txBody>
          <a:bodyPr>
            <a:normAutofit fontScale="92500" lnSpcReduction="20000"/>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BF5F3F"/>
                </a:solidFill>
                <a:latin typeface="Consolas" panose="020B0609020204030204" pitchFamily="49" charset="0"/>
              </a:rPr>
              <a:t>&lt;%@ </a:t>
            </a:r>
            <a:r>
              <a:rPr lang="en-US" dirty="0">
                <a:solidFill>
                  <a:srgbClr val="3F7F7F"/>
                </a:solidFill>
                <a:latin typeface="Consolas" panose="020B0609020204030204" pitchFamily="49" charset="0"/>
              </a:rPr>
              <a:t>page  </a:t>
            </a:r>
            <a:r>
              <a:rPr lang="en-US" dirty="0" err="1">
                <a:solidFill>
                  <a:srgbClr val="7F007F"/>
                </a:solidFill>
                <a:latin typeface="Consolas" panose="020B0609020204030204" pitchFamily="49" charset="0"/>
              </a:rPr>
              <a:t>autoFlush</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"false" </a:t>
            </a:r>
            <a:r>
              <a:rPr lang="en-US" i="1" dirty="0">
                <a:solidFill>
                  <a:srgbClr val="BF5F3F"/>
                </a:solidFill>
                <a:latin typeface="Consolas" panose="020B0609020204030204" pitchFamily="49" charset="0"/>
              </a:rPr>
              <a:t>%&gt;</a:t>
            </a:r>
          </a:p>
          <a:p>
            <a:r>
              <a:rPr lang="en-US" dirty="0">
                <a:solidFill>
                  <a:srgbClr val="BF5F3F"/>
                </a:solidFill>
                <a:latin typeface="Consolas" panose="020B0609020204030204" pitchFamily="49" charset="0"/>
              </a:rPr>
              <a:t>&lt;%</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=1;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&lt;10000;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 </a:t>
            </a:r>
            <a:r>
              <a:rPr lang="en-US" b="1" dirty="0">
                <a:solidFill>
                  <a:srgbClr val="BF5F3F"/>
                </a:solidFill>
                <a:latin typeface="Consolas" panose="020B0609020204030204" pitchFamily="49" charset="0"/>
              </a:rPr>
              <a:t>%&gt;</a:t>
            </a:r>
            <a:r>
              <a:rPr lang="en-US" b="1" dirty="0">
                <a:solidFill>
                  <a:srgbClr val="000000"/>
                </a:solidFill>
                <a:latin typeface="Consolas" panose="020B0609020204030204" pitchFamily="49" charset="0"/>
              </a:rPr>
              <a:t>AMR THE POWER </a:t>
            </a: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br</a:t>
            </a:r>
            <a:r>
              <a:rPr lang="en-US" b="1" dirty="0">
                <a:solidFill>
                  <a:srgbClr val="008080"/>
                </a:solidFill>
                <a:latin typeface="Consolas" panose="020B0609020204030204" pitchFamily="49" charset="0"/>
              </a:rPr>
              <a:t>/&gt;</a:t>
            </a:r>
            <a:r>
              <a:rPr lang="en-US" b="1" dirty="0">
                <a:solidFill>
                  <a:srgbClr val="BF5F3F"/>
                </a:solidFill>
                <a:latin typeface="Consolas" panose="020B0609020204030204" pitchFamily="49" charset="0"/>
              </a:rPr>
              <a:t>&lt;%</a:t>
            </a:r>
            <a:r>
              <a:rPr lang="en-US" b="1" dirty="0">
                <a:solidFill>
                  <a:srgbClr val="000000"/>
                </a:solidFill>
                <a:latin typeface="Consolas" panose="020B0609020204030204" pitchFamily="49" charset="0"/>
              </a:rPr>
              <a:t> } </a:t>
            </a:r>
            <a:r>
              <a:rPr lang="en-US" b="1" dirty="0">
                <a:solidFill>
                  <a:srgbClr val="BF5F3F"/>
                </a:solidFill>
                <a:latin typeface="Consolas" panose="020B0609020204030204" pitchFamily="49" charset="0"/>
              </a:rPr>
              <a:t>%&gt;</a:t>
            </a:r>
          </a:p>
          <a:p>
            <a:r>
              <a:rPr lang="en-US" dirty="0">
                <a:solidFill>
                  <a:srgbClr val="BF5F3F"/>
                </a:solidFill>
                <a:latin typeface="Consolas" panose="020B0609020204030204" pitchFamily="49" charset="0"/>
              </a:rPr>
              <a:t>&lt;%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response.sendRedirect</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results.jsp</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(Exception e)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e.printStackTrace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BF5F3F"/>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endParaRPr lang="en-US" dirty="0">
              <a:latin typeface="Consolas" panose="020B0609020204030204" pitchFamily="49" charset="0"/>
            </a:endParaRPr>
          </a:p>
          <a:p>
            <a:endParaRPr lang="en-US" dirty="0">
              <a:solidFill>
                <a:srgbClr val="7030A0"/>
              </a:solidFill>
            </a:endParaRP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110</a:t>
            </a:fld>
            <a:endParaRPr lang="en-US" dirty="0"/>
          </a:p>
        </p:txBody>
      </p:sp>
    </p:spTree>
    <p:extLst>
      <p:ext uri="{BB962C8B-B14F-4D97-AF65-F5344CB8AC3E}">
        <p14:creationId xmlns:p14="http://schemas.microsoft.com/office/powerpoint/2010/main" val="7578312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9913329" cy="736979"/>
          </a:xfrm>
        </p:spPr>
        <p:txBody>
          <a:bodyPr>
            <a:noAutofit/>
          </a:bodyPr>
          <a:lstStyle/>
          <a:p>
            <a:r>
              <a:rPr lang="en-US" sz="1600" b="1" dirty="0" smtClean="0">
                <a:solidFill>
                  <a:srgbClr val="7030A0"/>
                </a:solidFill>
              </a:rPr>
              <a:t>Redirection is successful </a:t>
            </a:r>
            <a:r>
              <a:rPr lang="en-US" sz="1600" b="1" dirty="0" smtClean="0"/>
              <a:t>: Set autoflush value false and write code to manually flush the buffer</a:t>
            </a:r>
            <a:br>
              <a:rPr lang="en-US" sz="1600" b="1" dirty="0" smtClean="0"/>
            </a:br>
            <a:endParaRPr lang="en-US" sz="1600" dirty="0"/>
          </a:p>
        </p:txBody>
      </p:sp>
      <p:sp>
        <p:nvSpPr>
          <p:cNvPr id="3" name="Content Placeholder 2"/>
          <p:cNvSpPr>
            <a:spLocks noGrp="1"/>
          </p:cNvSpPr>
          <p:nvPr>
            <p:ph idx="1"/>
          </p:nvPr>
        </p:nvSpPr>
        <p:spPr>
          <a:xfrm>
            <a:off x="677334" y="736979"/>
            <a:ext cx="9476600" cy="6121021"/>
          </a:xfrm>
        </p:spPr>
        <p:txBody>
          <a:bodyPr>
            <a:normAutofit fontScale="92500" lnSpcReduction="20000"/>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BF5F3F"/>
                </a:solidFill>
                <a:latin typeface="Consolas" panose="020B0609020204030204" pitchFamily="49" charset="0"/>
              </a:rPr>
              <a:t>&lt;%@ </a:t>
            </a:r>
            <a:r>
              <a:rPr lang="en-US" dirty="0">
                <a:solidFill>
                  <a:srgbClr val="3F7F7F"/>
                </a:solidFill>
                <a:latin typeface="Consolas" panose="020B0609020204030204" pitchFamily="49" charset="0"/>
              </a:rPr>
              <a:t>page  </a:t>
            </a:r>
            <a:r>
              <a:rPr lang="en-US" dirty="0" err="1">
                <a:solidFill>
                  <a:srgbClr val="7F007F"/>
                </a:solidFill>
                <a:latin typeface="Consolas" panose="020B0609020204030204" pitchFamily="49" charset="0"/>
              </a:rPr>
              <a:t>autoFlush</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"false" </a:t>
            </a:r>
            <a:r>
              <a:rPr lang="en-US" i="1" dirty="0">
                <a:solidFill>
                  <a:srgbClr val="BF5F3F"/>
                </a:solidFill>
                <a:latin typeface="Consolas" panose="020B0609020204030204" pitchFamily="49" charset="0"/>
              </a:rPr>
              <a:t>%&gt;</a:t>
            </a:r>
          </a:p>
          <a:p>
            <a:r>
              <a:rPr lang="en-US" dirty="0">
                <a:solidFill>
                  <a:srgbClr val="BF5F3F"/>
                </a:solidFill>
                <a:latin typeface="Consolas" panose="020B0609020204030204" pitchFamily="49" charset="0"/>
              </a:rPr>
              <a:t>&lt;%</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=1;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&lt;10000;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 </a:t>
            </a:r>
            <a:r>
              <a:rPr lang="en-US" b="1" dirty="0">
                <a:solidFill>
                  <a:srgbClr val="BF5F3F"/>
                </a:solidFill>
                <a:latin typeface="Consolas" panose="020B0609020204030204" pitchFamily="49" charset="0"/>
              </a:rPr>
              <a:t>%&gt;</a:t>
            </a:r>
            <a:r>
              <a:rPr lang="en-US" b="1" dirty="0">
                <a:solidFill>
                  <a:srgbClr val="000000"/>
                </a:solidFill>
                <a:latin typeface="Consolas" panose="020B0609020204030204" pitchFamily="49" charset="0"/>
              </a:rPr>
              <a:t>AMR THE POWER </a:t>
            </a: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br</a:t>
            </a:r>
            <a:r>
              <a:rPr lang="en-US" b="1" dirty="0">
                <a:solidFill>
                  <a:srgbClr val="008080"/>
                </a:solidFill>
                <a:latin typeface="Consolas" panose="020B0609020204030204" pitchFamily="49" charset="0"/>
              </a:rPr>
              <a:t>/&gt;</a:t>
            </a:r>
            <a:r>
              <a:rPr lang="en-US" b="1" dirty="0">
                <a:solidFill>
                  <a:srgbClr val="BF5F3F"/>
                </a:solidFill>
                <a:latin typeface="Consolas" panose="020B0609020204030204" pitchFamily="49" charset="0"/>
              </a:rPr>
              <a:t>&lt;%</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(i%100==0){</a:t>
            </a:r>
          </a:p>
          <a:p>
            <a:r>
              <a:rPr lang="en-US" dirty="0" err="1">
                <a:solidFill>
                  <a:srgbClr val="000000"/>
                </a:solidFill>
                <a:latin typeface="Consolas" panose="020B0609020204030204" pitchFamily="49" charset="0"/>
              </a:rPr>
              <a:t>out.flush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BF5F3F"/>
                </a:solidFill>
                <a:latin typeface="Consolas" panose="020B0609020204030204" pitchFamily="49" charset="0"/>
              </a:rPr>
              <a:t>%&gt;</a:t>
            </a:r>
          </a:p>
          <a:p>
            <a:r>
              <a:rPr lang="en-US" dirty="0">
                <a:solidFill>
                  <a:srgbClr val="BF5F3F"/>
                </a:solidFill>
                <a:latin typeface="Consolas" panose="020B0609020204030204" pitchFamily="49" charset="0"/>
              </a:rPr>
              <a:t>&lt;%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response.sendRedirect</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results.jsp</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(Exception e)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e.printStackTrace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BF5F3F"/>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endParaRPr lang="en-US" dirty="0">
              <a:latin typeface="Consolas" panose="020B0609020204030204" pitchFamily="49" charset="0"/>
            </a:endParaRPr>
          </a:p>
          <a:p>
            <a:endParaRPr lang="en-US" dirty="0">
              <a:solidFill>
                <a:srgbClr val="7030A0"/>
              </a:solidFill>
            </a:endParaRP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111</a:t>
            </a:fld>
            <a:endParaRPr lang="en-US" dirty="0"/>
          </a:p>
        </p:txBody>
      </p:sp>
    </p:spTree>
    <p:extLst>
      <p:ext uri="{BB962C8B-B14F-4D97-AF65-F5344CB8AC3E}">
        <p14:creationId xmlns:p14="http://schemas.microsoft.com/office/powerpoint/2010/main" val="21248062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sp>
        <p:nvSpPr>
          <p:cNvPr id="3" name="Content Placeholder 2"/>
          <p:cNvSpPr>
            <a:spLocks noGrp="1"/>
          </p:cNvSpPr>
          <p:nvPr>
            <p:ph idx="1"/>
          </p:nvPr>
        </p:nvSpPr>
        <p:spPr/>
        <p:txBody>
          <a:bodyPr/>
          <a:lstStyle/>
          <a:p>
            <a:r>
              <a:rPr lang="en-US" dirty="0"/>
              <a:t>The language attribute specifies the scripting language used in the JSP page. The default value is "java".</a:t>
            </a:r>
          </a:p>
        </p:txBody>
      </p:sp>
      <p:sp>
        <p:nvSpPr>
          <p:cNvPr id="4" name="Date Placeholder 3"/>
          <p:cNvSpPr>
            <a:spLocks noGrp="1"/>
          </p:cNvSpPr>
          <p:nvPr>
            <p:ph type="dt" sz="half" idx="10"/>
          </p:nvPr>
        </p:nvSpPr>
        <p:spPr/>
        <p:txBody>
          <a:bodyPr/>
          <a:lstStyle/>
          <a:p>
            <a:fld id="{6F988961-3FA8-41B0-9CB0-183B2877DE9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112</a:t>
            </a:fld>
            <a:endParaRPr lang="en-US" dirty="0"/>
          </a:p>
        </p:txBody>
      </p:sp>
    </p:spTree>
    <p:extLst>
      <p:ext uri="{BB962C8B-B14F-4D97-AF65-F5344CB8AC3E}">
        <p14:creationId xmlns:p14="http://schemas.microsoft.com/office/powerpoint/2010/main" val="383957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isELIgnored</a:t>
            </a:r>
            <a:endParaRPr lang="en-US" dirty="0"/>
          </a:p>
        </p:txBody>
      </p:sp>
      <p:sp>
        <p:nvSpPr>
          <p:cNvPr id="3" name="Content Placeholder 2"/>
          <p:cNvSpPr>
            <a:spLocks noGrp="1"/>
          </p:cNvSpPr>
          <p:nvPr>
            <p:ph idx="1"/>
          </p:nvPr>
        </p:nvSpPr>
        <p:spPr/>
        <p:txBody>
          <a:bodyPr/>
          <a:lstStyle/>
          <a:p>
            <a:r>
              <a:rPr lang="en-US" dirty="0"/>
              <a:t>We can ignore the Expression Language (EL) in jsp by the isELIgnored attribute. By default its value is false i.e. Expression Language is enabled by default. We see Expression Language later</a:t>
            </a:r>
            <a:r>
              <a:rPr lang="en-US" dirty="0" smtClean="0"/>
              <a:t>.</a:t>
            </a:r>
          </a:p>
          <a:p>
            <a:r>
              <a:rPr lang="en-US" dirty="0"/>
              <a:t>&lt;%@ page isELIgnored="true" %&gt;//Now EL will be ignored  </a:t>
            </a:r>
          </a:p>
          <a:p>
            <a:endParaRPr lang="en-US" dirty="0"/>
          </a:p>
        </p:txBody>
      </p:sp>
      <p:sp>
        <p:nvSpPr>
          <p:cNvPr id="4" name="Date Placeholder 3"/>
          <p:cNvSpPr>
            <a:spLocks noGrp="1"/>
          </p:cNvSpPr>
          <p:nvPr>
            <p:ph type="dt" sz="half" idx="10"/>
          </p:nvPr>
        </p:nvSpPr>
        <p:spPr/>
        <p:txBody>
          <a:bodyPr/>
          <a:lstStyle/>
          <a:p>
            <a:fld id="{4FA3C8F1-34FD-4689-9A00-D9DF8E13240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113</a:t>
            </a:fld>
            <a:endParaRPr lang="en-US" dirty="0"/>
          </a:p>
        </p:txBody>
      </p:sp>
    </p:spTree>
    <p:extLst>
      <p:ext uri="{BB962C8B-B14F-4D97-AF65-F5344CB8AC3E}">
        <p14:creationId xmlns:p14="http://schemas.microsoft.com/office/powerpoint/2010/main" val="79894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isThreadSafe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Servlet and JSP both are multithreaded.If you want to control this behaviour of JSP page, you can use isThreadSafe attribute of page directive.The value of isThreadSafe value is true.If you make it false, the web container will serialize the multiple requests, i.e. it will wait until the JSP finishes responding to a request before passing another request to it.If you make the value of isThreadSafe attribute like</a:t>
            </a:r>
            <a:r>
              <a:rPr lang="en-US" dirty="0" smtClean="0"/>
              <a:t>:</a:t>
            </a:r>
          </a:p>
          <a:p>
            <a:r>
              <a:rPr lang="en-US" dirty="0"/>
              <a:t>&lt;%@ page isThreadSafe="false" %&gt;</a:t>
            </a:r>
          </a:p>
        </p:txBody>
      </p:sp>
      <p:sp>
        <p:nvSpPr>
          <p:cNvPr id="4" name="Date Placeholder 3"/>
          <p:cNvSpPr>
            <a:spLocks noGrp="1"/>
          </p:cNvSpPr>
          <p:nvPr>
            <p:ph type="dt" sz="half" idx="10"/>
          </p:nvPr>
        </p:nvSpPr>
        <p:spPr/>
        <p:txBody>
          <a:bodyPr/>
          <a:lstStyle/>
          <a:p>
            <a:fld id="{A6BDABED-C271-4136-9435-129F94285AE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114</a:t>
            </a:fld>
            <a:endParaRPr lang="en-US" dirty="0"/>
          </a:p>
        </p:txBody>
      </p:sp>
    </p:spTree>
    <p:extLst>
      <p:ext uri="{BB962C8B-B14F-4D97-AF65-F5344CB8AC3E}">
        <p14:creationId xmlns:p14="http://schemas.microsoft.com/office/powerpoint/2010/main" val="190701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container in such a case, will generate the servlet as:</a:t>
            </a:r>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SimplePage_jsp </a:t>
            </a:r>
            <a:r>
              <a:rPr lang="en-US" b="1" dirty="0"/>
              <a:t>extends</a:t>
            </a:r>
            <a:r>
              <a:rPr lang="en-US" dirty="0"/>
              <a:t> HttpJspBase   </a:t>
            </a:r>
          </a:p>
          <a:p>
            <a:r>
              <a:rPr lang="en-US" dirty="0"/>
              <a:t>  </a:t>
            </a:r>
            <a:r>
              <a:rPr lang="en-US" b="1" dirty="0"/>
              <a:t>implements</a:t>
            </a:r>
            <a:r>
              <a:rPr lang="en-US" dirty="0"/>
              <a:t> SingleThreadModel{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BABCFFD5-7937-4FAD-BC13-A21AA7F8D9C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115</a:t>
            </a:fld>
            <a:endParaRPr lang="en-US" dirty="0"/>
          </a:p>
        </p:txBody>
      </p:sp>
    </p:spTree>
    <p:extLst>
      <p:ext uri="{BB962C8B-B14F-4D97-AF65-F5344CB8AC3E}">
        <p14:creationId xmlns:p14="http://schemas.microsoft.com/office/powerpoint/2010/main" val="169776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errorPage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isErrorPage attribute is used to declare that the current page is the error page.</a:t>
            </a:r>
          </a:p>
        </p:txBody>
      </p:sp>
      <p:sp>
        <p:nvSpPr>
          <p:cNvPr id="4" name="Date Placeholder 3"/>
          <p:cNvSpPr>
            <a:spLocks noGrp="1"/>
          </p:cNvSpPr>
          <p:nvPr>
            <p:ph type="dt" sz="half" idx="10"/>
          </p:nvPr>
        </p:nvSpPr>
        <p:spPr/>
        <p:txBody>
          <a:bodyPr/>
          <a:lstStyle/>
          <a:p>
            <a:fld id="{D0C755D3-6788-41C5-A3FF-A5B37B136DB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116</a:t>
            </a:fld>
            <a:endParaRPr lang="en-US" dirty="0"/>
          </a:p>
        </p:txBody>
      </p:sp>
    </p:spTree>
    <p:extLst>
      <p:ext uri="{BB962C8B-B14F-4D97-AF65-F5344CB8AC3E}">
        <p14:creationId xmlns:p14="http://schemas.microsoft.com/office/powerpoint/2010/main" val="346056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isErrorPage Attribute</a:t>
            </a:r>
            <a:endParaRPr lang="en-US" dirty="0"/>
          </a:p>
        </p:txBody>
      </p:sp>
      <p:sp>
        <p:nvSpPr>
          <p:cNvPr id="3" name="Content Placeholder 2"/>
          <p:cNvSpPr>
            <a:spLocks noGrp="1"/>
          </p:cNvSpPr>
          <p:nvPr>
            <p:ph idx="1"/>
          </p:nvPr>
        </p:nvSpPr>
        <p:spPr/>
        <p:txBody>
          <a:bodyPr>
            <a:normAutofit fontScale="92500" lnSpcReduction="20000"/>
          </a:bodyPr>
          <a:lstStyle/>
          <a:p>
            <a:r>
              <a:rPr lang="en-US" dirty="0"/>
              <a:t>//myerrorpage.jsp  </a:t>
            </a:r>
          </a:p>
          <a:p>
            <a:r>
              <a:rPr lang="en-US" dirty="0"/>
              <a:t>&lt;html&gt;  </a:t>
            </a:r>
          </a:p>
          <a:p>
            <a:r>
              <a:rPr lang="en-US" dirty="0"/>
              <a:t>&lt;body&gt;  </a:t>
            </a:r>
          </a:p>
          <a:p>
            <a:r>
              <a:rPr lang="en-US" dirty="0"/>
              <a:t>  </a:t>
            </a:r>
          </a:p>
          <a:p>
            <a:r>
              <a:rPr lang="en-US" dirty="0"/>
              <a:t>&lt;%@ page isErrorPage="true" %&gt;  </a:t>
            </a:r>
          </a:p>
          <a:p>
            <a:r>
              <a:rPr lang="en-US" dirty="0"/>
              <a:t>  </a:t>
            </a:r>
          </a:p>
          <a:p>
            <a:r>
              <a:rPr lang="en-US" dirty="0"/>
              <a:t> Sorry an exception occured!&lt;br/&gt;  </a:t>
            </a:r>
          </a:p>
          <a:p>
            <a:r>
              <a:rPr lang="en-US" dirty="0"/>
              <a:t>The exception is: &lt;%= exception %&gt;  </a:t>
            </a:r>
          </a:p>
          <a:p>
            <a:r>
              <a:rPr lang="en-US" dirty="0"/>
              <a: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75FBC5A1-DF16-4724-A827-6E3171A3559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117</a:t>
            </a:fld>
            <a:endParaRPr lang="en-US" dirty="0"/>
          </a:p>
        </p:txBody>
      </p:sp>
    </p:spTree>
    <p:extLst>
      <p:ext uri="{BB962C8B-B14F-4D97-AF65-F5344CB8AC3E}">
        <p14:creationId xmlns:p14="http://schemas.microsoft.com/office/powerpoint/2010/main" val="238271348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b="1" i="1" dirty="0"/>
              <a:t>The exception object can only be used in the error page.</a:t>
            </a:r>
          </a:p>
          <a:p>
            <a:endParaRPr lang="en-US" dirty="0"/>
          </a:p>
        </p:txBody>
      </p:sp>
      <p:sp>
        <p:nvSpPr>
          <p:cNvPr id="4" name="Date Placeholder 3"/>
          <p:cNvSpPr>
            <a:spLocks noGrp="1"/>
          </p:cNvSpPr>
          <p:nvPr>
            <p:ph type="dt" sz="half" idx="10"/>
          </p:nvPr>
        </p:nvSpPr>
        <p:spPr/>
        <p:txBody>
          <a:bodyPr/>
          <a:lstStyle/>
          <a:p>
            <a:fld id="{14E65FA8-E4A5-469D-BE95-37B9B70B326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118</a:t>
            </a:fld>
            <a:endParaRPr lang="en-US" dirty="0"/>
          </a:p>
        </p:txBody>
      </p:sp>
    </p:spTree>
    <p:extLst>
      <p:ext uri="{BB962C8B-B14F-4D97-AF65-F5344CB8AC3E}">
        <p14:creationId xmlns:p14="http://schemas.microsoft.com/office/powerpoint/2010/main" val="177290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Jsp </a:t>
            </a:r>
            <a:r>
              <a:rPr lang="en-US" dirty="0"/>
              <a:t>Include Directive</a:t>
            </a:r>
            <a:br>
              <a:rPr lang="en-US" dirty="0"/>
            </a:br>
            <a:endParaRPr lang="en-US" dirty="0"/>
          </a:p>
        </p:txBody>
      </p:sp>
      <p:sp>
        <p:nvSpPr>
          <p:cNvPr id="3" name="Content Placeholder 2"/>
          <p:cNvSpPr>
            <a:spLocks noGrp="1"/>
          </p:cNvSpPr>
          <p:nvPr>
            <p:ph idx="1"/>
          </p:nvPr>
        </p:nvSpPr>
        <p:spPr/>
        <p:txBody>
          <a:bodyPr/>
          <a:lstStyle/>
          <a:p>
            <a:r>
              <a:rPr lang="en-US" dirty="0"/>
              <a:t>The include directive is used to include the contents of any resource it may be jsp file, html file or text file. The include directive includes the original content of the included resource at page translation time (the jsp page is translated only once so it will be better to include static resource).</a:t>
            </a:r>
          </a:p>
        </p:txBody>
      </p:sp>
      <p:sp>
        <p:nvSpPr>
          <p:cNvPr id="4" name="Date Placeholder 3"/>
          <p:cNvSpPr>
            <a:spLocks noGrp="1"/>
          </p:cNvSpPr>
          <p:nvPr>
            <p:ph type="dt" sz="half" idx="10"/>
          </p:nvPr>
        </p:nvSpPr>
        <p:spPr/>
        <p:txBody>
          <a:bodyPr/>
          <a:lstStyle/>
          <a:p>
            <a:fld id="{A45983C9-0FCD-4A95-8129-3F5A33C6C26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119</a:t>
            </a:fld>
            <a:endParaRPr lang="en-US" dirty="0"/>
          </a:p>
        </p:txBody>
      </p:sp>
    </p:spTree>
    <p:extLst>
      <p:ext uri="{BB962C8B-B14F-4D97-AF65-F5344CB8AC3E}">
        <p14:creationId xmlns:p14="http://schemas.microsoft.com/office/powerpoint/2010/main" val="317583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HttpJspPage interface</a:t>
            </a:r>
            <a:br>
              <a:rPr lang="en-US" b="1" dirty="0"/>
            </a:br>
            <a:endParaRPr lang="en-US" dirty="0"/>
          </a:p>
        </p:txBody>
      </p:sp>
      <p:sp>
        <p:nvSpPr>
          <p:cNvPr id="3" name="Content Placeholder 2"/>
          <p:cNvSpPr>
            <a:spLocks noGrp="1"/>
          </p:cNvSpPr>
          <p:nvPr>
            <p:ph idx="1"/>
          </p:nvPr>
        </p:nvSpPr>
        <p:spPr/>
        <p:txBody>
          <a:bodyPr/>
          <a:lstStyle/>
          <a:p>
            <a:r>
              <a:rPr lang="en-US" dirty="0"/>
              <a:t>The HttpJspPage interface provides the one life cycle method of JSP. It extends the JspPage interface. </a:t>
            </a:r>
            <a:endParaRPr lang="en-US" dirty="0" smtClean="0"/>
          </a:p>
          <a:p>
            <a:r>
              <a:rPr lang="en-US" b="1" dirty="0"/>
              <a:t>Method of HttpJspPage interface:</a:t>
            </a:r>
          </a:p>
          <a:p>
            <a:r>
              <a:rPr lang="en-US" b="1" dirty="0"/>
              <a:t>public void _jspService():</a:t>
            </a:r>
            <a:r>
              <a:rPr lang="en-US" dirty="0"/>
              <a:t> It is invoked each time when request for the JSP page comes to the container. It is used to process the request. The underscore _ signifies that you cannot override this method.</a:t>
            </a:r>
          </a:p>
        </p:txBody>
      </p:sp>
      <p:sp>
        <p:nvSpPr>
          <p:cNvPr id="4" name="Date Placeholder 3"/>
          <p:cNvSpPr>
            <a:spLocks noGrp="1"/>
          </p:cNvSpPr>
          <p:nvPr>
            <p:ph type="dt" sz="half" idx="10"/>
          </p:nvPr>
        </p:nvSpPr>
        <p:spPr/>
        <p:txBody>
          <a:bodyPr/>
          <a:lstStyle/>
          <a:p>
            <a:fld id="{A070D5C1-7EFD-45B7-9062-929DBC67137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a:t>
            </a:fld>
            <a:endParaRPr lang="en-US" dirty="0"/>
          </a:p>
        </p:txBody>
      </p:sp>
    </p:spTree>
    <p:extLst>
      <p:ext uri="{BB962C8B-B14F-4D97-AF65-F5344CB8AC3E}">
        <p14:creationId xmlns:p14="http://schemas.microsoft.com/office/powerpoint/2010/main" val="67498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Include directive</a:t>
            </a:r>
            <a:br>
              <a:rPr lang="en-US" dirty="0"/>
            </a:br>
            <a:endParaRPr lang="en-US" dirty="0"/>
          </a:p>
        </p:txBody>
      </p:sp>
      <p:sp>
        <p:nvSpPr>
          <p:cNvPr id="3" name="Content Placeholder 2"/>
          <p:cNvSpPr>
            <a:spLocks noGrp="1"/>
          </p:cNvSpPr>
          <p:nvPr>
            <p:ph idx="1"/>
          </p:nvPr>
        </p:nvSpPr>
        <p:spPr/>
        <p:txBody>
          <a:bodyPr/>
          <a:lstStyle/>
          <a:p>
            <a:r>
              <a:rPr lang="en-US" dirty="0"/>
              <a:t>Code Reusability</a:t>
            </a:r>
          </a:p>
        </p:txBody>
      </p:sp>
      <p:sp>
        <p:nvSpPr>
          <p:cNvPr id="4" name="Date Placeholder 3"/>
          <p:cNvSpPr>
            <a:spLocks noGrp="1"/>
          </p:cNvSpPr>
          <p:nvPr>
            <p:ph type="dt" sz="half" idx="10"/>
          </p:nvPr>
        </p:nvSpPr>
        <p:spPr/>
        <p:txBody>
          <a:bodyPr/>
          <a:lstStyle/>
          <a:p>
            <a:fld id="{A5895AC5-FF22-4C50-ACC2-284DDC620C3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120</a:t>
            </a:fld>
            <a:endParaRPr lang="en-US" dirty="0"/>
          </a:p>
        </p:txBody>
      </p:sp>
    </p:spTree>
    <p:extLst>
      <p:ext uri="{BB962C8B-B14F-4D97-AF65-F5344CB8AC3E}">
        <p14:creationId xmlns:p14="http://schemas.microsoft.com/office/powerpoint/2010/main" val="17104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include directive</a:t>
            </a:r>
            <a:br>
              <a:rPr lang="en-US" b="1" dirty="0"/>
            </a:br>
            <a:endParaRPr lang="en-US" dirty="0"/>
          </a:p>
        </p:txBody>
      </p:sp>
      <p:sp>
        <p:nvSpPr>
          <p:cNvPr id="3" name="Content Placeholder 2"/>
          <p:cNvSpPr>
            <a:spLocks noGrp="1"/>
          </p:cNvSpPr>
          <p:nvPr>
            <p:ph idx="1"/>
          </p:nvPr>
        </p:nvSpPr>
        <p:spPr/>
        <p:txBody>
          <a:bodyPr/>
          <a:lstStyle/>
          <a:p>
            <a:r>
              <a:rPr lang="en-US" dirty="0"/>
              <a:t>&lt;%@ include file="resourceName" %&gt;  </a:t>
            </a:r>
          </a:p>
          <a:p>
            <a:endParaRPr lang="en-US" dirty="0"/>
          </a:p>
        </p:txBody>
      </p:sp>
      <p:sp>
        <p:nvSpPr>
          <p:cNvPr id="4" name="Date Placeholder 3"/>
          <p:cNvSpPr>
            <a:spLocks noGrp="1"/>
          </p:cNvSpPr>
          <p:nvPr>
            <p:ph type="dt" sz="half" idx="10"/>
          </p:nvPr>
        </p:nvSpPr>
        <p:spPr/>
        <p:txBody>
          <a:bodyPr/>
          <a:lstStyle/>
          <a:p>
            <a:fld id="{3230F7E3-EB19-4C43-BEF8-8E18668F017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121</a:t>
            </a:fld>
            <a:endParaRPr lang="en-US" dirty="0"/>
          </a:p>
        </p:txBody>
      </p:sp>
    </p:spTree>
    <p:extLst>
      <p:ext uri="{BB962C8B-B14F-4D97-AF65-F5344CB8AC3E}">
        <p14:creationId xmlns:p14="http://schemas.microsoft.com/office/powerpoint/2010/main" val="321133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include directive</a:t>
            </a:r>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  </a:t>
            </a:r>
          </a:p>
          <a:p>
            <a:r>
              <a:rPr lang="en-US" dirty="0"/>
              <a:t>&lt;%@ include file="header.html" %&gt;  </a:t>
            </a:r>
          </a:p>
          <a:p>
            <a:r>
              <a:rPr lang="en-US" dirty="0"/>
              <a:t>  </a:t>
            </a:r>
          </a:p>
          <a:p>
            <a:r>
              <a:rPr lang="en-US" dirty="0"/>
              <a:t>Today is: &lt;%= java.util.Calendar.getInstance().getTime() %&gt;  </a:t>
            </a:r>
          </a:p>
          <a:p>
            <a:r>
              <a:rPr lang="en-US" dirty="0"/>
              <a: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9A1CA8CC-FFA2-4742-9E0E-7C29D1ECA87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122</a:t>
            </a:fld>
            <a:endParaRPr lang="en-US" dirty="0"/>
          </a:p>
        </p:txBody>
      </p:sp>
    </p:spTree>
    <p:extLst>
      <p:ext uri="{BB962C8B-B14F-4D97-AF65-F5344CB8AC3E}">
        <p14:creationId xmlns:p14="http://schemas.microsoft.com/office/powerpoint/2010/main" val="221024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b="1" i="1" dirty="0"/>
              <a:t>The include directive includes the original content, so the actual page size grows at runtime.</a:t>
            </a:r>
          </a:p>
          <a:p>
            <a:endParaRPr lang="en-US" dirty="0"/>
          </a:p>
        </p:txBody>
      </p:sp>
      <p:sp>
        <p:nvSpPr>
          <p:cNvPr id="4" name="Date Placeholder 3"/>
          <p:cNvSpPr>
            <a:spLocks noGrp="1"/>
          </p:cNvSpPr>
          <p:nvPr>
            <p:ph type="dt" sz="half" idx="10"/>
          </p:nvPr>
        </p:nvSpPr>
        <p:spPr/>
        <p:txBody>
          <a:bodyPr/>
          <a:lstStyle/>
          <a:p>
            <a:fld id="{A57E3D7E-8580-47B7-B6DC-06DA085C118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123</a:t>
            </a:fld>
            <a:endParaRPr lang="en-US" dirty="0"/>
          </a:p>
        </p:txBody>
      </p:sp>
    </p:spTree>
    <p:extLst>
      <p:ext uri="{BB962C8B-B14F-4D97-AF65-F5344CB8AC3E}">
        <p14:creationId xmlns:p14="http://schemas.microsoft.com/office/powerpoint/2010/main" val="36897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JSP </a:t>
            </a:r>
            <a:r>
              <a:rPr lang="en-US" dirty="0"/>
              <a:t>Taglib directive</a:t>
            </a:r>
            <a:br>
              <a:rPr lang="en-US" dirty="0"/>
            </a:br>
            <a:endParaRPr lang="en-US" dirty="0"/>
          </a:p>
        </p:txBody>
      </p:sp>
      <p:sp>
        <p:nvSpPr>
          <p:cNvPr id="3" name="Content Placeholder 2"/>
          <p:cNvSpPr>
            <a:spLocks noGrp="1"/>
          </p:cNvSpPr>
          <p:nvPr>
            <p:ph idx="1"/>
          </p:nvPr>
        </p:nvSpPr>
        <p:spPr/>
        <p:txBody>
          <a:bodyPr/>
          <a:lstStyle/>
          <a:p>
            <a:r>
              <a:rPr lang="en-US" dirty="0"/>
              <a:t>The JSP taglib directive is used to define a tag library that defines many tags. We use the TLD (Tag Library Descriptor) file to define the tags. In the custom tag section we will use this tag so it will be better to learn it in custom tag.</a:t>
            </a:r>
          </a:p>
        </p:txBody>
      </p:sp>
      <p:sp>
        <p:nvSpPr>
          <p:cNvPr id="4" name="Date Placeholder 3"/>
          <p:cNvSpPr>
            <a:spLocks noGrp="1"/>
          </p:cNvSpPr>
          <p:nvPr>
            <p:ph type="dt" sz="half" idx="10"/>
          </p:nvPr>
        </p:nvSpPr>
        <p:spPr/>
        <p:txBody>
          <a:bodyPr/>
          <a:lstStyle/>
          <a:p>
            <a:fld id="{00A2783D-F957-4BC2-B62E-6171ECB8403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124</a:t>
            </a:fld>
            <a:endParaRPr lang="en-US" dirty="0"/>
          </a:p>
        </p:txBody>
      </p:sp>
    </p:spTree>
    <p:extLst>
      <p:ext uri="{BB962C8B-B14F-4D97-AF65-F5344CB8AC3E}">
        <p14:creationId xmlns:p14="http://schemas.microsoft.com/office/powerpoint/2010/main" val="358726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JSP Taglib directive</a:t>
            </a:r>
            <a:br>
              <a:rPr lang="en-US" b="1" dirty="0"/>
            </a:br>
            <a:endParaRPr lang="en-US" dirty="0"/>
          </a:p>
        </p:txBody>
      </p:sp>
      <p:sp>
        <p:nvSpPr>
          <p:cNvPr id="3" name="Content Placeholder 2"/>
          <p:cNvSpPr>
            <a:spLocks noGrp="1"/>
          </p:cNvSpPr>
          <p:nvPr>
            <p:ph idx="1"/>
          </p:nvPr>
        </p:nvSpPr>
        <p:spPr/>
        <p:txBody>
          <a:bodyPr/>
          <a:lstStyle/>
          <a:p>
            <a:r>
              <a:rPr lang="en-US" dirty="0"/>
              <a:t>&lt;%@ taglib uri="uriofthetaglibrary" prefix="prefixoftaglibrary" %&gt;</a:t>
            </a:r>
          </a:p>
        </p:txBody>
      </p:sp>
      <p:sp>
        <p:nvSpPr>
          <p:cNvPr id="4" name="Date Placeholder 3"/>
          <p:cNvSpPr>
            <a:spLocks noGrp="1"/>
          </p:cNvSpPr>
          <p:nvPr>
            <p:ph type="dt" sz="half" idx="10"/>
          </p:nvPr>
        </p:nvSpPr>
        <p:spPr/>
        <p:txBody>
          <a:bodyPr/>
          <a:lstStyle/>
          <a:p>
            <a:fld id="{AE0B366D-EB96-48C6-89B7-BB3BC01B7B2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125</a:t>
            </a:fld>
            <a:endParaRPr lang="en-US" dirty="0"/>
          </a:p>
        </p:txBody>
      </p:sp>
    </p:spTree>
    <p:extLst>
      <p:ext uri="{BB962C8B-B14F-4D97-AF65-F5344CB8AC3E}">
        <p14:creationId xmlns:p14="http://schemas.microsoft.com/office/powerpoint/2010/main" val="40822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JSP Taglib directive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In this example, we are using our tag named currentDate. To use this tag we must specify the taglib directive so the container may get information about the tag.</a:t>
            </a:r>
            <a:endParaRPr lang="en-US" dirty="0" smtClean="0"/>
          </a:p>
          <a:p>
            <a:r>
              <a:rPr lang="en-US" dirty="0" smtClean="0"/>
              <a:t>&lt;</a:t>
            </a:r>
            <a:r>
              <a:rPr lang="en-US" dirty="0"/>
              <a:t>html&gt;  </a:t>
            </a:r>
          </a:p>
          <a:p>
            <a:r>
              <a:rPr lang="en-US" dirty="0"/>
              <a:t>&lt;body&gt;  </a:t>
            </a:r>
          </a:p>
          <a:p>
            <a:r>
              <a:rPr lang="en-US" dirty="0"/>
              <a:t>  </a:t>
            </a:r>
          </a:p>
          <a:p>
            <a:r>
              <a:rPr lang="en-US" dirty="0"/>
              <a:t>&lt;%@ taglib uri="http://</a:t>
            </a:r>
            <a:r>
              <a:rPr lang="en-US" dirty="0" smtClean="0"/>
              <a:t>www.myit.com/tags</a:t>
            </a:r>
            <a:r>
              <a:rPr lang="en-US" dirty="0"/>
              <a:t>" prefix="mytag" %&gt;  </a:t>
            </a:r>
          </a:p>
          <a:p>
            <a:r>
              <a:rPr lang="en-US" dirty="0"/>
              <a:t>  </a:t>
            </a:r>
          </a:p>
          <a:p>
            <a:r>
              <a:rPr lang="en-US" dirty="0"/>
              <a:t>&lt;mytag:currentDate/&gt;  </a:t>
            </a:r>
          </a:p>
          <a:p>
            <a:r>
              <a:rPr lang="en-US" dirty="0"/>
              <a:t>  </a:t>
            </a:r>
          </a:p>
          <a:p>
            <a:r>
              <a:rPr lang="en-US" dirty="0"/>
              <a:t>&lt;/body&gt; </a:t>
            </a:r>
          </a:p>
          <a:p>
            <a:endParaRPr lang="en-US" dirty="0"/>
          </a:p>
        </p:txBody>
      </p:sp>
      <p:sp>
        <p:nvSpPr>
          <p:cNvPr id="4" name="Date Placeholder 3"/>
          <p:cNvSpPr>
            <a:spLocks noGrp="1"/>
          </p:cNvSpPr>
          <p:nvPr>
            <p:ph type="dt" sz="half" idx="10"/>
          </p:nvPr>
        </p:nvSpPr>
        <p:spPr/>
        <p:txBody>
          <a:bodyPr/>
          <a:lstStyle/>
          <a:p>
            <a:fld id="{FF5335EE-6D7C-4D9B-8D2A-1226E4386EF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126</a:t>
            </a:fld>
            <a:endParaRPr lang="en-US" dirty="0"/>
          </a:p>
        </p:txBody>
      </p:sp>
    </p:spTree>
    <p:extLst>
      <p:ext uri="{BB962C8B-B14F-4D97-AF65-F5344CB8AC3E}">
        <p14:creationId xmlns:p14="http://schemas.microsoft.com/office/powerpoint/2010/main" val="241782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 Handling in JSP</a:t>
            </a:r>
            <a:br>
              <a:rPr lang="en-US" dirty="0"/>
            </a:br>
            <a:endParaRPr lang="en-US" dirty="0"/>
          </a:p>
        </p:txBody>
      </p:sp>
      <p:sp>
        <p:nvSpPr>
          <p:cNvPr id="4" name="Subtitle 3"/>
          <p:cNvSpPr>
            <a:spLocks noGrp="1"/>
          </p:cNvSpPr>
          <p:nvPr>
            <p:ph type="subTitle" idx="1"/>
          </p:nvPr>
        </p:nvSpPr>
        <p:spPr/>
        <p:txBody>
          <a:bodyPr/>
          <a:lstStyle/>
          <a:p>
            <a:r>
              <a:rPr lang="en-US" dirty="0" smtClean="0"/>
              <a:t> </a:t>
            </a:r>
            <a:endParaRPr lang="en-US" dirty="0"/>
          </a:p>
        </p:txBody>
      </p:sp>
      <p:sp>
        <p:nvSpPr>
          <p:cNvPr id="3" name="Date Placeholder 2"/>
          <p:cNvSpPr>
            <a:spLocks noGrp="1"/>
          </p:cNvSpPr>
          <p:nvPr>
            <p:ph type="dt" sz="half" idx="10"/>
          </p:nvPr>
        </p:nvSpPr>
        <p:spPr/>
        <p:txBody>
          <a:bodyPr/>
          <a:lstStyle/>
          <a:p>
            <a:fld id="{19753CB7-2624-4883-8865-D1D95A3F58C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127</a:t>
            </a:fld>
            <a:endParaRPr lang="en-US" dirty="0"/>
          </a:p>
        </p:txBody>
      </p:sp>
    </p:spTree>
    <p:extLst>
      <p:ext uri="{BB962C8B-B14F-4D97-AF65-F5344CB8AC3E}">
        <p14:creationId xmlns:p14="http://schemas.microsoft.com/office/powerpoint/2010/main" val="2829822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in JSP</a:t>
            </a:r>
            <a:endParaRPr lang="en-US" dirty="0"/>
          </a:p>
        </p:txBody>
      </p:sp>
      <p:sp>
        <p:nvSpPr>
          <p:cNvPr id="3" name="Content Placeholder 2"/>
          <p:cNvSpPr>
            <a:spLocks noGrp="1"/>
          </p:cNvSpPr>
          <p:nvPr>
            <p:ph idx="1"/>
          </p:nvPr>
        </p:nvSpPr>
        <p:spPr/>
        <p:txBody>
          <a:bodyPr/>
          <a:lstStyle/>
          <a:p>
            <a:r>
              <a:rPr lang="en-US" dirty="0"/>
              <a:t>The exception is normally an object that is thrown at runtime. Exception Handling is the process to handle the runtime errors. There may occur exception any time in your web application. So handling exceptions is a safer side for the web developer. In JSP, there are two ways to perform exception handling</a:t>
            </a:r>
            <a:r>
              <a:rPr lang="en-US" dirty="0" smtClean="0"/>
              <a:t>:</a:t>
            </a:r>
          </a:p>
          <a:p>
            <a:r>
              <a:rPr lang="en-US" dirty="0"/>
              <a:t>By </a:t>
            </a:r>
            <a:r>
              <a:rPr lang="en-US" b="1" dirty="0"/>
              <a:t>errorPage</a:t>
            </a:r>
            <a:r>
              <a:rPr lang="en-US" dirty="0"/>
              <a:t> and </a:t>
            </a:r>
            <a:r>
              <a:rPr lang="en-US" b="1" dirty="0"/>
              <a:t>isErrorPage</a:t>
            </a:r>
            <a:r>
              <a:rPr lang="en-US" dirty="0"/>
              <a:t> attributes of page directive</a:t>
            </a:r>
          </a:p>
          <a:p>
            <a:r>
              <a:rPr lang="en-US" dirty="0"/>
              <a:t>By </a:t>
            </a:r>
            <a:r>
              <a:rPr lang="en-US" b="1" dirty="0"/>
              <a:t>&lt;error-page&gt;</a:t>
            </a:r>
            <a:r>
              <a:rPr lang="en-US" dirty="0"/>
              <a:t> element in web.xml file</a:t>
            </a:r>
          </a:p>
          <a:p>
            <a:endParaRPr lang="en-US" dirty="0"/>
          </a:p>
        </p:txBody>
      </p:sp>
      <p:sp>
        <p:nvSpPr>
          <p:cNvPr id="4" name="Date Placeholder 3"/>
          <p:cNvSpPr>
            <a:spLocks noGrp="1"/>
          </p:cNvSpPr>
          <p:nvPr>
            <p:ph type="dt" sz="half" idx="10"/>
          </p:nvPr>
        </p:nvSpPr>
        <p:spPr/>
        <p:txBody>
          <a:bodyPr/>
          <a:lstStyle/>
          <a:p>
            <a:fld id="{11B3199F-9E34-4F9D-820E-BBFA9B81A4F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128</a:t>
            </a:fld>
            <a:endParaRPr lang="en-US" dirty="0"/>
          </a:p>
        </p:txBody>
      </p:sp>
    </p:spTree>
    <p:extLst>
      <p:ext uri="{BB962C8B-B14F-4D97-AF65-F5344CB8AC3E}">
        <p14:creationId xmlns:p14="http://schemas.microsoft.com/office/powerpoint/2010/main" val="88612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Example </a:t>
            </a:r>
            <a:r>
              <a:rPr lang="en-US" dirty="0"/>
              <a:t>of exception handling in jsp by the elements of page directive</a:t>
            </a:r>
            <a:br>
              <a:rPr lang="en-US" dirty="0"/>
            </a:br>
            <a:endParaRPr lang="en-US" dirty="0"/>
          </a:p>
        </p:txBody>
      </p:sp>
      <p:sp>
        <p:nvSpPr>
          <p:cNvPr id="3" name="Content Placeholder 2"/>
          <p:cNvSpPr>
            <a:spLocks noGrp="1"/>
          </p:cNvSpPr>
          <p:nvPr>
            <p:ph idx="1"/>
          </p:nvPr>
        </p:nvSpPr>
        <p:spPr/>
        <p:txBody>
          <a:bodyPr/>
          <a:lstStyle/>
          <a:p>
            <a:r>
              <a:rPr lang="en-US" dirty="0"/>
              <a:t>In this case, </a:t>
            </a:r>
            <a:r>
              <a:rPr lang="en-US" dirty="0" smtClean="0"/>
              <a:t>We must </a:t>
            </a:r>
            <a:r>
              <a:rPr lang="en-US" dirty="0"/>
              <a:t>define and create a page to handle the exceptions, as in the error.jsp page. The pages where may occur exception, define the errorPage attribute of page directive, as in the process.jsp page.</a:t>
            </a:r>
          </a:p>
          <a:p>
            <a:r>
              <a:rPr lang="en-US" dirty="0"/>
              <a:t>There are 3 files:</a:t>
            </a:r>
          </a:p>
          <a:p>
            <a:r>
              <a:rPr lang="en-US" dirty="0"/>
              <a:t>index.jsp for input values</a:t>
            </a:r>
          </a:p>
          <a:p>
            <a:r>
              <a:rPr lang="en-US" dirty="0"/>
              <a:t>process.jsp for dividing the two numbers and displaying the result</a:t>
            </a:r>
          </a:p>
          <a:p>
            <a:r>
              <a:rPr lang="en-US" dirty="0"/>
              <a:t>error.jsp for handling the exception</a:t>
            </a:r>
          </a:p>
          <a:p>
            <a:endParaRPr lang="en-US" dirty="0"/>
          </a:p>
        </p:txBody>
      </p:sp>
      <p:sp>
        <p:nvSpPr>
          <p:cNvPr id="4" name="Date Placeholder 3"/>
          <p:cNvSpPr>
            <a:spLocks noGrp="1"/>
          </p:cNvSpPr>
          <p:nvPr>
            <p:ph type="dt" sz="half" idx="10"/>
          </p:nvPr>
        </p:nvSpPr>
        <p:spPr/>
        <p:txBody>
          <a:bodyPr/>
          <a:lstStyle/>
          <a:p>
            <a:fld id="{71D8AE21-6C21-4C48-BBF0-239CD0C9FEB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129</a:t>
            </a:fld>
            <a:endParaRPr lang="en-US" dirty="0"/>
          </a:p>
        </p:txBody>
      </p:sp>
    </p:spTree>
    <p:extLst>
      <p:ext uri="{BB962C8B-B14F-4D97-AF65-F5344CB8AC3E}">
        <p14:creationId xmlns:p14="http://schemas.microsoft.com/office/powerpoint/2010/main" val="269055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JSP Page</a:t>
            </a:r>
            <a:br>
              <a:rPr lang="en-US" dirty="0"/>
            </a:br>
            <a:endParaRPr lang="en-US" dirty="0"/>
          </a:p>
        </p:txBody>
      </p:sp>
      <p:sp>
        <p:nvSpPr>
          <p:cNvPr id="3" name="Content Placeholder 2"/>
          <p:cNvSpPr>
            <a:spLocks noGrp="1"/>
          </p:cNvSpPr>
          <p:nvPr>
            <p:ph idx="1"/>
          </p:nvPr>
        </p:nvSpPr>
        <p:spPr/>
        <p:txBody>
          <a:bodyPr/>
          <a:lstStyle/>
          <a:p>
            <a:r>
              <a:rPr lang="en-US" dirty="0"/>
              <a:t>To create the first jsp page, write some html code as given below, and save it by .jsp extension. We have save this file as index.jsp. Put it in a folder and paste the folder in the web-apps directory in apache tomcat to run the jsp page.</a:t>
            </a:r>
          </a:p>
        </p:txBody>
      </p:sp>
      <p:sp>
        <p:nvSpPr>
          <p:cNvPr id="4" name="Date Placeholder 3"/>
          <p:cNvSpPr>
            <a:spLocks noGrp="1"/>
          </p:cNvSpPr>
          <p:nvPr>
            <p:ph type="dt" sz="half" idx="10"/>
          </p:nvPr>
        </p:nvSpPr>
        <p:spPr/>
        <p:txBody>
          <a:bodyPr/>
          <a:lstStyle/>
          <a:p>
            <a:fld id="{AF2A3DE9-8E4C-4010-A19F-F5A966F4CB2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a:t>
            </a:fld>
            <a:endParaRPr lang="en-US" dirty="0"/>
          </a:p>
        </p:txBody>
      </p:sp>
    </p:spTree>
    <p:extLst>
      <p:ext uri="{BB962C8B-B14F-4D97-AF65-F5344CB8AC3E}">
        <p14:creationId xmlns:p14="http://schemas.microsoft.com/office/powerpoint/2010/main" val="110309710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index.jsp</a:t>
            </a:r>
          </a:p>
        </p:txBody>
      </p:sp>
      <p:sp>
        <p:nvSpPr>
          <p:cNvPr id="3" name="Content Placeholder 2"/>
          <p:cNvSpPr>
            <a:spLocks noGrp="1"/>
          </p:cNvSpPr>
          <p:nvPr>
            <p:ph idx="1"/>
          </p:nvPr>
        </p:nvSpPr>
        <p:spPr/>
        <p:txBody>
          <a:bodyPr/>
          <a:lstStyle/>
          <a:p>
            <a:r>
              <a:rPr lang="en-US" dirty="0"/>
              <a:t>&lt;form action="process.jsp"&gt;  </a:t>
            </a:r>
          </a:p>
          <a:p>
            <a:r>
              <a:rPr lang="en-US" dirty="0"/>
              <a:t>No1:&lt;input type="text" name="n1" /&gt;&lt;br/&gt;&lt;br/&gt;  </a:t>
            </a:r>
          </a:p>
          <a:p>
            <a:r>
              <a:rPr lang="en-US" dirty="0"/>
              <a:t>No1:&lt;input type="text" name="n2" /&gt;&lt;br/&gt;&lt;br/&gt;  </a:t>
            </a:r>
          </a:p>
          <a:p>
            <a:r>
              <a:rPr lang="en-US" dirty="0"/>
              <a:t>&lt;input type="submit" value="divide"/&gt;  </a:t>
            </a:r>
          </a:p>
          <a:p>
            <a:r>
              <a:rPr lang="en-US" dirty="0"/>
              <a:t>&lt;/form&gt;  </a:t>
            </a:r>
          </a:p>
          <a:p>
            <a:endParaRPr lang="en-US" dirty="0"/>
          </a:p>
        </p:txBody>
      </p:sp>
      <p:sp>
        <p:nvSpPr>
          <p:cNvPr id="4" name="Date Placeholder 3"/>
          <p:cNvSpPr>
            <a:spLocks noGrp="1"/>
          </p:cNvSpPr>
          <p:nvPr>
            <p:ph type="dt" sz="half" idx="10"/>
          </p:nvPr>
        </p:nvSpPr>
        <p:spPr/>
        <p:txBody>
          <a:bodyPr/>
          <a:lstStyle/>
          <a:p>
            <a:fld id="{C9145AA3-A8D1-4100-80A7-1FFFF1D408C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130</a:t>
            </a:fld>
            <a:endParaRPr lang="en-US" dirty="0"/>
          </a:p>
        </p:txBody>
      </p:sp>
    </p:spTree>
    <p:extLst>
      <p:ext uri="{BB962C8B-B14F-4D97-AF65-F5344CB8AC3E}">
        <p14:creationId xmlns:p14="http://schemas.microsoft.com/office/powerpoint/2010/main" val="27631526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process.jsp</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&lt;%@ page errorPage="error.jsp" %&gt;  </a:t>
            </a:r>
          </a:p>
          <a:p>
            <a:r>
              <a:rPr lang="en-US" dirty="0"/>
              <a:t>&lt;%  </a:t>
            </a:r>
          </a:p>
          <a:p>
            <a:r>
              <a:rPr lang="en-US" dirty="0"/>
              <a:t>  </a:t>
            </a:r>
          </a:p>
          <a:p>
            <a:r>
              <a:rPr lang="en-US" dirty="0"/>
              <a:t>String num1=request.getParameter("n1");  </a:t>
            </a:r>
          </a:p>
          <a:p>
            <a:r>
              <a:rPr lang="en-US" dirty="0"/>
              <a:t>String num2=request.getParameter("n2");  </a:t>
            </a:r>
          </a:p>
          <a:p>
            <a:r>
              <a:rPr lang="en-US" dirty="0"/>
              <a:t>  </a:t>
            </a:r>
          </a:p>
          <a:p>
            <a:r>
              <a:rPr lang="en-US" b="1" dirty="0"/>
              <a:t>int</a:t>
            </a:r>
            <a:r>
              <a:rPr lang="en-US" dirty="0"/>
              <a:t> a=Integer.parseInt(num1);  </a:t>
            </a:r>
          </a:p>
          <a:p>
            <a:r>
              <a:rPr lang="en-US" b="1" dirty="0"/>
              <a:t>int</a:t>
            </a:r>
            <a:r>
              <a:rPr lang="en-US" dirty="0"/>
              <a:t> b=Integer.parseInt(num2);  </a:t>
            </a:r>
          </a:p>
          <a:p>
            <a:r>
              <a:rPr lang="en-US" b="1" dirty="0"/>
              <a:t>int</a:t>
            </a:r>
            <a:r>
              <a:rPr lang="en-US" dirty="0"/>
              <a:t> c=a/b;  </a:t>
            </a:r>
          </a:p>
          <a:p>
            <a:r>
              <a:rPr lang="en-US" dirty="0"/>
              <a:t>out.print("division of numbers is: "+c);  </a:t>
            </a:r>
          </a:p>
          <a:p>
            <a:r>
              <a:rPr lang="en-US" dirty="0"/>
              <a:t>  </a:t>
            </a:r>
          </a:p>
          <a:p>
            <a:r>
              <a:rPr lang="en-US" dirty="0"/>
              <a:t>%&gt; </a:t>
            </a:r>
          </a:p>
          <a:p>
            <a:endParaRPr lang="en-US" dirty="0"/>
          </a:p>
        </p:txBody>
      </p:sp>
      <p:sp>
        <p:nvSpPr>
          <p:cNvPr id="4" name="Date Placeholder 3"/>
          <p:cNvSpPr>
            <a:spLocks noGrp="1"/>
          </p:cNvSpPr>
          <p:nvPr>
            <p:ph type="dt" sz="half" idx="10"/>
          </p:nvPr>
        </p:nvSpPr>
        <p:spPr/>
        <p:txBody>
          <a:bodyPr/>
          <a:lstStyle/>
          <a:p>
            <a:fld id="{4D6EEE0A-15C9-4BEB-996B-C86DA842CC0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131</a:t>
            </a:fld>
            <a:endParaRPr lang="en-US" dirty="0"/>
          </a:p>
        </p:txBody>
      </p:sp>
    </p:spTree>
    <p:extLst>
      <p:ext uri="{BB962C8B-B14F-4D97-AF65-F5344CB8AC3E}">
        <p14:creationId xmlns:p14="http://schemas.microsoft.com/office/powerpoint/2010/main" val="454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error.jsp</a:t>
            </a:r>
          </a:p>
        </p:txBody>
      </p:sp>
      <p:sp>
        <p:nvSpPr>
          <p:cNvPr id="3" name="Content Placeholder 2"/>
          <p:cNvSpPr>
            <a:spLocks noGrp="1"/>
          </p:cNvSpPr>
          <p:nvPr>
            <p:ph idx="1"/>
          </p:nvPr>
        </p:nvSpPr>
        <p:spPr/>
        <p:txBody>
          <a:bodyPr/>
          <a:lstStyle/>
          <a:p>
            <a:r>
              <a:rPr lang="en-US" dirty="0"/>
              <a:t>&lt;%@ page isErrorPage="true" %&gt;  </a:t>
            </a:r>
          </a:p>
          <a:p>
            <a:r>
              <a:rPr lang="en-US" dirty="0"/>
              <a:t>  </a:t>
            </a:r>
          </a:p>
          <a:p>
            <a:r>
              <a:rPr lang="en-US" dirty="0"/>
              <a:t>&lt;h3&gt;Sorry an exception occured!&lt;/h3&gt;  </a:t>
            </a:r>
          </a:p>
          <a:p>
            <a:r>
              <a:rPr lang="en-US" dirty="0"/>
              <a:t>  </a:t>
            </a:r>
          </a:p>
          <a:p>
            <a:r>
              <a:rPr lang="en-US" dirty="0"/>
              <a:t>Exception is: &lt;%= exception %</a:t>
            </a:r>
          </a:p>
          <a:p>
            <a:endParaRPr lang="en-US" dirty="0"/>
          </a:p>
        </p:txBody>
      </p:sp>
      <p:sp>
        <p:nvSpPr>
          <p:cNvPr id="4" name="Date Placeholder 3"/>
          <p:cNvSpPr>
            <a:spLocks noGrp="1"/>
          </p:cNvSpPr>
          <p:nvPr>
            <p:ph type="dt" sz="half" idx="10"/>
          </p:nvPr>
        </p:nvSpPr>
        <p:spPr/>
        <p:txBody>
          <a:bodyPr/>
          <a:lstStyle/>
          <a:p>
            <a:fld id="{2E62BAB9-0D02-4496-9F7A-26898AD5C86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132</a:t>
            </a:fld>
            <a:endParaRPr lang="en-US" dirty="0"/>
          </a:p>
        </p:txBody>
      </p:sp>
    </p:spTree>
    <p:extLst>
      <p:ext uri="{BB962C8B-B14F-4D97-AF65-F5344CB8AC3E}">
        <p14:creationId xmlns:p14="http://schemas.microsoft.com/office/powerpoint/2010/main" val="216135473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76225"/>
            <a:ext cx="8895291" cy="1654175"/>
          </a:xfrm>
        </p:spPr>
        <p:txBody>
          <a:bodyPr>
            <a:normAutofit fontScale="90000"/>
          </a:bodyPr>
          <a:lstStyle/>
          <a:p>
            <a:r>
              <a:rPr lang="en-US" dirty="0" smtClean="0"/>
              <a:t>2. </a:t>
            </a:r>
            <a:r>
              <a:rPr lang="en-US" dirty="0"/>
              <a:t>Example of exception handling in jsp by specifying the error-page element in web.xml file</a:t>
            </a:r>
            <a:br>
              <a:rPr lang="en-US" dirty="0"/>
            </a:br>
            <a:endParaRPr lang="en-US" dirty="0"/>
          </a:p>
        </p:txBody>
      </p:sp>
      <p:sp>
        <p:nvSpPr>
          <p:cNvPr id="3" name="Content Placeholder 2"/>
          <p:cNvSpPr>
            <a:spLocks noGrp="1"/>
          </p:cNvSpPr>
          <p:nvPr>
            <p:ph idx="1"/>
          </p:nvPr>
        </p:nvSpPr>
        <p:spPr/>
        <p:txBody>
          <a:bodyPr/>
          <a:lstStyle/>
          <a:p>
            <a:r>
              <a:rPr lang="en-US" dirty="0"/>
              <a:t>This approach is better because you don't need to specify the errorPage attribute in each jsp page. Specifying the single entry in the web.xml file will handle the exception. In this case, either specify exception-type or error-code with the location element. If you want to handle all the exception, you will have to specify the java.lang.Exception in the exception-type element. Let's see the simple example:</a:t>
            </a:r>
          </a:p>
          <a:p>
            <a:r>
              <a:rPr lang="en-US" dirty="0"/>
              <a:t>There are 4 files:</a:t>
            </a:r>
          </a:p>
          <a:p>
            <a:r>
              <a:rPr lang="en-US" dirty="0"/>
              <a:t>web.xml file for specifying the error-page element</a:t>
            </a:r>
          </a:p>
          <a:p>
            <a:r>
              <a:rPr lang="en-US" dirty="0"/>
              <a:t>index.jsp for input values</a:t>
            </a:r>
          </a:p>
          <a:p>
            <a:r>
              <a:rPr lang="en-US" dirty="0"/>
              <a:t>process.jsp for dividing the two numbers and displaying the result</a:t>
            </a:r>
          </a:p>
          <a:p>
            <a:r>
              <a:rPr lang="en-US" dirty="0"/>
              <a:t>error.jsp for displaying the exception</a:t>
            </a:r>
          </a:p>
          <a:p>
            <a:endParaRPr lang="en-US" dirty="0"/>
          </a:p>
        </p:txBody>
      </p:sp>
      <p:sp>
        <p:nvSpPr>
          <p:cNvPr id="4" name="Date Placeholder 3"/>
          <p:cNvSpPr>
            <a:spLocks noGrp="1"/>
          </p:cNvSpPr>
          <p:nvPr>
            <p:ph type="dt" sz="half" idx="10"/>
          </p:nvPr>
        </p:nvSpPr>
        <p:spPr/>
        <p:txBody>
          <a:bodyPr/>
          <a:lstStyle/>
          <a:p>
            <a:fld id="{456F9950-F2A6-49E0-8723-A11DB0E0E28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133</a:t>
            </a:fld>
            <a:endParaRPr lang="en-US" dirty="0"/>
          </a:p>
        </p:txBody>
      </p:sp>
    </p:spTree>
    <p:extLst>
      <p:ext uri="{BB962C8B-B14F-4D97-AF65-F5344CB8AC3E}">
        <p14:creationId xmlns:p14="http://schemas.microsoft.com/office/powerpoint/2010/main" val="404318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web.xml file if you want to handle any exception</a:t>
            </a:r>
            <a:br>
              <a:rPr lang="en-US" b="1" dirty="0"/>
            </a:br>
            <a:endParaRPr lang="en-US" dirty="0"/>
          </a:p>
        </p:txBody>
      </p:sp>
      <p:sp>
        <p:nvSpPr>
          <p:cNvPr id="3" name="Content Placeholder 2"/>
          <p:cNvSpPr>
            <a:spLocks noGrp="1"/>
          </p:cNvSpPr>
          <p:nvPr>
            <p:ph idx="1"/>
          </p:nvPr>
        </p:nvSpPr>
        <p:spPr/>
        <p:txBody>
          <a:bodyPr/>
          <a:lstStyle/>
          <a:p>
            <a:r>
              <a:rPr lang="en-US" dirty="0"/>
              <a:t>&lt;web-app&gt;  </a:t>
            </a:r>
          </a:p>
          <a:p>
            <a:r>
              <a:rPr lang="en-US" dirty="0"/>
              <a:t>  </a:t>
            </a:r>
          </a:p>
          <a:p>
            <a:r>
              <a:rPr lang="en-US" dirty="0"/>
              <a:t> &lt;error-page&gt;  </a:t>
            </a:r>
          </a:p>
          <a:p>
            <a:r>
              <a:rPr lang="en-US" dirty="0"/>
              <a:t>  &lt;exception-type&gt;java.lang.Exception&lt;/exception-type&gt;  </a:t>
            </a:r>
          </a:p>
          <a:p>
            <a:r>
              <a:rPr lang="en-US" dirty="0"/>
              <a:t>  &lt;location&gt;/error.jsp&lt;/location&gt;  </a:t>
            </a:r>
          </a:p>
          <a:p>
            <a:r>
              <a:rPr lang="en-US" dirty="0"/>
              <a:t>  &lt;/error-page&gt;  </a:t>
            </a:r>
          </a:p>
          <a:p>
            <a:r>
              <a:rPr lang="en-US" dirty="0"/>
              <a:t>   </a:t>
            </a:r>
          </a:p>
          <a:p>
            <a:r>
              <a:rPr lang="en-US" dirty="0"/>
              <a:t>&lt;/web-app</a:t>
            </a:r>
            <a:r>
              <a:rPr lang="en-US" dirty="0" smtClean="0"/>
              <a:t>&gt;</a:t>
            </a:r>
          </a:p>
          <a:p>
            <a:r>
              <a:rPr lang="en-US" dirty="0" smtClean="0"/>
              <a:t>Note: This </a:t>
            </a:r>
            <a:r>
              <a:rPr lang="en-US" dirty="0"/>
              <a:t>approach is better if you want to handle any exception. </a:t>
            </a:r>
          </a:p>
          <a:p>
            <a:endParaRPr lang="en-US" dirty="0"/>
          </a:p>
        </p:txBody>
      </p:sp>
      <p:sp>
        <p:nvSpPr>
          <p:cNvPr id="4" name="Date Placeholder 3"/>
          <p:cNvSpPr>
            <a:spLocks noGrp="1"/>
          </p:cNvSpPr>
          <p:nvPr>
            <p:ph type="dt" sz="half" idx="10"/>
          </p:nvPr>
        </p:nvSpPr>
        <p:spPr/>
        <p:txBody>
          <a:bodyPr/>
          <a:lstStyle/>
          <a:p>
            <a:fld id="{652BF144-3594-448B-8A14-3DB890A65D3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134</a:t>
            </a:fld>
            <a:endParaRPr lang="en-US" dirty="0"/>
          </a:p>
        </p:txBody>
      </p:sp>
    </p:spTree>
    <p:extLst>
      <p:ext uri="{BB962C8B-B14F-4D97-AF65-F5344CB8AC3E}">
        <p14:creationId xmlns:p14="http://schemas.microsoft.com/office/powerpoint/2010/main" val="379404546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1.1) </a:t>
            </a:r>
            <a:r>
              <a:rPr lang="en-US" b="1" dirty="0"/>
              <a:t>web.xml file if you want to handle the exception for a specific error code</a:t>
            </a:r>
          </a:p>
        </p:txBody>
      </p:sp>
      <p:sp>
        <p:nvSpPr>
          <p:cNvPr id="3" name="Content Placeholder 2"/>
          <p:cNvSpPr>
            <a:spLocks noGrp="1"/>
          </p:cNvSpPr>
          <p:nvPr>
            <p:ph idx="1"/>
          </p:nvPr>
        </p:nvSpPr>
        <p:spPr/>
        <p:txBody>
          <a:bodyPr/>
          <a:lstStyle/>
          <a:p>
            <a:r>
              <a:rPr lang="en-US" dirty="0"/>
              <a:t>&lt;web-app&gt;  </a:t>
            </a:r>
          </a:p>
          <a:p>
            <a:r>
              <a:rPr lang="en-US" dirty="0"/>
              <a:t>  </a:t>
            </a:r>
          </a:p>
          <a:p>
            <a:r>
              <a:rPr lang="en-US" dirty="0"/>
              <a:t> &lt;error-page&gt;  </a:t>
            </a:r>
          </a:p>
          <a:p>
            <a:r>
              <a:rPr lang="en-US" dirty="0"/>
              <a:t>  &lt;error-code&gt;500&lt;/error-code&gt;  </a:t>
            </a:r>
          </a:p>
          <a:p>
            <a:r>
              <a:rPr lang="en-US" dirty="0"/>
              <a:t>  &lt;location&gt;/error.jsp&lt;/location&gt;  </a:t>
            </a:r>
          </a:p>
          <a:p>
            <a:r>
              <a:rPr lang="en-US" dirty="0"/>
              <a:t>  &lt;/error-page&gt;  </a:t>
            </a:r>
          </a:p>
          <a:p>
            <a:r>
              <a:rPr lang="en-US" dirty="0"/>
              <a:t>   </a:t>
            </a:r>
          </a:p>
          <a:p>
            <a:r>
              <a:rPr lang="en-US" dirty="0"/>
              <a:t>&lt;/web-app&gt;  </a:t>
            </a:r>
          </a:p>
          <a:p>
            <a:endParaRPr lang="en-US" dirty="0"/>
          </a:p>
        </p:txBody>
      </p:sp>
      <p:sp>
        <p:nvSpPr>
          <p:cNvPr id="4" name="Date Placeholder 3"/>
          <p:cNvSpPr>
            <a:spLocks noGrp="1"/>
          </p:cNvSpPr>
          <p:nvPr>
            <p:ph type="dt" sz="half" idx="10"/>
          </p:nvPr>
        </p:nvSpPr>
        <p:spPr/>
        <p:txBody>
          <a:bodyPr/>
          <a:lstStyle/>
          <a:p>
            <a:fld id="{F5BF3E45-85A4-445B-820C-2C5CB9FCEBC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135</a:t>
            </a:fld>
            <a:endParaRPr lang="en-US" dirty="0"/>
          </a:p>
        </p:txBody>
      </p:sp>
    </p:spTree>
    <p:extLst>
      <p:ext uri="{BB962C8B-B14F-4D97-AF65-F5344CB8AC3E}">
        <p14:creationId xmlns:p14="http://schemas.microsoft.com/office/powerpoint/2010/main" val="154074002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index.jsp</a:t>
            </a:r>
            <a:br>
              <a:rPr lang="en-US" b="1" dirty="0"/>
            </a:br>
            <a:endParaRPr lang="en-US" dirty="0"/>
          </a:p>
        </p:txBody>
      </p:sp>
      <p:sp>
        <p:nvSpPr>
          <p:cNvPr id="3" name="Content Placeholder 2"/>
          <p:cNvSpPr>
            <a:spLocks noGrp="1"/>
          </p:cNvSpPr>
          <p:nvPr>
            <p:ph idx="1"/>
          </p:nvPr>
        </p:nvSpPr>
        <p:spPr/>
        <p:txBody>
          <a:bodyPr/>
          <a:lstStyle/>
          <a:p>
            <a:r>
              <a:rPr lang="en-US" dirty="0"/>
              <a:t>&lt;form action="process.jsp"&gt;  </a:t>
            </a:r>
          </a:p>
          <a:p>
            <a:r>
              <a:rPr lang="en-US" dirty="0"/>
              <a:t>No1:&lt;input type="text" name="n1" /&gt;&lt;br/&gt;&lt;br/&gt;  </a:t>
            </a:r>
          </a:p>
          <a:p>
            <a:r>
              <a:rPr lang="en-US" dirty="0"/>
              <a:t>No1:&lt;input type="text" name="n2" /&gt;&lt;br/&gt;&lt;br/&gt;  </a:t>
            </a:r>
          </a:p>
          <a:p>
            <a:r>
              <a:rPr lang="en-US" dirty="0"/>
              <a:t>&lt;input type="submit" value="divide"/&gt;  </a:t>
            </a:r>
          </a:p>
          <a:p>
            <a:r>
              <a:rPr lang="en-US" dirty="0"/>
              <a:t>&lt;/form&gt;  </a:t>
            </a:r>
          </a:p>
          <a:p>
            <a:endParaRPr lang="en-US" dirty="0"/>
          </a:p>
        </p:txBody>
      </p:sp>
      <p:sp>
        <p:nvSpPr>
          <p:cNvPr id="4" name="Date Placeholder 3"/>
          <p:cNvSpPr>
            <a:spLocks noGrp="1"/>
          </p:cNvSpPr>
          <p:nvPr>
            <p:ph type="dt" sz="half" idx="10"/>
          </p:nvPr>
        </p:nvSpPr>
        <p:spPr/>
        <p:txBody>
          <a:bodyPr/>
          <a:lstStyle/>
          <a:p>
            <a:fld id="{79C6C693-9DF9-438A-AD7C-E8690282234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136</a:t>
            </a:fld>
            <a:endParaRPr lang="en-US" dirty="0"/>
          </a:p>
        </p:txBody>
      </p:sp>
    </p:spTree>
    <p:extLst>
      <p:ext uri="{BB962C8B-B14F-4D97-AF65-F5344CB8AC3E}">
        <p14:creationId xmlns:p14="http://schemas.microsoft.com/office/powerpoint/2010/main" val="196519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Process.jsp</a:t>
            </a:r>
            <a:endParaRPr lang="en-US" dirty="0"/>
          </a:p>
        </p:txBody>
      </p:sp>
      <p:sp>
        <p:nvSpPr>
          <p:cNvPr id="3" name="Content Placeholder 2"/>
          <p:cNvSpPr>
            <a:spLocks noGrp="1"/>
          </p:cNvSpPr>
          <p:nvPr>
            <p:ph idx="1"/>
          </p:nvPr>
        </p:nvSpPr>
        <p:spPr/>
        <p:txBody>
          <a:bodyPr>
            <a:normAutofit fontScale="85000" lnSpcReduction="20000"/>
          </a:bodyPr>
          <a:lstStyle/>
          <a:p>
            <a:r>
              <a:rPr lang="en-US" dirty="0"/>
              <a:t>&lt;%  </a:t>
            </a:r>
          </a:p>
          <a:p>
            <a:r>
              <a:rPr lang="en-US" dirty="0"/>
              <a:t>  </a:t>
            </a:r>
          </a:p>
          <a:p>
            <a:r>
              <a:rPr lang="en-US" dirty="0"/>
              <a:t>String num1=request.getParameter("n1");  </a:t>
            </a:r>
          </a:p>
          <a:p>
            <a:r>
              <a:rPr lang="en-US" dirty="0"/>
              <a:t>String num2=request.getParameter("n2");  </a:t>
            </a:r>
          </a:p>
          <a:p>
            <a:r>
              <a:rPr lang="en-US" dirty="0"/>
              <a:t>  </a:t>
            </a:r>
          </a:p>
          <a:p>
            <a:r>
              <a:rPr lang="en-US" b="1" dirty="0"/>
              <a:t>int</a:t>
            </a:r>
            <a:r>
              <a:rPr lang="en-US" dirty="0"/>
              <a:t> a=Integer.parseInt(num1);  </a:t>
            </a:r>
          </a:p>
          <a:p>
            <a:r>
              <a:rPr lang="en-US" b="1" dirty="0"/>
              <a:t>int</a:t>
            </a:r>
            <a:r>
              <a:rPr lang="en-US" dirty="0"/>
              <a:t> b=Integer.parseInt(num2);  </a:t>
            </a:r>
          </a:p>
          <a:p>
            <a:r>
              <a:rPr lang="en-US" b="1" dirty="0"/>
              <a:t>int</a:t>
            </a:r>
            <a:r>
              <a:rPr lang="en-US" dirty="0"/>
              <a:t> c=a/b;  </a:t>
            </a:r>
          </a:p>
          <a:p>
            <a:r>
              <a:rPr lang="en-US" dirty="0"/>
              <a:t>out.print("division of numbers is: "+c);  </a:t>
            </a:r>
          </a:p>
          <a:p>
            <a:r>
              <a:rPr lang="en-US" dirty="0"/>
              <a:t>  </a:t>
            </a:r>
          </a:p>
          <a:p>
            <a:r>
              <a:rPr lang="en-US" dirty="0"/>
              <a:t>%&gt;  </a:t>
            </a:r>
          </a:p>
          <a:p>
            <a:r>
              <a:rPr lang="en-US" dirty="0"/>
              <a:t>Now, you don't need to specify the errorPage attribute of page directive in the jsp page</a:t>
            </a:r>
          </a:p>
        </p:txBody>
      </p:sp>
      <p:sp>
        <p:nvSpPr>
          <p:cNvPr id="4" name="Date Placeholder 3"/>
          <p:cNvSpPr>
            <a:spLocks noGrp="1"/>
          </p:cNvSpPr>
          <p:nvPr>
            <p:ph type="dt" sz="half" idx="10"/>
          </p:nvPr>
        </p:nvSpPr>
        <p:spPr/>
        <p:txBody>
          <a:bodyPr/>
          <a:lstStyle/>
          <a:p>
            <a:fld id="{0C5F38DF-5125-40F8-981A-2D50386B443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137</a:t>
            </a:fld>
            <a:endParaRPr lang="en-US" dirty="0"/>
          </a:p>
        </p:txBody>
      </p:sp>
    </p:spTree>
    <p:extLst>
      <p:ext uri="{BB962C8B-B14F-4D97-AF65-F5344CB8AC3E}">
        <p14:creationId xmlns:p14="http://schemas.microsoft.com/office/powerpoint/2010/main" val="215179659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rror.jsp</a:t>
            </a:r>
            <a:endParaRPr lang="en-US" dirty="0"/>
          </a:p>
        </p:txBody>
      </p:sp>
      <p:sp>
        <p:nvSpPr>
          <p:cNvPr id="3" name="Content Placeholder 2"/>
          <p:cNvSpPr>
            <a:spLocks noGrp="1"/>
          </p:cNvSpPr>
          <p:nvPr>
            <p:ph idx="1"/>
          </p:nvPr>
        </p:nvSpPr>
        <p:spPr/>
        <p:txBody>
          <a:bodyPr/>
          <a:lstStyle/>
          <a:p>
            <a:r>
              <a:rPr lang="en-US" dirty="0"/>
              <a:t>&lt;%@ page isErrorPage="true" %&gt;  </a:t>
            </a:r>
          </a:p>
          <a:p>
            <a:r>
              <a:rPr lang="en-US" dirty="0"/>
              <a:t>  </a:t>
            </a:r>
          </a:p>
          <a:p>
            <a:r>
              <a:rPr lang="en-US" dirty="0"/>
              <a:t>&lt;h3&gt;Sorry an exception occured!&lt;/h3&gt;  </a:t>
            </a:r>
          </a:p>
          <a:p>
            <a:r>
              <a:rPr lang="en-US" dirty="0"/>
              <a:t>  </a:t>
            </a:r>
          </a:p>
          <a:p>
            <a:r>
              <a:rPr lang="en-US" dirty="0"/>
              <a:t>Exception is: &lt;%= exception %&gt;  </a:t>
            </a:r>
          </a:p>
          <a:p>
            <a:endParaRPr lang="en-US" dirty="0"/>
          </a:p>
        </p:txBody>
      </p:sp>
      <p:sp>
        <p:nvSpPr>
          <p:cNvPr id="4" name="Date Placeholder 3"/>
          <p:cNvSpPr>
            <a:spLocks noGrp="1"/>
          </p:cNvSpPr>
          <p:nvPr>
            <p:ph type="dt" sz="half" idx="10"/>
          </p:nvPr>
        </p:nvSpPr>
        <p:spPr/>
        <p:txBody>
          <a:bodyPr/>
          <a:lstStyle/>
          <a:p>
            <a:fld id="{38092ABC-B221-4D22-8A98-B848AAF3C92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138</a:t>
            </a:fld>
            <a:endParaRPr lang="en-US" dirty="0"/>
          </a:p>
        </p:txBody>
      </p:sp>
    </p:spTree>
    <p:extLst>
      <p:ext uri="{BB962C8B-B14F-4D97-AF65-F5344CB8AC3E}">
        <p14:creationId xmlns:p14="http://schemas.microsoft.com/office/powerpoint/2010/main" val="428138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JSP Action Tags</a:t>
            </a:r>
            <a:br>
              <a:rPr lang="en-US" dirty="0"/>
            </a:b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
        <p:nvSpPr>
          <p:cNvPr id="2" name="Date Placeholder 1"/>
          <p:cNvSpPr>
            <a:spLocks noGrp="1"/>
          </p:cNvSpPr>
          <p:nvPr>
            <p:ph type="dt" sz="half" idx="10"/>
          </p:nvPr>
        </p:nvSpPr>
        <p:spPr/>
        <p:txBody>
          <a:bodyPr/>
          <a:lstStyle/>
          <a:p>
            <a:fld id="{4FFDCD42-B961-4334-9006-B5F1480C4E66}" type="datetime1">
              <a:rPr lang="en-US" smtClean="0"/>
              <a:t>7/10/2017</a:t>
            </a:fld>
            <a:endParaRPr lang="en-US" dirty="0"/>
          </a:p>
        </p:txBody>
      </p:sp>
      <p:sp>
        <p:nvSpPr>
          <p:cNvPr id="3" name="Footer Placeholder 2"/>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139</a:t>
            </a:fld>
            <a:endParaRPr lang="en-US" dirty="0"/>
          </a:p>
        </p:txBody>
      </p:sp>
    </p:spTree>
    <p:extLst>
      <p:ext uri="{BB962C8B-B14F-4D97-AF65-F5344CB8AC3E}">
        <p14:creationId xmlns:p14="http://schemas.microsoft.com/office/powerpoint/2010/main" val="2766265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&lt;% out.print(2*5); %&gt;  </a:t>
            </a:r>
          </a:p>
          <a:p>
            <a:r>
              <a:rPr lang="en-US" dirty="0"/>
              <a:t>&lt;/body&gt;  </a:t>
            </a:r>
          </a:p>
          <a:p>
            <a:r>
              <a:rPr lang="en-US" dirty="0"/>
              <a:t>&lt;/html&gt;  </a:t>
            </a:r>
          </a:p>
          <a:p>
            <a:endParaRPr lang="en-US" dirty="0" smtClean="0"/>
          </a:p>
          <a:p>
            <a:r>
              <a:rPr lang="en-US" dirty="0" smtClean="0"/>
              <a:t>//It will print 10 on the browser</a:t>
            </a:r>
            <a:endParaRPr lang="en-US" dirty="0"/>
          </a:p>
        </p:txBody>
      </p:sp>
      <p:sp>
        <p:nvSpPr>
          <p:cNvPr id="4" name="Date Placeholder 3"/>
          <p:cNvSpPr>
            <a:spLocks noGrp="1"/>
          </p:cNvSpPr>
          <p:nvPr>
            <p:ph type="dt" sz="half" idx="10"/>
          </p:nvPr>
        </p:nvSpPr>
        <p:spPr/>
        <p:txBody>
          <a:bodyPr/>
          <a:lstStyle/>
          <a:p>
            <a:fld id="{85A4BA6F-FE1A-4315-A503-CD01E06E2B69}"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a:t>
            </a:fld>
            <a:endParaRPr lang="en-US" dirty="0"/>
          </a:p>
        </p:txBody>
      </p:sp>
    </p:spTree>
    <p:extLst>
      <p:ext uri="{BB962C8B-B14F-4D97-AF65-F5344CB8AC3E}">
        <p14:creationId xmlns:p14="http://schemas.microsoft.com/office/powerpoint/2010/main" val="88431777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Action Tags</a:t>
            </a:r>
            <a:endParaRPr lang="en-US" dirty="0"/>
          </a:p>
        </p:txBody>
      </p:sp>
      <p:sp>
        <p:nvSpPr>
          <p:cNvPr id="3" name="Content Placeholder 2"/>
          <p:cNvSpPr>
            <a:spLocks noGrp="1"/>
          </p:cNvSpPr>
          <p:nvPr>
            <p:ph idx="1"/>
          </p:nvPr>
        </p:nvSpPr>
        <p:spPr/>
        <p:txBody>
          <a:bodyPr/>
          <a:lstStyle/>
          <a:p>
            <a:r>
              <a:rPr lang="en-US" dirty="0"/>
              <a:t>There are many JSP action tags or elements. Each JSP action tag is used to perform some specific tasks.</a:t>
            </a:r>
          </a:p>
          <a:p>
            <a:r>
              <a:rPr lang="en-US" dirty="0"/>
              <a:t>The action tags are used to control the flow between pages and to use Java Bean</a:t>
            </a:r>
          </a:p>
          <a:p>
            <a:endParaRPr lang="en-US" dirty="0"/>
          </a:p>
        </p:txBody>
      </p:sp>
      <p:sp>
        <p:nvSpPr>
          <p:cNvPr id="4" name="Date Placeholder 3"/>
          <p:cNvSpPr>
            <a:spLocks noGrp="1"/>
          </p:cNvSpPr>
          <p:nvPr>
            <p:ph type="dt" sz="half" idx="10"/>
          </p:nvPr>
        </p:nvSpPr>
        <p:spPr/>
        <p:txBody>
          <a:bodyPr/>
          <a:lstStyle/>
          <a:p>
            <a:fld id="{8CDA5808-BEF9-4F85-9EE7-2C07C9E2C9C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140</a:t>
            </a:fld>
            <a:endParaRPr lang="en-US" dirty="0"/>
          </a:p>
        </p:txBody>
      </p:sp>
    </p:spTree>
    <p:extLst>
      <p:ext uri="{BB962C8B-B14F-4D97-AF65-F5344CB8AC3E}">
        <p14:creationId xmlns:p14="http://schemas.microsoft.com/office/powerpoint/2010/main" val="38180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Action Tags 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9211845"/>
              </p:ext>
            </p:extLst>
          </p:nvPr>
        </p:nvGraphicFramePr>
        <p:xfrm>
          <a:off x="677333" y="2251333"/>
          <a:ext cx="8666692" cy="3790692"/>
        </p:xfrm>
        <a:graphic>
          <a:graphicData uri="http://schemas.openxmlformats.org/drawingml/2006/table">
            <a:tbl>
              <a:tblPr/>
              <a:tblGrid>
                <a:gridCol w="4333346"/>
                <a:gridCol w="4333346"/>
              </a:tblGrid>
              <a:tr h="246121">
                <a:tc>
                  <a:txBody>
                    <a:bodyPr/>
                    <a:lstStyle/>
                    <a:p>
                      <a:pPr algn="l" fontAlgn="t"/>
                      <a:r>
                        <a:rPr lang="en-US" sz="1300" dirty="0">
                          <a:solidFill>
                            <a:srgbClr val="000000"/>
                          </a:solidFill>
                          <a:effectLst/>
                          <a:latin typeface="times new roman" panose="02020603050405020304" pitchFamily="18" charset="0"/>
                        </a:rPr>
                        <a:t>JSP Action Tags</a:t>
                      </a:r>
                    </a:p>
                  </a:txBody>
                  <a:tcPr marL="27646" marR="27646" marT="27646" marB="27646">
                    <a:lnL w="7620" cap="flat" cmpd="sng" algn="ctr">
                      <a:solidFill>
                        <a:srgbClr val="70A60F"/>
                      </a:solidFill>
                      <a:prstDash val="solid"/>
                      <a:round/>
                      <a:headEnd type="none" w="med" len="med"/>
                      <a:tailEnd type="none" w="med" len="med"/>
                    </a:lnL>
                    <a:lnR w="7620" cap="flat" cmpd="sng" algn="ctr">
                      <a:solidFill>
                        <a:srgbClr val="70A60F"/>
                      </a:solidFill>
                      <a:prstDash val="solid"/>
                      <a:round/>
                      <a:headEnd type="none" w="med" len="med"/>
                      <a:tailEnd type="none" w="med" len="med"/>
                    </a:lnR>
                    <a:lnT w="7620" cap="flat" cmpd="sng" algn="ctr">
                      <a:solidFill>
                        <a:srgbClr val="70A60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300" dirty="0">
                          <a:solidFill>
                            <a:srgbClr val="000000"/>
                          </a:solidFill>
                          <a:effectLst/>
                          <a:latin typeface="times new roman" panose="02020603050405020304" pitchFamily="18" charset="0"/>
                        </a:rPr>
                        <a:t>Description</a:t>
                      </a:r>
                    </a:p>
                  </a:txBody>
                  <a:tcPr marL="27646" marR="27646" marT="27646" marB="27646">
                    <a:lnL w="7620" cap="flat" cmpd="sng" algn="ctr">
                      <a:solidFill>
                        <a:srgbClr val="70A60F"/>
                      </a:solidFill>
                      <a:prstDash val="solid"/>
                      <a:round/>
                      <a:headEnd type="none" w="med" len="med"/>
                      <a:tailEnd type="none" w="med" len="med"/>
                    </a:lnL>
                    <a:lnR w="7620" cap="flat" cmpd="sng" algn="ctr">
                      <a:solidFill>
                        <a:srgbClr val="70A60F"/>
                      </a:solidFill>
                      <a:prstDash val="solid"/>
                      <a:round/>
                      <a:headEnd type="none" w="med" len="med"/>
                      <a:tailEnd type="none" w="med" len="med"/>
                    </a:lnR>
                    <a:lnT w="7620" cap="flat" cmpd="sng" algn="ctr">
                      <a:solidFill>
                        <a:srgbClr val="70A60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438738">
                <a:tc>
                  <a:txBody>
                    <a:bodyPr/>
                    <a:lstStyle/>
                    <a:p>
                      <a:pPr fontAlgn="t"/>
                      <a:r>
                        <a:rPr lang="en-US" sz="1300" b="0" i="0" dirty="0">
                          <a:solidFill>
                            <a:srgbClr val="000000"/>
                          </a:solidFill>
                          <a:effectLst/>
                          <a:latin typeface="verdana" panose="020B0604030504040204" pitchFamily="34" charset="0"/>
                        </a:rPr>
                        <a:t>jsp:forward</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300" b="0" i="0" dirty="0">
                          <a:solidFill>
                            <a:srgbClr val="000000"/>
                          </a:solidFill>
                          <a:effectLst/>
                          <a:latin typeface="verdana" panose="020B0604030504040204" pitchFamily="34" charset="0"/>
                        </a:rPr>
                        <a:t>forwards the request and response to another resource.</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246121">
                <a:tc>
                  <a:txBody>
                    <a:bodyPr/>
                    <a:lstStyle/>
                    <a:p>
                      <a:pPr fontAlgn="t"/>
                      <a:r>
                        <a:rPr lang="en-US" sz="1300" b="0" i="0" dirty="0">
                          <a:solidFill>
                            <a:srgbClr val="000000"/>
                          </a:solidFill>
                          <a:effectLst/>
                          <a:latin typeface="verdana" panose="020B0604030504040204" pitchFamily="34" charset="0"/>
                        </a:rPr>
                        <a:t>jsp:include</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300" b="0" i="0" dirty="0">
                          <a:solidFill>
                            <a:srgbClr val="000000"/>
                          </a:solidFill>
                          <a:effectLst/>
                          <a:latin typeface="verdana" panose="020B0604030504040204" pitchFamily="34" charset="0"/>
                        </a:rPr>
                        <a:t>includes another resource.</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246121">
                <a:tc>
                  <a:txBody>
                    <a:bodyPr/>
                    <a:lstStyle/>
                    <a:p>
                      <a:pPr fontAlgn="t"/>
                      <a:r>
                        <a:rPr lang="en-US" sz="1300" b="0" i="0" dirty="0">
                          <a:solidFill>
                            <a:srgbClr val="000000"/>
                          </a:solidFill>
                          <a:effectLst/>
                          <a:latin typeface="verdana" panose="020B0604030504040204" pitchFamily="34" charset="0"/>
                        </a:rPr>
                        <a:t>jsp:useBean</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300" b="0" i="0" dirty="0">
                          <a:solidFill>
                            <a:srgbClr val="000000"/>
                          </a:solidFill>
                          <a:effectLst/>
                          <a:latin typeface="verdana" panose="020B0604030504040204" pitchFamily="34" charset="0"/>
                        </a:rPr>
                        <a:t>creates or locates bean object.</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438738">
                <a:tc>
                  <a:txBody>
                    <a:bodyPr/>
                    <a:lstStyle/>
                    <a:p>
                      <a:pPr fontAlgn="t"/>
                      <a:r>
                        <a:rPr lang="en-US" sz="1300" b="0" i="0" dirty="0">
                          <a:solidFill>
                            <a:srgbClr val="000000"/>
                          </a:solidFill>
                          <a:effectLst/>
                          <a:latin typeface="verdana" panose="020B0604030504040204" pitchFamily="34" charset="0"/>
                        </a:rPr>
                        <a:t>jsp:setProperty</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300" b="0" i="0" dirty="0">
                          <a:solidFill>
                            <a:srgbClr val="000000"/>
                          </a:solidFill>
                          <a:effectLst/>
                          <a:latin typeface="verdana" panose="020B0604030504040204" pitchFamily="34" charset="0"/>
                        </a:rPr>
                        <a:t>sets the value of property in bean object.</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438738">
                <a:tc>
                  <a:txBody>
                    <a:bodyPr/>
                    <a:lstStyle/>
                    <a:p>
                      <a:pPr fontAlgn="t"/>
                      <a:r>
                        <a:rPr lang="en-US" sz="1300" b="0" i="0" dirty="0">
                          <a:solidFill>
                            <a:srgbClr val="000000"/>
                          </a:solidFill>
                          <a:effectLst/>
                          <a:latin typeface="verdana" panose="020B0604030504040204" pitchFamily="34" charset="0"/>
                        </a:rPr>
                        <a:t>jsp:getProperty</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300" b="0" i="0" dirty="0">
                          <a:solidFill>
                            <a:srgbClr val="000000"/>
                          </a:solidFill>
                          <a:effectLst/>
                          <a:latin typeface="verdana" panose="020B0604030504040204" pitchFamily="34" charset="0"/>
                        </a:rPr>
                        <a:t>prints the value of property of the bean.</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438738">
                <a:tc>
                  <a:txBody>
                    <a:bodyPr/>
                    <a:lstStyle/>
                    <a:p>
                      <a:pPr fontAlgn="t"/>
                      <a:r>
                        <a:rPr lang="en-US" sz="1300" b="0" i="0" dirty="0">
                          <a:solidFill>
                            <a:srgbClr val="000000"/>
                          </a:solidFill>
                          <a:effectLst/>
                          <a:latin typeface="verdana" panose="020B0604030504040204" pitchFamily="34" charset="0"/>
                        </a:rPr>
                        <a:t>jsp:plugin</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300" b="0" i="0" dirty="0">
                          <a:solidFill>
                            <a:srgbClr val="000000"/>
                          </a:solidFill>
                          <a:effectLst/>
                          <a:latin typeface="verdana" panose="020B0604030504040204" pitchFamily="34" charset="0"/>
                        </a:rPr>
                        <a:t>embeds another components such as applet.</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631355">
                <a:tc>
                  <a:txBody>
                    <a:bodyPr/>
                    <a:lstStyle/>
                    <a:p>
                      <a:pPr fontAlgn="t"/>
                      <a:r>
                        <a:rPr lang="en-US" sz="1300" b="0" i="0" dirty="0">
                          <a:solidFill>
                            <a:srgbClr val="000000"/>
                          </a:solidFill>
                          <a:effectLst/>
                          <a:latin typeface="verdana" panose="020B0604030504040204" pitchFamily="34" charset="0"/>
                        </a:rPr>
                        <a:t>jsp:param</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300" b="0" i="0" dirty="0">
                          <a:solidFill>
                            <a:srgbClr val="000000"/>
                          </a:solidFill>
                          <a:effectLst/>
                          <a:latin typeface="verdana" panose="020B0604030504040204" pitchFamily="34" charset="0"/>
                        </a:rPr>
                        <a:t>sets the parameter value. It is used in forward and include mostly.</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631355">
                <a:tc>
                  <a:txBody>
                    <a:bodyPr/>
                    <a:lstStyle/>
                    <a:p>
                      <a:pPr fontAlgn="t"/>
                      <a:r>
                        <a:rPr lang="en-US" sz="1300" b="0" i="0" dirty="0">
                          <a:solidFill>
                            <a:srgbClr val="000000"/>
                          </a:solidFill>
                          <a:effectLst/>
                          <a:latin typeface="verdana" panose="020B0604030504040204" pitchFamily="34" charset="0"/>
                        </a:rPr>
                        <a:t>jsp:fallback</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300" b="0" i="0" dirty="0">
                          <a:solidFill>
                            <a:srgbClr val="000000"/>
                          </a:solidFill>
                          <a:effectLst/>
                          <a:latin typeface="verdana" panose="020B0604030504040204" pitchFamily="34" charset="0"/>
                        </a:rPr>
                        <a:t>can be used to print the message if plugin is working. It is used in jsp:plugin.</a:t>
                      </a:r>
                    </a:p>
                  </a:txBody>
                  <a:tcPr marL="27646" marR="27646" marT="27646" marB="2764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bl>
          </a:graphicData>
        </a:graphic>
      </p:graphicFrame>
      <p:sp>
        <p:nvSpPr>
          <p:cNvPr id="3" name="Date Placeholder 2"/>
          <p:cNvSpPr>
            <a:spLocks noGrp="1"/>
          </p:cNvSpPr>
          <p:nvPr>
            <p:ph type="dt" sz="half" idx="10"/>
          </p:nvPr>
        </p:nvSpPr>
        <p:spPr/>
        <p:txBody>
          <a:bodyPr/>
          <a:lstStyle/>
          <a:p>
            <a:fld id="{AC544D27-C6C6-4627-8B33-0DAE9CC584A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141</a:t>
            </a:fld>
            <a:endParaRPr lang="en-US" dirty="0"/>
          </a:p>
        </p:txBody>
      </p:sp>
    </p:spTree>
    <p:extLst>
      <p:ext uri="{BB962C8B-B14F-4D97-AF65-F5344CB8AC3E}">
        <p14:creationId xmlns:p14="http://schemas.microsoft.com/office/powerpoint/2010/main" val="317450559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The jsp:useBean, jsp:setProperty and jsp:getProperty tags are used for bean development. So we will see these tags in bean developement.</a:t>
            </a:r>
          </a:p>
        </p:txBody>
      </p:sp>
      <p:sp>
        <p:nvSpPr>
          <p:cNvPr id="4" name="Date Placeholder 3"/>
          <p:cNvSpPr>
            <a:spLocks noGrp="1"/>
          </p:cNvSpPr>
          <p:nvPr>
            <p:ph type="dt" sz="half" idx="10"/>
          </p:nvPr>
        </p:nvSpPr>
        <p:spPr/>
        <p:txBody>
          <a:bodyPr/>
          <a:lstStyle/>
          <a:p>
            <a:fld id="{2C868403-FBD8-473B-A809-E30068C951C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142</a:t>
            </a:fld>
            <a:endParaRPr lang="en-US" dirty="0"/>
          </a:p>
        </p:txBody>
      </p:sp>
    </p:spTree>
    <p:extLst>
      <p:ext uri="{BB962C8B-B14F-4D97-AF65-F5344CB8AC3E}">
        <p14:creationId xmlns:p14="http://schemas.microsoft.com/office/powerpoint/2010/main" val="74116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jsp:forward action tag</a:t>
            </a:r>
            <a:br>
              <a:rPr lang="en-US" dirty="0"/>
            </a:br>
            <a:endParaRPr lang="en-US" dirty="0"/>
          </a:p>
        </p:txBody>
      </p:sp>
      <p:sp>
        <p:nvSpPr>
          <p:cNvPr id="3" name="Content Placeholder 2"/>
          <p:cNvSpPr>
            <a:spLocks noGrp="1"/>
          </p:cNvSpPr>
          <p:nvPr>
            <p:ph idx="1"/>
          </p:nvPr>
        </p:nvSpPr>
        <p:spPr/>
        <p:txBody>
          <a:bodyPr/>
          <a:lstStyle/>
          <a:p>
            <a:r>
              <a:rPr lang="en-US" dirty="0"/>
              <a:t>The jsp:forward action tag is used to forward the request to another resource it may be jsp, html or another resource.</a:t>
            </a:r>
          </a:p>
        </p:txBody>
      </p:sp>
      <p:sp>
        <p:nvSpPr>
          <p:cNvPr id="4" name="Date Placeholder 3"/>
          <p:cNvSpPr>
            <a:spLocks noGrp="1"/>
          </p:cNvSpPr>
          <p:nvPr>
            <p:ph type="dt" sz="half" idx="10"/>
          </p:nvPr>
        </p:nvSpPr>
        <p:spPr/>
        <p:txBody>
          <a:bodyPr/>
          <a:lstStyle/>
          <a:p>
            <a:fld id="{13AB0057-5D27-4528-B14D-41862E10EB0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143</a:t>
            </a:fld>
            <a:endParaRPr lang="en-US" dirty="0"/>
          </a:p>
        </p:txBody>
      </p:sp>
    </p:spTree>
    <p:extLst>
      <p:ext uri="{BB962C8B-B14F-4D97-AF65-F5344CB8AC3E}">
        <p14:creationId xmlns:p14="http://schemas.microsoft.com/office/powerpoint/2010/main" val="237896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Syntax of jsp:forward action tag without parameter</a:t>
            </a:r>
            <a:br>
              <a:rPr lang="en-US" b="1" dirty="0"/>
            </a:br>
            <a:endParaRPr lang="en-US" dirty="0"/>
          </a:p>
        </p:txBody>
      </p:sp>
      <p:sp>
        <p:nvSpPr>
          <p:cNvPr id="3" name="Content Placeholder 2"/>
          <p:cNvSpPr>
            <a:spLocks noGrp="1"/>
          </p:cNvSpPr>
          <p:nvPr>
            <p:ph idx="1"/>
          </p:nvPr>
        </p:nvSpPr>
        <p:spPr/>
        <p:txBody>
          <a:bodyPr/>
          <a:lstStyle/>
          <a:p>
            <a:r>
              <a:rPr lang="en-US" dirty="0"/>
              <a:t>&lt;jsp:forward page="</a:t>
            </a:r>
            <a:r>
              <a:rPr lang="en-US" dirty="0" err="1" smtClean="0"/>
              <a:t>relativeURL</a:t>
            </a:r>
            <a:r>
              <a:rPr lang="en-US" dirty="0"/>
              <a:t> /&gt;  </a:t>
            </a:r>
          </a:p>
          <a:p>
            <a:endParaRPr lang="en-US" dirty="0"/>
          </a:p>
        </p:txBody>
      </p:sp>
      <p:sp>
        <p:nvSpPr>
          <p:cNvPr id="4" name="Date Placeholder 3"/>
          <p:cNvSpPr>
            <a:spLocks noGrp="1"/>
          </p:cNvSpPr>
          <p:nvPr>
            <p:ph type="dt" sz="half" idx="10"/>
          </p:nvPr>
        </p:nvSpPr>
        <p:spPr/>
        <p:txBody>
          <a:bodyPr/>
          <a:lstStyle/>
          <a:p>
            <a:fld id="{127A82D3-15AD-414C-A7BA-9A9187C187D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144</a:t>
            </a:fld>
            <a:endParaRPr lang="en-US" dirty="0"/>
          </a:p>
        </p:txBody>
      </p:sp>
    </p:spTree>
    <p:extLst>
      <p:ext uri="{BB962C8B-B14F-4D97-AF65-F5344CB8AC3E}">
        <p14:creationId xmlns:p14="http://schemas.microsoft.com/office/powerpoint/2010/main" val="16770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Syntax of jsp:forward action tag with parameter</a:t>
            </a:r>
          </a:p>
        </p:txBody>
      </p:sp>
      <p:sp>
        <p:nvSpPr>
          <p:cNvPr id="3" name="Content Placeholder 2"/>
          <p:cNvSpPr>
            <a:spLocks noGrp="1"/>
          </p:cNvSpPr>
          <p:nvPr>
            <p:ph idx="1"/>
          </p:nvPr>
        </p:nvSpPr>
        <p:spPr/>
        <p:txBody>
          <a:bodyPr/>
          <a:lstStyle/>
          <a:p>
            <a:r>
              <a:rPr lang="en-US" dirty="0"/>
              <a:t>&lt;jsp:forward page="</a:t>
            </a:r>
            <a:r>
              <a:rPr lang="en-US" dirty="0" err="1" smtClean="0"/>
              <a:t>relativeURL</a:t>
            </a:r>
            <a:r>
              <a:rPr lang="en-US" dirty="0" smtClean="0"/>
              <a:t>"&gt;</a:t>
            </a:r>
            <a:r>
              <a:rPr lang="en-US" dirty="0"/>
              <a:t>  </a:t>
            </a:r>
          </a:p>
          <a:p>
            <a:r>
              <a:rPr lang="en-US" dirty="0"/>
              <a:t>&lt;jsp:param name="</a:t>
            </a:r>
            <a:r>
              <a:rPr lang="en-US" dirty="0" err="1"/>
              <a:t>parametername</a:t>
            </a:r>
            <a:r>
              <a:rPr lang="en-US" dirty="0"/>
              <a:t>" value="</a:t>
            </a:r>
            <a:r>
              <a:rPr lang="en-US" dirty="0" err="1"/>
              <a:t>parametervalue</a:t>
            </a:r>
            <a:r>
              <a:rPr lang="en-US" dirty="0"/>
              <a:t> </a:t>
            </a:r>
            <a:r>
              <a:rPr lang="en-US" dirty="0" smtClean="0"/>
              <a:t>"</a:t>
            </a:r>
            <a:r>
              <a:rPr lang="en-US" dirty="0"/>
              <a:t> /&gt;  </a:t>
            </a:r>
          </a:p>
          <a:p>
            <a:r>
              <a:rPr lang="en-US" dirty="0"/>
              <a:t>&lt;/jsp:forward&gt;  </a:t>
            </a:r>
          </a:p>
          <a:p>
            <a:endParaRPr lang="en-US" dirty="0"/>
          </a:p>
        </p:txBody>
      </p:sp>
      <p:sp>
        <p:nvSpPr>
          <p:cNvPr id="4" name="Date Placeholder 3"/>
          <p:cNvSpPr>
            <a:spLocks noGrp="1"/>
          </p:cNvSpPr>
          <p:nvPr>
            <p:ph type="dt" sz="half" idx="10"/>
          </p:nvPr>
        </p:nvSpPr>
        <p:spPr/>
        <p:txBody>
          <a:bodyPr/>
          <a:lstStyle/>
          <a:p>
            <a:fld id="{3E245375-DB97-4BE8-85F8-615F4772DAF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145</a:t>
            </a:fld>
            <a:endParaRPr lang="en-US" dirty="0"/>
          </a:p>
        </p:txBody>
      </p:sp>
    </p:spTree>
    <p:extLst>
      <p:ext uri="{BB962C8B-B14F-4D97-AF65-F5344CB8AC3E}">
        <p14:creationId xmlns:p14="http://schemas.microsoft.com/office/powerpoint/2010/main" val="31833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jsp:forward action tag without parameter</a:t>
            </a:r>
            <a:br>
              <a:rPr lang="en-US" dirty="0"/>
            </a:br>
            <a:endParaRPr lang="en-US" dirty="0"/>
          </a:p>
        </p:txBody>
      </p:sp>
      <p:sp>
        <p:nvSpPr>
          <p:cNvPr id="3" name="Content Placeholder 2"/>
          <p:cNvSpPr>
            <a:spLocks noGrp="1"/>
          </p:cNvSpPr>
          <p:nvPr>
            <p:ph idx="1"/>
          </p:nvPr>
        </p:nvSpPr>
        <p:spPr/>
        <p:txBody>
          <a:bodyPr/>
          <a:lstStyle/>
          <a:p>
            <a:r>
              <a:rPr lang="en-US" dirty="0"/>
              <a:t>In this example, we are simply forwarding the request to the </a:t>
            </a:r>
            <a:r>
              <a:rPr lang="en-US" dirty="0" err="1"/>
              <a:t>printdate.jsp</a:t>
            </a:r>
            <a:r>
              <a:rPr lang="en-US" dirty="0"/>
              <a:t> file.</a:t>
            </a:r>
          </a:p>
        </p:txBody>
      </p:sp>
      <p:sp>
        <p:nvSpPr>
          <p:cNvPr id="4" name="Date Placeholder 3"/>
          <p:cNvSpPr>
            <a:spLocks noGrp="1"/>
          </p:cNvSpPr>
          <p:nvPr>
            <p:ph type="dt" sz="half" idx="10"/>
          </p:nvPr>
        </p:nvSpPr>
        <p:spPr/>
        <p:txBody>
          <a:bodyPr/>
          <a:lstStyle/>
          <a:p>
            <a:fld id="{8E1B58D0-0E8A-4923-BEE5-6C1C0CCF2D5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146</a:t>
            </a:fld>
            <a:endParaRPr lang="en-US" dirty="0"/>
          </a:p>
        </p:txBody>
      </p:sp>
    </p:spTree>
    <p:extLst>
      <p:ext uri="{BB962C8B-B14F-4D97-AF65-F5344CB8AC3E}">
        <p14:creationId xmlns:p14="http://schemas.microsoft.com/office/powerpoint/2010/main" val="58171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&lt;h2&gt;</a:t>
            </a:r>
            <a:r>
              <a:rPr lang="en-US" b="1" dirty="0"/>
              <a:t>this</a:t>
            </a:r>
            <a:r>
              <a:rPr lang="en-US" dirty="0"/>
              <a:t> is index page&lt;/h2&gt;  </a:t>
            </a:r>
          </a:p>
          <a:p>
            <a:r>
              <a:rPr lang="en-US" dirty="0"/>
              <a:t>  </a:t>
            </a:r>
          </a:p>
          <a:p>
            <a:r>
              <a:rPr lang="en-US" dirty="0"/>
              <a:t>&lt;jsp:forward page="</a:t>
            </a:r>
            <a:r>
              <a:rPr lang="en-US" dirty="0" err="1"/>
              <a:t>printdate.jsp</a:t>
            </a:r>
            <a:r>
              <a:rPr lang="en-US" dirty="0"/>
              <a:t>" /&gt;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A104C655-24F8-4536-A709-D2E38A5AF8E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147</a:t>
            </a:fld>
            <a:endParaRPr lang="en-US" dirty="0"/>
          </a:p>
        </p:txBody>
      </p:sp>
    </p:spTree>
    <p:extLst>
      <p:ext uri="{BB962C8B-B14F-4D97-AF65-F5344CB8AC3E}">
        <p14:creationId xmlns:p14="http://schemas.microsoft.com/office/powerpoint/2010/main" val="276621502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printDate.jsp</a:t>
            </a:r>
            <a:endParaRPr lang="en-US" dirty="0"/>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&lt;% out.print("Today is:"+java.util.Calendar.getInstance().getTime()); %&gt;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C36156CD-4912-41EF-9FC3-E2C0B9E7CBDC}"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148</a:t>
            </a:fld>
            <a:endParaRPr lang="en-US" dirty="0"/>
          </a:p>
        </p:txBody>
      </p:sp>
    </p:spTree>
    <p:extLst>
      <p:ext uri="{BB962C8B-B14F-4D97-AF65-F5344CB8AC3E}">
        <p14:creationId xmlns:p14="http://schemas.microsoft.com/office/powerpoint/2010/main" val="372162542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jsp:forward action tag with parameter</a:t>
            </a:r>
            <a:br>
              <a:rPr lang="en-US" dirty="0"/>
            </a:br>
            <a:endParaRPr lang="en-US" dirty="0"/>
          </a:p>
        </p:txBody>
      </p:sp>
      <p:sp>
        <p:nvSpPr>
          <p:cNvPr id="3" name="Content Placeholder 2"/>
          <p:cNvSpPr>
            <a:spLocks noGrp="1"/>
          </p:cNvSpPr>
          <p:nvPr>
            <p:ph idx="1"/>
          </p:nvPr>
        </p:nvSpPr>
        <p:spPr/>
        <p:txBody>
          <a:bodyPr/>
          <a:lstStyle/>
          <a:p>
            <a:r>
              <a:rPr lang="en-US" dirty="0"/>
              <a:t>In this example, we are forwarding the request to the </a:t>
            </a:r>
            <a:r>
              <a:rPr lang="en-US" dirty="0" err="1"/>
              <a:t>printdate.jsp</a:t>
            </a:r>
            <a:r>
              <a:rPr lang="en-US" dirty="0"/>
              <a:t> file with parameter and </a:t>
            </a:r>
            <a:r>
              <a:rPr lang="en-US" dirty="0" err="1"/>
              <a:t>printdate.jsp</a:t>
            </a:r>
            <a:r>
              <a:rPr lang="en-US" dirty="0"/>
              <a:t> file prints the parameter value with date and </a:t>
            </a:r>
            <a:r>
              <a:rPr lang="en-US" dirty="0" err="1"/>
              <a:t>tim</a:t>
            </a:r>
            <a:endParaRPr lang="en-US" dirty="0"/>
          </a:p>
        </p:txBody>
      </p:sp>
      <p:sp>
        <p:nvSpPr>
          <p:cNvPr id="4" name="Date Placeholder 3"/>
          <p:cNvSpPr>
            <a:spLocks noGrp="1"/>
          </p:cNvSpPr>
          <p:nvPr>
            <p:ph type="dt" sz="half" idx="10"/>
          </p:nvPr>
        </p:nvSpPr>
        <p:spPr/>
        <p:txBody>
          <a:bodyPr/>
          <a:lstStyle/>
          <a:p>
            <a:fld id="{594C1DD9-761B-4F54-8E67-0C97841B8B3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149</a:t>
            </a:fld>
            <a:endParaRPr lang="en-US" dirty="0"/>
          </a:p>
        </p:txBody>
      </p:sp>
    </p:spTree>
    <p:extLst>
      <p:ext uri="{BB962C8B-B14F-4D97-AF65-F5344CB8AC3E}">
        <p14:creationId xmlns:p14="http://schemas.microsoft.com/office/powerpoint/2010/main" val="424294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a simple JSP Page ?</a:t>
            </a:r>
          </a:p>
        </p:txBody>
      </p:sp>
      <p:sp>
        <p:nvSpPr>
          <p:cNvPr id="3" name="Content Placeholder 2"/>
          <p:cNvSpPr>
            <a:spLocks noGrp="1"/>
          </p:cNvSpPr>
          <p:nvPr>
            <p:ph idx="1"/>
          </p:nvPr>
        </p:nvSpPr>
        <p:spPr/>
        <p:txBody>
          <a:bodyPr/>
          <a:lstStyle/>
          <a:p>
            <a:r>
              <a:rPr lang="en-US" dirty="0"/>
              <a:t>Start the server</a:t>
            </a:r>
          </a:p>
          <a:p>
            <a:r>
              <a:rPr lang="en-US" dirty="0"/>
              <a:t>put the jsp file in a folder and deploy on the server</a:t>
            </a:r>
          </a:p>
          <a:p>
            <a:r>
              <a:rPr lang="en-US" dirty="0"/>
              <a:t>visit the browser by the url http://localhost:portno/contextRoot/jspfile e.g. http://localhost:8888/myapplication/index.jsp</a:t>
            </a:r>
          </a:p>
          <a:p>
            <a:endParaRPr lang="en-US" dirty="0"/>
          </a:p>
        </p:txBody>
      </p:sp>
      <p:sp>
        <p:nvSpPr>
          <p:cNvPr id="4" name="Date Placeholder 3"/>
          <p:cNvSpPr>
            <a:spLocks noGrp="1"/>
          </p:cNvSpPr>
          <p:nvPr>
            <p:ph type="dt" sz="half" idx="10"/>
          </p:nvPr>
        </p:nvSpPr>
        <p:spPr/>
        <p:txBody>
          <a:bodyPr/>
          <a:lstStyle/>
          <a:p>
            <a:fld id="{DEC3962D-3D65-41D0-8DBB-BEF28B68A03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a:t>
            </a:fld>
            <a:endParaRPr lang="en-US" dirty="0"/>
          </a:p>
        </p:txBody>
      </p:sp>
    </p:spTree>
    <p:extLst>
      <p:ext uri="{BB962C8B-B14F-4D97-AF65-F5344CB8AC3E}">
        <p14:creationId xmlns:p14="http://schemas.microsoft.com/office/powerpoint/2010/main" val="236860356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normAutofit lnSpcReduction="10000"/>
          </a:bodyPr>
          <a:lstStyle/>
          <a:p>
            <a:r>
              <a:rPr lang="en-US" dirty="0"/>
              <a:t>&lt;html&gt;  </a:t>
            </a:r>
          </a:p>
          <a:p>
            <a:r>
              <a:rPr lang="en-US" dirty="0"/>
              <a:t>&lt;body&gt;  </a:t>
            </a:r>
          </a:p>
          <a:p>
            <a:r>
              <a:rPr lang="en-US" dirty="0"/>
              <a:t>&lt;h2&gt;</a:t>
            </a:r>
            <a:r>
              <a:rPr lang="en-US" b="1" dirty="0"/>
              <a:t>this</a:t>
            </a:r>
            <a:r>
              <a:rPr lang="en-US" dirty="0"/>
              <a:t> is index page&lt;/h2&gt;  </a:t>
            </a:r>
          </a:p>
          <a:p>
            <a:r>
              <a:rPr lang="en-US" dirty="0"/>
              <a:t>  </a:t>
            </a:r>
          </a:p>
          <a:p>
            <a:r>
              <a:rPr lang="en-US" dirty="0"/>
              <a:t>&lt;jsp:forward page="</a:t>
            </a:r>
            <a:r>
              <a:rPr lang="en-US" dirty="0" err="1"/>
              <a:t>printdate.jsp</a:t>
            </a:r>
            <a:r>
              <a:rPr lang="en-US" dirty="0"/>
              <a:t>" &gt;  </a:t>
            </a:r>
          </a:p>
          <a:p>
            <a:r>
              <a:rPr lang="en-US" dirty="0"/>
              <a:t>&lt;jsp:param name="name" value</a:t>
            </a:r>
            <a:r>
              <a:rPr lang="en-US" dirty="0" smtClean="0"/>
              <a:t>=“RAMU"</a:t>
            </a:r>
            <a:r>
              <a:rPr lang="en-US" dirty="0"/>
              <a:t> /&gt;  </a:t>
            </a:r>
          </a:p>
          <a:p>
            <a:r>
              <a:rPr lang="en-US" dirty="0"/>
              <a:t>&lt;/jsp:forward&gt;  </a:t>
            </a:r>
          </a:p>
          <a:p>
            <a:r>
              <a:rPr lang="en-US" dirty="0"/>
              <a: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261049E0-5882-4802-9488-9C2A41EF179C}"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150</a:t>
            </a:fld>
            <a:endParaRPr lang="en-US" dirty="0"/>
          </a:p>
        </p:txBody>
      </p:sp>
    </p:spTree>
    <p:extLst>
      <p:ext uri="{BB962C8B-B14F-4D97-AF65-F5344CB8AC3E}">
        <p14:creationId xmlns:p14="http://schemas.microsoft.com/office/powerpoint/2010/main" val="281348519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printDate.jsp</a:t>
            </a:r>
            <a:r>
              <a:rPr lang="en-US" dirty="0" smtClean="0"/>
              <a:t> </a:t>
            </a:r>
            <a:endParaRPr lang="en-US" dirty="0"/>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  </a:t>
            </a:r>
          </a:p>
          <a:p>
            <a:r>
              <a:rPr lang="en-US" dirty="0"/>
              <a:t>&lt;% out.print("Today is:"+java.util.Calendar.getInstance().getTime()); %&gt;  </a:t>
            </a:r>
          </a:p>
          <a:p>
            <a:r>
              <a:rPr lang="en-US" dirty="0"/>
              <a:t>&lt;%= request.getParameter("name") %&gt;  </a:t>
            </a:r>
          </a:p>
          <a:p>
            <a:r>
              <a:rPr lang="en-US" dirty="0"/>
              <a: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A84548CE-74FE-436D-8007-503F4A9C688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151</a:t>
            </a:fld>
            <a:endParaRPr lang="en-US" dirty="0"/>
          </a:p>
        </p:txBody>
      </p:sp>
    </p:spTree>
    <p:extLst>
      <p:ext uri="{BB962C8B-B14F-4D97-AF65-F5344CB8AC3E}">
        <p14:creationId xmlns:p14="http://schemas.microsoft.com/office/powerpoint/2010/main" val="37020046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jsp:include action tag</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jsp:include action tag</a:t>
            </a:r>
            <a:r>
              <a:rPr lang="en-US" dirty="0"/>
              <a:t> is used to include the content of another resource it may be jsp, html or servlet</a:t>
            </a:r>
            <a:r>
              <a:rPr lang="en-US" dirty="0" smtClean="0"/>
              <a:t>.</a:t>
            </a:r>
          </a:p>
          <a:p>
            <a:r>
              <a:rPr lang="en-US" dirty="0"/>
              <a:t>The jsp include action tag includes the resource at request time so it is </a:t>
            </a:r>
            <a:r>
              <a:rPr lang="en-US" b="1" dirty="0"/>
              <a:t>better for dynamic pages</a:t>
            </a:r>
            <a:r>
              <a:rPr lang="en-US" dirty="0"/>
              <a:t> because there might be changes in future</a:t>
            </a:r>
            <a:r>
              <a:rPr lang="en-US" dirty="0" smtClean="0"/>
              <a:t>.</a:t>
            </a:r>
          </a:p>
          <a:p>
            <a:r>
              <a:rPr lang="en-US" dirty="0"/>
              <a:t>The jsp:include tag can be used to include static as well as dynamic pages.</a:t>
            </a:r>
          </a:p>
        </p:txBody>
      </p:sp>
      <p:sp>
        <p:nvSpPr>
          <p:cNvPr id="4" name="Date Placeholder 3"/>
          <p:cNvSpPr>
            <a:spLocks noGrp="1"/>
          </p:cNvSpPr>
          <p:nvPr>
            <p:ph type="dt" sz="half" idx="10"/>
          </p:nvPr>
        </p:nvSpPr>
        <p:spPr/>
        <p:txBody>
          <a:bodyPr/>
          <a:lstStyle/>
          <a:p>
            <a:fld id="{C9494EC0-5C70-47FB-A467-108BD688DAF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152</a:t>
            </a:fld>
            <a:endParaRPr lang="en-US" dirty="0"/>
          </a:p>
        </p:txBody>
      </p:sp>
    </p:spTree>
    <p:extLst>
      <p:ext uri="{BB962C8B-B14F-4D97-AF65-F5344CB8AC3E}">
        <p14:creationId xmlns:p14="http://schemas.microsoft.com/office/powerpoint/2010/main" val="51904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jsp:include action tag</a:t>
            </a:r>
            <a:br>
              <a:rPr lang="en-US" dirty="0"/>
            </a:br>
            <a:endParaRPr lang="en-US" dirty="0"/>
          </a:p>
        </p:txBody>
      </p:sp>
      <p:sp>
        <p:nvSpPr>
          <p:cNvPr id="3" name="Content Placeholder 2"/>
          <p:cNvSpPr>
            <a:spLocks noGrp="1"/>
          </p:cNvSpPr>
          <p:nvPr>
            <p:ph idx="1"/>
          </p:nvPr>
        </p:nvSpPr>
        <p:spPr/>
        <p:txBody>
          <a:bodyPr/>
          <a:lstStyle/>
          <a:p>
            <a:r>
              <a:rPr lang="en-US" b="1" dirty="0"/>
              <a:t>Code reusability</a:t>
            </a:r>
            <a:r>
              <a:rPr lang="en-US" dirty="0"/>
              <a:t> : We can use a page many times such as including header and footer pages in all pages. So it saves a lot of time.</a:t>
            </a:r>
          </a:p>
        </p:txBody>
      </p:sp>
      <p:sp>
        <p:nvSpPr>
          <p:cNvPr id="4" name="Date Placeholder 3"/>
          <p:cNvSpPr>
            <a:spLocks noGrp="1"/>
          </p:cNvSpPr>
          <p:nvPr>
            <p:ph type="dt" sz="half" idx="10"/>
          </p:nvPr>
        </p:nvSpPr>
        <p:spPr/>
        <p:txBody>
          <a:bodyPr/>
          <a:lstStyle/>
          <a:p>
            <a:fld id="{76EB8858-8441-498C-92E3-692C1BB08C7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153</a:t>
            </a:fld>
            <a:endParaRPr lang="en-US" dirty="0"/>
          </a:p>
        </p:txBody>
      </p:sp>
    </p:spTree>
    <p:extLst>
      <p:ext uri="{BB962C8B-B14F-4D97-AF65-F5344CB8AC3E}">
        <p14:creationId xmlns:p14="http://schemas.microsoft.com/office/powerpoint/2010/main" val="29839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jsp include directive and include action</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501127"/>
              </p:ext>
            </p:extLst>
          </p:nvPr>
        </p:nvGraphicFramePr>
        <p:xfrm>
          <a:off x="859535" y="2450592"/>
          <a:ext cx="7743604" cy="3507030"/>
        </p:xfrm>
        <a:graphic>
          <a:graphicData uri="http://schemas.openxmlformats.org/drawingml/2006/table">
            <a:tbl>
              <a:tblPr/>
              <a:tblGrid>
                <a:gridCol w="3871802"/>
                <a:gridCol w="3871802"/>
              </a:tblGrid>
              <a:tr h="471873">
                <a:tc>
                  <a:txBody>
                    <a:bodyPr/>
                    <a:lstStyle/>
                    <a:p>
                      <a:pPr algn="l" fontAlgn="t"/>
                      <a:r>
                        <a:rPr lang="en-US" dirty="0">
                          <a:solidFill>
                            <a:srgbClr val="000000"/>
                          </a:solidFill>
                          <a:effectLst/>
                          <a:latin typeface="times new roman" panose="02020603050405020304" pitchFamily="18" charset="0"/>
                        </a:rPr>
                        <a:t>JSP include directive</a:t>
                      </a:r>
                    </a:p>
                  </a:txBody>
                  <a:tcPr marL="38100" marR="38100" marT="38100" marB="38100">
                    <a:lnL w="7620" cap="flat" cmpd="sng" algn="ctr">
                      <a:solidFill>
                        <a:srgbClr val="30F3C0"/>
                      </a:solidFill>
                      <a:prstDash val="solid"/>
                      <a:round/>
                      <a:headEnd type="none" w="med" len="med"/>
                      <a:tailEnd type="none" w="med" len="med"/>
                    </a:lnL>
                    <a:lnR w="7620" cap="flat" cmpd="sng" algn="ctr">
                      <a:solidFill>
                        <a:srgbClr val="30F3C0"/>
                      </a:solidFill>
                      <a:prstDash val="solid"/>
                      <a:round/>
                      <a:headEnd type="none" w="med" len="med"/>
                      <a:tailEnd type="none" w="med" len="med"/>
                    </a:lnR>
                    <a:lnT w="7620" cap="flat" cmpd="sng" algn="ctr">
                      <a:solidFill>
                        <a:srgbClr val="30F3C0"/>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JSP include action</a:t>
                      </a:r>
                    </a:p>
                  </a:txBody>
                  <a:tcPr marL="38100" marR="38100" marT="38100" marB="38100">
                    <a:lnL w="7620" cap="flat" cmpd="sng" algn="ctr">
                      <a:solidFill>
                        <a:srgbClr val="30F3C0"/>
                      </a:solidFill>
                      <a:prstDash val="solid"/>
                      <a:round/>
                      <a:headEnd type="none" w="med" len="med"/>
                      <a:tailEnd type="none" w="med" len="med"/>
                    </a:lnL>
                    <a:lnR w="7620" cap="flat" cmpd="sng" algn="ctr">
                      <a:solidFill>
                        <a:srgbClr val="30F3C0"/>
                      </a:solidFill>
                      <a:prstDash val="solid"/>
                      <a:round/>
                      <a:headEnd type="none" w="med" len="med"/>
                      <a:tailEnd type="none" w="med" len="med"/>
                    </a:lnR>
                    <a:lnT w="7620" cap="flat" cmpd="sng" algn="ctr">
                      <a:solidFill>
                        <a:srgbClr val="30F3C0"/>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841164">
                <a:tc>
                  <a:txBody>
                    <a:bodyPr/>
                    <a:lstStyle/>
                    <a:p>
                      <a:pPr fontAlgn="t"/>
                      <a:r>
                        <a:rPr lang="en-US" b="0" i="0" dirty="0">
                          <a:solidFill>
                            <a:srgbClr val="000000"/>
                          </a:solidFill>
                          <a:effectLst/>
                          <a:latin typeface="verdana" panose="020B0604030504040204" pitchFamily="34" charset="0"/>
                        </a:rPr>
                        <a:t>includes resource at translation time</a:t>
                      </a:r>
                      <a:r>
                        <a:rPr lang="en-US" b="0" i="0" dirty="0" smtClean="0">
                          <a:solidFill>
                            <a:srgbClr val="000000"/>
                          </a:solidFill>
                          <a:effectLst/>
                          <a:latin typeface="verdana" panose="020B0604030504040204" pitchFamily="34" charset="0"/>
                        </a:rPr>
                        <a:t>. (static</a:t>
                      </a:r>
                      <a:r>
                        <a:rPr lang="en-US" b="0" i="0" baseline="0" dirty="0" smtClean="0">
                          <a:solidFill>
                            <a:srgbClr val="000000"/>
                          </a:solidFill>
                          <a:effectLst/>
                          <a:latin typeface="verdana" panose="020B0604030504040204" pitchFamily="34" charset="0"/>
                        </a:rPr>
                        <a:t> time)</a:t>
                      </a:r>
                      <a:endParaRPr lang="en-US" b="0" i="0" dirty="0">
                        <a:solidFill>
                          <a:srgbClr val="000000"/>
                        </a:solidFill>
                        <a:effectLst/>
                        <a:latin typeface="verdana" panose="020B0604030504040204" pitchFamily="34" charset="0"/>
                      </a:endParaRP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includes resource at request time</a:t>
                      </a:r>
                      <a:r>
                        <a:rPr lang="en-US" b="0" i="0" dirty="0" smtClean="0">
                          <a:solidFill>
                            <a:srgbClr val="000000"/>
                          </a:solidFill>
                          <a:effectLst/>
                          <a:latin typeface="verdana" panose="020B0604030504040204" pitchFamily="34" charset="0"/>
                        </a:rPr>
                        <a:t>. (run time)</a:t>
                      </a:r>
                      <a:endParaRPr lang="en-US" b="0" i="0" dirty="0">
                        <a:solidFill>
                          <a:srgbClr val="000000"/>
                        </a:solidFill>
                        <a:effectLst/>
                        <a:latin typeface="verdana" panose="020B0604030504040204" pitchFamily="34" charset="0"/>
                      </a:endParaRP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471873">
                <a:tc>
                  <a:txBody>
                    <a:bodyPr/>
                    <a:lstStyle/>
                    <a:p>
                      <a:pPr fontAlgn="t"/>
                      <a:r>
                        <a:rPr lang="en-US" b="0" i="0">
                          <a:solidFill>
                            <a:srgbClr val="000000"/>
                          </a:solidFill>
                          <a:effectLst/>
                          <a:latin typeface="verdana" panose="020B0604030504040204" pitchFamily="34" charset="0"/>
                        </a:rPr>
                        <a:t>better for static pages.</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better for dynamic pages.</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841164">
                <a:tc>
                  <a:txBody>
                    <a:bodyPr/>
                    <a:lstStyle/>
                    <a:p>
                      <a:pPr fontAlgn="t"/>
                      <a:r>
                        <a:rPr lang="en-US" b="0" i="0" dirty="0">
                          <a:solidFill>
                            <a:srgbClr val="000000"/>
                          </a:solidFill>
                          <a:effectLst/>
                          <a:latin typeface="verdana" panose="020B0604030504040204" pitchFamily="34" charset="0"/>
                        </a:rPr>
                        <a:t>includes the original content in the generated servlet</a:t>
                      </a:r>
                      <a:r>
                        <a:rPr lang="en-US" b="0" i="0" dirty="0" smtClean="0">
                          <a:solidFill>
                            <a:srgbClr val="000000"/>
                          </a:solidFill>
                          <a:effectLst/>
                          <a:latin typeface="verdana" panose="020B0604030504040204" pitchFamily="34" charset="0"/>
                        </a:rPr>
                        <a:t>.</a:t>
                      </a:r>
                    </a:p>
                    <a:p>
                      <a:pPr fontAlgn="t"/>
                      <a:r>
                        <a:rPr lang="en-US" b="0" i="0" dirty="0" smtClean="0">
                          <a:solidFill>
                            <a:srgbClr val="000000"/>
                          </a:solidFill>
                          <a:effectLst/>
                          <a:latin typeface="verdana" panose="020B0604030504040204" pitchFamily="34" charset="0"/>
                        </a:rPr>
                        <a:t>Ex:</a:t>
                      </a:r>
                    </a:p>
                    <a:p>
                      <a:pPr fontAlgn="t"/>
                      <a:r>
                        <a:rPr lang="en-US" b="0" i="0" dirty="0" smtClean="0">
                          <a:solidFill>
                            <a:srgbClr val="000000"/>
                          </a:solidFill>
                          <a:effectLst/>
                          <a:latin typeface="verdana" panose="020B0604030504040204" pitchFamily="34" charset="0"/>
                        </a:rPr>
                        <a:t>&lt;%@</a:t>
                      </a:r>
                      <a:r>
                        <a:rPr lang="en-US" b="0" i="0" baseline="0" dirty="0" smtClean="0">
                          <a:solidFill>
                            <a:srgbClr val="000000"/>
                          </a:solidFill>
                          <a:effectLst/>
                          <a:latin typeface="verdana" panose="020B0604030504040204" pitchFamily="34" charset="0"/>
                        </a:rPr>
                        <a:t> page file=“header.html” %&gt;</a:t>
                      </a:r>
                      <a:endParaRPr lang="en-US" b="0" i="0" dirty="0" smtClean="0">
                        <a:solidFill>
                          <a:srgbClr val="000000"/>
                        </a:solidFill>
                        <a:effectLst/>
                        <a:latin typeface="verdana" panose="020B0604030504040204" pitchFamily="34" charset="0"/>
                      </a:endParaRPr>
                    </a:p>
                    <a:p>
                      <a:pPr fontAlgn="t"/>
                      <a:endParaRPr lang="en-US" b="0" i="0" dirty="0">
                        <a:solidFill>
                          <a:srgbClr val="000000"/>
                        </a:solidFill>
                        <a:effectLst/>
                        <a:latin typeface="verdana" panose="020B0604030504040204" pitchFamily="34" charset="0"/>
                      </a:endParaRP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calls the include method</a:t>
                      </a:r>
                      <a:r>
                        <a:rPr lang="en-US" b="0" i="0" dirty="0" smtClean="0">
                          <a:solidFill>
                            <a:srgbClr val="000000"/>
                          </a:solidFill>
                          <a:effectLst/>
                          <a:latin typeface="verdana" panose="020B0604030504040204" pitchFamily="34" charset="0"/>
                        </a:rPr>
                        <a:t>.</a:t>
                      </a:r>
                    </a:p>
                    <a:p>
                      <a:pPr fontAlgn="t"/>
                      <a:r>
                        <a:rPr lang="en-US" b="0" i="0" dirty="0" smtClean="0">
                          <a:solidFill>
                            <a:srgbClr val="000000"/>
                          </a:solidFill>
                          <a:effectLst/>
                          <a:latin typeface="verdana" panose="020B0604030504040204" pitchFamily="34" charset="0"/>
                        </a:rPr>
                        <a:t>Ex:</a:t>
                      </a:r>
                    </a:p>
                    <a:p>
                      <a:pPr fontAlgn="t"/>
                      <a:r>
                        <a:rPr lang="en-US" b="0" i="0" dirty="0" smtClean="0">
                          <a:solidFill>
                            <a:srgbClr val="000000"/>
                          </a:solidFill>
                          <a:effectLst/>
                          <a:latin typeface="verdana" panose="020B0604030504040204" pitchFamily="34" charset="0"/>
                        </a:rPr>
                        <a:t>&lt;jsp:include page=“</a:t>
                      </a:r>
                      <a:r>
                        <a:rPr lang="en-US" b="0" i="0" dirty="0" err="1" smtClean="0">
                          <a:solidFill>
                            <a:srgbClr val="000000"/>
                          </a:solidFill>
                          <a:effectLst/>
                          <a:latin typeface="verdana" panose="020B0604030504040204" pitchFamily="34" charset="0"/>
                        </a:rPr>
                        <a:t>header.jsp</a:t>
                      </a:r>
                      <a:r>
                        <a:rPr lang="en-US" b="0" i="0" dirty="0" smtClean="0">
                          <a:solidFill>
                            <a:srgbClr val="000000"/>
                          </a:solidFill>
                          <a:effectLst/>
                          <a:latin typeface="verdana" panose="020B0604030504040204" pitchFamily="34" charset="0"/>
                        </a:rPr>
                        <a:t>”</a:t>
                      </a:r>
                    </a:p>
                    <a:p>
                      <a:pPr fontAlgn="t"/>
                      <a:r>
                        <a:rPr lang="en-US" b="0" i="0" dirty="0" smtClean="0">
                          <a:solidFill>
                            <a:srgbClr val="000000"/>
                          </a:solidFill>
                          <a:effectLst/>
                          <a:latin typeface="verdana" panose="020B0604030504040204" pitchFamily="34" charset="0"/>
                        </a:rPr>
                        <a:t>/&gt;</a:t>
                      </a:r>
                      <a:endParaRPr lang="en-US" b="0" i="0" dirty="0">
                        <a:solidFill>
                          <a:srgbClr val="000000"/>
                        </a:solidFill>
                        <a:effectLst/>
                        <a:latin typeface="verdana" panose="020B0604030504040204" pitchFamily="34" charset="0"/>
                      </a:endParaRP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bl>
          </a:graphicData>
        </a:graphic>
      </p:graphicFrame>
      <p:sp>
        <p:nvSpPr>
          <p:cNvPr id="3" name="Date Placeholder 2"/>
          <p:cNvSpPr>
            <a:spLocks noGrp="1"/>
          </p:cNvSpPr>
          <p:nvPr>
            <p:ph type="dt" sz="half" idx="10"/>
          </p:nvPr>
        </p:nvSpPr>
        <p:spPr/>
        <p:txBody>
          <a:bodyPr/>
          <a:lstStyle/>
          <a:p>
            <a:fld id="{E79705A2-52E5-4CFF-8F89-938099F72E3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154</a:t>
            </a:fld>
            <a:endParaRPr lang="en-US" dirty="0"/>
          </a:p>
        </p:txBody>
      </p:sp>
    </p:spTree>
    <p:extLst>
      <p:ext uri="{BB962C8B-B14F-4D97-AF65-F5344CB8AC3E}">
        <p14:creationId xmlns:p14="http://schemas.microsoft.com/office/powerpoint/2010/main" val="66268939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Syntax of jsp:include action tag without parameter</a:t>
            </a:r>
          </a:p>
        </p:txBody>
      </p:sp>
      <p:sp>
        <p:nvSpPr>
          <p:cNvPr id="3" name="Content Placeholder 2"/>
          <p:cNvSpPr>
            <a:spLocks noGrp="1"/>
          </p:cNvSpPr>
          <p:nvPr>
            <p:ph idx="1"/>
          </p:nvPr>
        </p:nvSpPr>
        <p:spPr/>
        <p:txBody>
          <a:bodyPr/>
          <a:lstStyle/>
          <a:p>
            <a:r>
              <a:rPr lang="en-US" dirty="0"/>
              <a:t>&lt;jsp:include page="</a:t>
            </a:r>
            <a:r>
              <a:rPr lang="en-US" dirty="0" err="1" smtClean="0"/>
              <a:t>relativeURL</a:t>
            </a:r>
            <a:r>
              <a:rPr lang="en-US" dirty="0" smtClean="0"/>
              <a:t>”</a:t>
            </a:r>
            <a:r>
              <a:rPr lang="en-US" dirty="0"/>
              <a:t> /&gt; </a:t>
            </a:r>
          </a:p>
        </p:txBody>
      </p:sp>
      <p:sp>
        <p:nvSpPr>
          <p:cNvPr id="4" name="Date Placeholder 3"/>
          <p:cNvSpPr>
            <a:spLocks noGrp="1"/>
          </p:cNvSpPr>
          <p:nvPr>
            <p:ph type="dt" sz="half" idx="10"/>
          </p:nvPr>
        </p:nvSpPr>
        <p:spPr/>
        <p:txBody>
          <a:bodyPr/>
          <a:lstStyle/>
          <a:p>
            <a:fld id="{BFC95AF8-FD40-4957-8B50-F7A9544C887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155</a:t>
            </a:fld>
            <a:endParaRPr lang="en-US" dirty="0"/>
          </a:p>
        </p:txBody>
      </p:sp>
    </p:spTree>
    <p:extLst>
      <p:ext uri="{BB962C8B-B14F-4D97-AF65-F5344CB8AC3E}">
        <p14:creationId xmlns:p14="http://schemas.microsoft.com/office/powerpoint/2010/main" val="134369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Syntax of jsp:include action tag with parameter</a:t>
            </a:r>
          </a:p>
        </p:txBody>
      </p:sp>
      <p:sp>
        <p:nvSpPr>
          <p:cNvPr id="3" name="Content Placeholder 2"/>
          <p:cNvSpPr>
            <a:spLocks noGrp="1"/>
          </p:cNvSpPr>
          <p:nvPr>
            <p:ph idx="1"/>
          </p:nvPr>
        </p:nvSpPr>
        <p:spPr/>
        <p:txBody>
          <a:bodyPr/>
          <a:lstStyle/>
          <a:p>
            <a:r>
              <a:rPr lang="en-US" dirty="0"/>
              <a:t>&lt;jsp:include page="</a:t>
            </a:r>
            <a:r>
              <a:rPr lang="en-US" dirty="0" err="1" smtClean="0"/>
              <a:t>relativeURL</a:t>
            </a:r>
            <a:r>
              <a:rPr lang="en-US" dirty="0" smtClean="0"/>
              <a:t>"&gt;</a:t>
            </a:r>
            <a:r>
              <a:rPr lang="en-US" dirty="0"/>
              <a:t>  </a:t>
            </a:r>
          </a:p>
          <a:p>
            <a:r>
              <a:rPr lang="en-US" dirty="0"/>
              <a:t>&lt;jsp:param name="</a:t>
            </a:r>
            <a:r>
              <a:rPr lang="en-US" dirty="0" err="1"/>
              <a:t>parametername</a:t>
            </a:r>
            <a:r>
              <a:rPr lang="en-US" dirty="0"/>
              <a:t>" value="</a:t>
            </a:r>
            <a:r>
              <a:rPr lang="en-US" dirty="0" err="1"/>
              <a:t>parametervalue</a:t>
            </a:r>
            <a:r>
              <a:rPr lang="en-US" dirty="0"/>
              <a:t> </a:t>
            </a:r>
            <a:r>
              <a:rPr lang="en-US" dirty="0" smtClean="0"/>
              <a:t>/&gt;</a:t>
            </a:r>
            <a:r>
              <a:rPr lang="en-US" dirty="0"/>
              <a:t>  </a:t>
            </a:r>
          </a:p>
          <a:p>
            <a:r>
              <a:rPr lang="en-US" dirty="0"/>
              <a:t>&lt;/jsp:include&gt; </a:t>
            </a:r>
          </a:p>
          <a:p>
            <a:endParaRPr lang="en-US" dirty="0"/>
          </a:p>
        </p:txBody>
      </p:sp>
      <p:sp>
        <p:nvSpPr>
          <p:cNvPr id="4" name="Date Placeholder 3"/>
          <p:cNvSpPr>
            <a:spLocks noGrp="1"/>
          </p:cNvSpPr>
          <p:nvPr>
            <p:ph type="dt" sz="half" idx="10"/>
          </p:nvPr>
        </p:nvSpPr>
        <p:spPr/>
        <p:txBody>
          <a:bodyPr/>
          <a:lstStyle/>
          <a:p>
            <a:fld id="{EA913DA2-683F-49F3-A464-B0FC600948A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156</a:t>
            </a:fld>
            <a:endParaRPr lang="en-US" dirty="0"/>
          </a:p>
        </p:txBody>
      </p:sp>
    </p:spTree>
    <p:extLst>
      <p:ext uri="{BB962C8B-B14F-4D97-AF65-F5344CB8AC3E}">
        <p14:creationId xmlns:p14="http://schemas.microsoft.com/office/powerpoint/2010/main" val="107341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jsp:include action tag without parameter</a:t>
            </a:r>
            <a:br>
              <a:rPr lang="en-US" dirty="0"/>
            </a:br>
            <a:endParaRPr lang="en-US" dirty="0"/>
          </a:p>
        </p:txBody>
      </p:sp>
      <p:sp>
        <p:nvSpPr>
          <p:cNvPr id="3" name="Content Placeholder 2"/>
          <p:cNvSpPr>
            <a:spLocks noGrp="1"/>
          </p:cNvSpPr>
          <p:nvPr>
            <p:ph idx="1"/>
          </p:nvPr>
        </p:nvSpPr>
        <p:spPr/>
        <p:txBody>
          <a:bodyPr/>
          <a:lstStyle/>
          <a:p>
            <a:r>
              <a:rPr lang="en-US" dirty="0"/>
              <a:t>In this example, index.jsp file includes the content of the </a:t>
            </a:r>
            <a:r>
              <a:rPr lang="en-US" dirty="0" err="1"/>
              <a:t>printdate.jsp</a:t>
            </a:r>
            <a:r>
              <a:rPr lang="en-US" dirty="0"/>
              <a:t> file.</a:t>
            </a:r>
          </a:p>
        </p:txBody>
      </p:sp>
      <p:sp>
        <p:nvSpPr>
          <p:cNvPr id="4" name="Date Placeholder 3"/>
          <p:cNvSpPr>
            <a:spLocks noGrp="1"/>
          </p:cNvSpPr>
          <p:nvPr>
            <p:ph type="dt" sz="half" idx="10"/>
          </p:nvPr>
        </p:nvSpPr>
        <p:spPr/>
        <p:txBody>
          <a:bodyPr/>
          <a:lstStyle/>
          <a:p>
            <a:fld id="{1E584C4D-5FC2-4A07-8EB9-851E17ABFBFC}"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157</a:t>
            </a:fld>
            <a:endParaRPr lang="en-US" dirty="0"/>
          </a:p>
        </p:txBody>
      </p:sp>
    </p:spTree>
    <p:extLst>
      <p:ext uri="{BB962C8B-B14F-4D97-AF65-F5344CB8AC3E}">
        <p14:creationId xmlns:p14="http://schemas.microsoft.com/office/powerpoint/2010/main" val="357115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dirty="0"/>
              <a:t>&lt;h2&gt;</a:t>
            </a:r>
            <a:r>
              <a:rPr lang="en-US" b="1" dirty="0"/>
              <a:t>this</a:t>
            </a:r>
            <a:r>
              <a:rPr lang="en-US" dirty="0"/>
              <a:t> is index page&lt;/h2&gt;  </a:t>
            </a:r>
          </a:p>
          <a:p>
            <a:r>
              <a:rPr lang="en-US" dirty="0"/>
              <a:t>  </a:t>
            </a:r>
          </a:p>
          <a:p>
            <a:r>
              <a:rPr lang="en-US" dirty="0"/>
              <a:t>&lt;jsp:include page="</a:t>
            </a:r>
            <a:r>
              <a:rPr lang="en-US" dirty="0" err="1"/>
              <a:t>printdate.jsp</a:t>
            </a:r>
            <a:r>
              <a:rPr lang="en-US" dirty="0"/>
              <a:t>" /&gt;  </a:t>
            </a:r>
          </a:p>
          <a:p>
            <a:r>
              <a:rPr lang="en-US" dirty="0"/>
              <a:t>  </a:t>
            </a:r>
          </a:p>
          <a:p>
            <a:r>
              <a:rPr lang="en-US" dirty="0"/>
              <a:t>&lt;h2&gt;end section of index page&lt;/h2&gt;  </a:t>
            </a:r>
          </a:p>
          <a:p>
            <a:endParaRPr lang="en-US" dirty="0"/>
          </a:p>
        </p:txBody>
      </p:sp>
      <p:sp>
        <p:nvSpPr>
          <p:cNvPr id="4" name="Date Placeholder 3"/>
          <p:cNvSpPr>
            <a:spLocks noGrp="1"/>
          </p:cNvSpPr>
          <p:nvPr>
            <p:ph type="dt" sz="half" idx="10"/>
          </p:nvPr>
        </p:nvSpPr>
        <p:spPr/>
        <p:txBody>
          <a:bodyPr/>
          <a:lstStyle/>
          <a:p>
            <a:fld id="{F109D580-F3DB-4DDF-92B0-C54DE8FFF53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158</a:t>
            </a:fld>
            <a:endParaRPr lang="en-US" dirty="0"/>
          </a:p>
        </p:txBody>
      </p:sp>
    </p:spTree>
    <p:extLst>
      <p:ext uri="{BB962C8B-B14F-4D97-AF65-F5344CB8AC3E}">
        <p14:creationId xmlns:p14="http://schemas.microsoft.com/office/powerpoint/2010/main" val="10348505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printDate.jsp</a:t>
            </a:r>
            <a:endParaRPr lang="en-US" dirty="0"/>
          </a:p>
        </p:txBody>
      </p:sp>
      <p:sp>
        <p:nvSpPr>
          <p:cNvPr id="3" name="Content Placeholder 2"/>
          <p:cNvSpPr>
            <a:spLocks noGrp="1"/>
          </p:cNvSpPr>
          <p:nvPr>
            <p:ph idx="1"/>
          </p:nvPr>
        </p:nvSpPr>
        <p:spPr/>
        <p:txBody>
          <a:bodyPr/>
          <a:lstStyle/>
          <a:p>
            <a:r>
              <a:rPr lang="en-US" dirty="0"/>
              <a:t>&lt;% out.print("Today is:"+java.util.Calendar.getInstance().getTime()); %&gt;  </a:t>
            </a:r>
          </a:p>
          <a:p>
            <a:endParaRPr lang="en-US" dirty="0"/>
          </a:p>
        </p:txBody>
      </p:sp>
      <p:sp>
        <p:nvSpPr>
          <p:cNvPr id="4" name="Date Placeholder 3"/>
          <p:cNvSpPr>
            <a:spLocks noGrp="1"/>
          </p:cNvSpPr>
          <p:nvPr>
            <p:ph type="dt" sz="half" idx="10"/>
          </p:nvPr>
        </p:nvSpPr>
        <p:spPr/>
        <p:txBody>
          <a:bodyPr/>
          <a:lstStyle/>
          <a:p>
            <a:fld id="{91FF2EAE-A8C2-43D6-B887-366B8B123FA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159</a:t>
            </a:fld>
            <a:endParaRPr lang="en-US" dirty="0"/>
          </a:p>
        </p:txBody>
      </p:sp>
    </p:spTree>
    <p:extLst>
      <p:ext uri="{BB962C8B-B14F-4D97-AF65-F5344CB8AC3E}">
        <p14:creationId xmlns:p14="http://schemas.microsoft.com/office/powerpoint/2010/main" val="2235783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I need to follow directory structure to run a simple JSP ?</a:t>
            </a:r>
            <a:br>
              <a:rPr lang="en-US" dirty="0"/>
            </a:br>
            <a:endParaRPr lang="en-US" dirty="0"/>
          </a:p>
        </p:txBody>
      </p:sp>
      <p:sp>
        <p:nvSpPr>
          <p:cNvPr id="3" name="Content Placeholder 2"/>
          <p:cNvSpPr>
            <a:spLocks noGrp="1"/>
          </p:cNvSpPr>
          <p:nvPr>
            <p:ph idx="1"/>
          </p:nvPr>
        </p:nvSpPr>
        <p:spPr/>
        <p:txBody>
          <a:bodyPr/>
          <a:lstStyle/>
          <a:p>
            <a:r>
              <a:rPr lang="en-US" dirty="0"/>
              <a:t>No, there is no need of directory structure if you don't have class files or tld files. For example, put jsp files in a folder directly and deploy that folder.It will be running fine.</a:t>
            </a:r>
          </a:p>
        </p:txBody>
      </p:sp>
      <p:sp>
        <p:nvSpPr>
          <p:cNvPr id="4" name="Date Placeholder 3"/>
          <p:cNvSpPr>
            <a:spLocks noGrp="1"/>
          </p:cNvSpPr>
          <p:nvPr>
            <p:ph type="dt" sz="half" idx="10"/>
          </p:nvPr>
        </p:nvSpPr>
        <p:spPr/>
        <p:txBody>
          <a:bodyPr/>
          <a:lstStyle/>
          <a:p>
            <a:fld id="{FFA73FE8-CFF3-4B3E-B620-F567C23CCDF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a:t>
            </a:fld>
            <a:endParaRPr lang="en-US" dirty="0"/>
          </a:p>
        </p:txBody>
      </p:sp>
    </p:spTree>
    <p:extLst>
      <p:ext uri="{BB962C8B-B14F-4D97-AF65-F5344CB8AC3E}">
        <p14:creationId xmlns:p14="http://schemas.microsoft.com/office/powerpoint/2010/main" val="333661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Java Bean</a:t>
            </a:r>
            <a:br>
              <a:rPr lang="en-US" dirty="0"/>
            </a:b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
        <p:nvSpPr>
          <p:cNvPr id="2" name="Date Placeholder 1"/>
          <p:cNvSpPr>
            <a:spLocks noGrp="1"/>
          </p:cNvSpPr>
          <p:nvPr>
            <p:ph type="dt" sz="half" idx="10"/>
          </p:nvPr>
        </p:nvSpPr>
        <p:spPr/>
        <p:txBody>
          <a:bodyPr/>
          <a:lstStyle/>
          <a:p>
            <a:fld id="{28504890-32DC-4E11-B059-95DAC284E3C0}" type="datetime1">
              <a:rPr lang="en-US" smtClean="0"/>
              <a:t>7/10/2017</a:t>
            </a:fld>
            <a:endParaRPr lang="en-US" dirty="0"/>
          </a:p>
        </p:txBody>
      </p:sp>
      <p:sp>
        <p:nvSpPr>
          <p:cNvPr id="3" name="Footer Placeholder 2"/>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160</a:t>
            </a:fld>
            <a:endParaRPr lang="en-US" dirty="0"/>
          </a:p>
        </p:txBody>
      </p:sp>
    </p:spTree>
    <p:extLst>
      <p:ext uri="{BB962C8B-B14F-4D97-AF65-F5344CB8AC3E}">
        <p14:creationId xmlns:p14="http://schemas.microsoft.com/office/powerpoint/2010/main" val="113990979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Bean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138256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5D86A93C-B7BA-4625-AFDB-68AA23C470A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161</a:t>
            </a:fld>
            <a:endParaRPr lang="en-US" dirty="0"/>
          </a:p>
        </p:txBody>
      </p:sp>
    </p:spTree>
    <p:extLst>
      <p:ext uri="{BB962C8B-B14F-4D97-AF65-F5344CB8AC3E}">
        <p14:creationId xmlns:p14="http://schemas.microsoft.com/office/powerpoint/2010/main" val="238091407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Java Bean?</a:t>
            </a:r>
            <a:br>
              <a:rPr lang="en-US" dirty="0"/>
            </a:br>
            <a:endParaRPr lang="en-US" dirty="0"/>
          </a:p>
        </p:txBody>
      </p:sp>
      <p:sp>
        <p:nvSpPr>
          <p:cNvPr id="3" name="Content Placeholder 2"/>
          <p:cNvSpPr>
            <a:spLocks noGrp="1"/>
          </p:cNvSpPr>
          <p:nvPr>
            <p:ph idx="1"/>
          </p:nvPr>
        </p:nvSpPr>
        <p:spPr/>
        <p:txBody>
          <a:bodyPr/>
          <a:lstStyle/>
          <a:p>
            <a:r>
              <a:rPr lang="en-US" dirty="0"/>
              <a:t>According to Java white paper, it is a reusable software component. A bean encapsulates many objects into one object, so we can access this object from multiple places. Moreover, it provides the easy maintenance.</a:t>
            </a:r>
          </a:p>
        </p:txBody>
      </p:sp>
      <p:sp>
        <p:nvSpPr>
          <p:cNvPr id="4" name="Date Placeholder 3"/>
          <p:cNvSpPr>
            <a:spLocks noGrp="1"/>
          </p:cNvSpPr>
          <p:nvPr>
            <p:ph type="dt" sz="half" idx="10"/>
          </p:nvPr>
        </p:nvSpPr>
        <p:spPr/>
        <p:txBody>
          <a:bodyPr/>
          <a:lstStyle/>
          <a:p>
            <a:fld id="{B8BBF143-3901-4978-9A4A-A536742C7259}"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162</a:t>
            </a:fld>
            <a:endParaRPr lang="en-US" dirty="0"/>
          </a:p>
        </p:txBody>
      </p:sp>
    </p:spTree>
    <p:extLst>
      <p:ext uri="{BB962C8B-B14F-4D97-AF65-F5344CB8AC3E}">
        <p14:creationId xmlns:p14="http://schemas.microsoft.com/office/powerpoint/2010/main" val="18882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example of java bean class</a:t>
            </a:r>
          </a:p>
        </p:txBody>
      </p:sp>
      <p:sp>
        <p:nvSpPr>
          <p:cNvPr id="3" name="Content Placeholder 2"/>
          <p:cNvSpPr>
            <a:spLocks noGrp="1"/>
          </p:cNvSpPr>
          <p:nvPr>
            <p:ph idx="1"/>
          </p:nvPr>
        </p:nvSpPr>
        <p:spPr>
          <a:xfrm>
            <a:off x="677334" y="1609345"/>
            <a:ext cx="9033594" cy="4432018"/>
          </a:xfrm>
        </p:spPr>
        <p:txBody>
          <a:bodyPr>
            <a:normAutofit fontScale="62500" lnSpcReduction="20000"/>
          </a:bodyPr>
          <a:lstStyle/>
          <a:p>
            <a:r>
              <a:rPr lang="en-US" b="1" dirty="0"/>
              <a:t>package</a:t>
            </a:r>
            <a:r>
              <a:rPr lang="en-US" dirty="0"/>
              <a:t> </a:t>
            </a:r>
            <a:r>
              <a:rPr lang="en-US" dirty="0" err="1"/>
              <a:t>mypack</a:t>
            </a:r>
            <a:r>
              <a:rPr lang="en-US" dirty="0"/>
              <a:t>;  </a:t>
            </a:r>
          </a:p>
          <a:p>
            <a:r>
              <a:rPr lang="en-US" b="1" dirty="0"/>
              <a:t>public</a:t>
            </a:r>
            <a:r>
              <a:rPr lang="en-US" dirty="0"/>
              <a:t> </a:t>
            </a:r>
            <a:r>
              <a:rPr lang="en-US" b="1" dirty="0"/>
              <a:t>class</a:t>
            </a:r>
            <a:r>
              <a:rPr lang="en-US" dirty="0"/>
              <a:t> Employee </a:t>
            </a:r>
            <a:r>
              <a:rPr lang="en-US" b="1" dirty="0"/>
              <a:t>implements</a:t>
            </a:r>
            <a:r>
              <a:rPr lang="en-US" dirty="0"/>
              <a:t> </a:t>
            </a:r>
            <a:r>
              <a:rPr lang="en-US" dirty="0" err="1">
                <a:solidFill>
                  <a:srgbClr val="7030A0"/>
                </a:solidFill>
              </a:rPr>
              <a:t>java.io.Serializable</a:t>
            </a:r>
            <a:r>
              <a:rPr lang="en-US" dirty="0"/>
              <a:t>{  </a:t>
            </a:r>
          </a:p>
          <a:p>
            <a:r>
              <a:rPr lang="en-US" b="1" dirty="0">
                <a:solidFill>
                  <a:srgbClr val="7030A0"/>
                </a:solidFill>
              </a:rPr>
              <a:t>private</a:t>
            </a:r>
            <a:r>
              <a:rPr lang="en-US" dirty="0"/>
              <a:t> </a:t>
            </a:r>
            <a:r>
              <a:rPr lang="en-US" b="1" dirty="0"/>
              <a:t>int</a:t>
            </a:r>
            <a:r>
              <a:rPr lang="en-US" dirty="0"/>
              <a:t> id;  </a:t>
            </a:r>
          </a:p>
          <a:p>
            <a:r>
              <a:rPr lang="en-US" b="1" dirty="0"/>
              <a:t>private</a:t>
            </a:r>
            <a:r>
              <a:rPr lang="en-US" dirty="0"/>
              <a:t> String name;  </a:t>
            </a:r>
          </a:p>
          <a:p>
            <a:r>
              <a:rPr lang="en-US" dirty="0"/>
              <a:t>  </a:t>
            </a:r>
          </a:p>
          <a:p>
            <a:r>
              <a:rPr lang="en-US" b="1" dirty="0"/>
              <a:t>public</a:t>
            </a:r>
            <a:r>
              <a:rPr lang="en-US" dirty="0"/>
              <a:t> </a:t>
            </a:r>
            <a:r>
              <a:rPr lang="en-US" dirty="0">
                <a:solidFill>
                  <a:srgbClr val="7030A0"/>
                </a:solidFill>
              </a:rPr>
              <a:t>Employee(){} </a:t>
            </a:r>
            <a:r>
              <a:rPr lang="en-US" dirty="0"/>
              <a:t> </a:t>
            </a:r>
          </a:p>
          <a:p>
            <a:r>
              <a:rPr lang="en-US" dirty="0"/>
              <a:t>  </a:t>
            </a:r>
          </a:p>
          <a:p>
            <a:r>
              <a:rPr lang="en-US" b="1" dirty="0"/>
              <a:t>public</a:t>
            </a:r>
            <a:r>
              <a:rPr lang="en-US" dirty="0"/>
              <a:t> </a:t>
            </a:r>
            <a:r>
              <a:rPr lang="en-US" b="1" dirty="0"/>
              <a:t>void</a:t>
            </a:r>
            <a:r>
              <a:rPr lang="en-US" dirty="0"/>
              <a:t> </a:t>
            </a:r>
            <a:r>
              <a:rPr lang="en-US" dirty="0" err="1"/>
              <a:t>setId</a:t>
            </a:r>
            <a:r>
              <a:rPr lang="en-US" dirty="0"/>
              <a:t>(</a:t>
            </a:r>
            <a:r>
              <a:rPr lang="en-US" b="1" dirty="0"/>
              <a:t>int</a:t>
            </a:r>
            <a:r>
              <a:rPr lang="en-US" dirty="0"/>
              <a:t> id){</a:t>
            </a:r>
            <a:r>
              <a:rPr lang="en-US" b="1" dirty="0"/>
              <a:t>this</a:t>
            </a:r>
            <a:r>
              <a:rPr lang="en-US" dirty="0"/>
              <a:t>.id=id;}  </a:t>
            </a:r>
          </a:p>
          <a:p>
            <a:r>
              <a:rPr lang="en-US" dirty="0"/>
              <a:t>  </a:t>
            </a:r>
          </a:p>
          <a:p>
            <a:r>
              <a:rPr lang="en-US" b="1" dirty="0"/>
              <a:t>public</a:t>
            </a:r>
            <a:r>
              <a:rPr lang="en-US" dirty="0"/>
              <a:t> </a:t>
            </a:r>
            <a:r>
              <a:rPr lang="en-US" b="1" dirty="0"/>
              <a:t>int</a:t>
            </a:r>
            <a:r>
              <a:rPr lang="en-US" dirty="0"/>
              <a:t> </a:t>
            </a:r>
            <a:r>
              <a:rPr lang="en-US" dirty="0" err="1"/>
              <a:t>getId</a:t>
            </a:r>
            <a:r>
              <a:rPr lang="en-US" dirty="0"/>
              <a:t>(){</a:t>
            </a:r>
            <a:r>
              <a:rPr lang="en-US" b="1" dirty="0"/>
              <a:t>return</a:t>
            </a:r>
            <a:r>
              <a:rPr lang="en-US" dirty="0"/>
              <a:t> id;}  </a:t>
            </a:r>
          </a:p>
          <a:p>
            <a:r>
              <a:rPr lang="en-US" dirty="0"/>
              <a:t>  </a:t>
            </a:r>
          </a:p>
          <a:p>
            <a:r>
              <a:rPr lang="en-US" b="1" dirty="0"/>
              <a:t>public</a:t>
            </a:r>
            <a:r>
              <a:rPr lang="en-US" dirty="0"/>
              <a:t> </a:t>
            </a:r>
            <a:r>
              <a:rPr lang="en-US" b="1" dirty="0"/>
              <a:t>void</a:t>
            </a:r>
            <a:r>
              <a:rPr lang="en-US" dirty="0"/>
              <a:t> </a:t>
            </a:r>
            <a:r>
              <a:rPr lang="en-US" dirty="0" err="1"/>
              <a:t>setName</a:t>
            </a:r>
            <a:r>
              <a:rPr lang="en-US" dirty="0"/>
              <a:t>(String name){</a:t>
            </a:r>
            <a:r>
              <a:rPr lang="en-US" b="1" dirty="0"/>
              <a:t>this</a:t>
            </a:r>
            <a:r>
              <a:rPr lang="en-US" dirty="0"/>
              <a:t>.name=name;}  </a:t>
            </a:r>
          </a:p>
          <a:p>
            <a:r>
              <a:rPr lang="en-US" dirty="0"/>
              <a:t>  </a:t>
            </a:r>
          </a:p>
          <a:p>
            <a:r>
              <a:rPr lang="en-US" b="1" dirty="0"/>
              <a:t>public</a:t>
            </a:r>
            <a:r>
              <a:rPr lang="en-US" dirty="0"/>
              <a:t> String </a:t>
            </a:r>
            <a:r>
              <a:rPr lang="en-US" dirty="0" err="1"/>
              <a:t>getName</a:t>
            </a:r>
            <a:r>
              <a:rPr lang="en-US" dirty="0"/>
              <a:t>(){</a:t>
            </a:r>
            <a:r>
              <a:rPr lang="en-US" b="1" dirty="0"/>
              <a:t>return</a:t>
            </a:r>
            <a:r>
              <a:rPr lang="en-US" dirty="0"/>
              <a:t> name;}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FB93D14B-86A9-4ABA-8A4C-0D717D45104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163</a:t>
            </a:fld>
            <a:endParaRPr lang="en-US" dirty="0"/>
          </a:p>
        </p:txBody>
      </p:sp>
    </p:spTree>
    <p:extLst>
      <p:ext uri="{BB962C8B-B14F-4D97-AF65-F5344CB8AC3E}">
        <p14:creationId xmlns:p14="http://schemas.microsoft.com/office/powerpoint/2010/main" val="66515732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access the java bean </a:t>
            </a:r>
            <a:r>
              <a:rPr lang="en-US" dirty="0" smtClean="0"/>
              <a:t>class fields?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To access the java </a:t>
            </a:r>
            <a:r>
              <a:rPr lang="en-US"/>
              <a:t>bean </a:t>
            </a:r>
            <a:r>
              <a:rPr lang="en-US" smtClean="0"/>
              <a:t>class, </a:t>
            </a:r>
            <a:r>
              <a:rPr lang="en-US" dirty="0"/>
              <a:t>we should use getter and setter methods.</a:t>
            </a:r>
          </a:p>
          <a:p>
            <a:endParaRPr lang="en-US" dirty="0"/>
          </a:p>
        </p:txBody>
      </p:sp>
      <p:sp>
        <p:nvSpPr>
          <p:cNvPr id="4" name="Date Placeholder 3"/>
          <p:cNvSpPr>
            <a:spLocks noGrp="1"/>
          </p:cNvSpPr>
          <p:nvPr>
            <p:ph type="dt" sz="half" idx="10"/>
          </p:nvPr>
        </p:nvSpPr>
        <p:spPr/>
        <p:txBody>
          <a:bodyPr/>
          <a:lstStyle/>
          <a:p>
            <a:fld id="{173650F6-E01B-4853-A703-DC01414D59F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164</a:t>
            </a:fld>
            <a:endParaRPr lang="en-US" dirty="0"/>
          </a:p>
        </p:txBody>
      </p:sp>
    </p:spTree>
    <p:extLst>
      <p:ext uri="{BB962C8B-B14F-4D97-AF65-F5344CB8AC3E}">
        <p14:creationId xmlns:p14="http://schemas.microsoft.com/office/powerpoint/2010/main" val="87732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package</a:t>
            </a:r>
            <a:r>
              <a:rPr lang="en-US" dirty="0"/>
              <a:t> </a:t>
            </a:r>
            <a:r>
              <a:rPr lang="en-US" dirty="0" err="1"/>
              <a:t>mypack</a:t>
            </a:r>
            <a:r>
              <a:rPr lang="en-US" dirty="0"/>
              <a:t>;  </a:t>
            </a:r>
          </a:p>
          <a:p>
            <a:r>
              <a:rPr lang="en-US" b="1" dirty="0"/>
              <a:t>public</a:t>
            </a:r>
            <a:r>
              <a:rPr lang="en-US" dirty="0"/>
              <a:t> </a:t>
            </a:r>
            <a:r>
              <a:rPr lang="en-US" b="1" dirty="0"/>
              <a:t>class</a:t>
            </a:r>
            <a:r>
              <a:rPr lang="en-US" dirty="0"/>
              <a:t> Test{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p>
          <a:p>
            <a:r>
              <a:rPr lang="en-US" dirty="0"/>
              <a:t>Employee e=</a:t>
            </a:r>
            <a:r>
              <a:rPr lang="en-US" b="1" dirty="0"/>
              <a:t>new</a:t>
            </a:r>
            <a:r>
              <a:rPr lang="en-US" dirty="0"/>
              <a:t> Employee();//object is created  </a:t>
            </a:r>
          </a:p>
          <a:p>
            <a:r>
              <a:rPr lang="en-US" dirty="0"/>
              <a:t>  </a:t>
            </a:r>
          </a:p>
          <a:p>
            <a:r>
              <a:rPr lang="en-US" dirty="0" err="1"/>
              <a:t>e.setName</a:t>
            </a:r>
            <a:r>
              <a:rPr lang="en-US" dirty="0"/>
              <a:t>("Arjun");//setting value to the object  </a:t>
            </a:r>
          </a:p>
          <a:p>
            <a:r>
              <a:rPr lang="en-US" dirty="0"/>
              <a:t>  </a:t>
            </a:r>
          </a:p>
          <a:p>
            <a:r>
              <a:rPr lang="en-US" dirty="0" err="1"/>
              <a:t>System.out.println</a:t>
            </a:r>
            <a:r>
              <a:rPr lang="en-US" dirty="0"/>
              <a:t>(</a:t>
            </a:r>
            <a:r>
              <a:rPr lang="en-US" dirty="0" err="1"/>
              <a:t>e.getName</a:t>
            </a:r>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C588A046-5C6B-43E5-9605-7699E7E8D74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165</a:t>
            </a:fld>
            <a:endParaRPr lang="en-US" dirty="0"/>
          </a:p>
        </p:txBody>
      </p:sp>
    </p:spTree>
    <p:extLst>
      <p:ext uri="{BB962C8B-B14F-4D97-AF65-F5344CB8AC3E}">
        <p14:creationId xmlns:p14="http://schemas.microsoft.com/office/powerpoint/2010/main" val="283164652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b="1" i="1" dirty="0"/>
              <a:t>There are two ways to provide values to the object, one way is by constructor and second is by setter method.</a:t>
            </a:r>
          </a:p>
          <a:p>
            <a:endParaRPr lang="en-US" dirty="0"/>
          </a:p>
        </p:txBody>
      </p:sp>
      <p:sp>
        <p:nvSpPr>
          <p:cNvPr id="4" name="Date Placeholder 3"/>
          <p:cNvSpPr>
            <a:spLocks noGrp="1"/>
          </p:cNvSpPr>
          <p:nvPr>
            <p:ph type="dt" sz="half" idx="10"/>
          </p:nvPr>
        </p:nvSpPr>
        <p:spPr/>
        <p:txBody>
          <a:bodyPr/>
          <a:lstStyle/>
          <a:p>
            <a:fld id="{68384B8C-0B73-4213-A3F4-53D679F509E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166</a:t>
            </a:fld>
            <a:endParaRPr lang="en-US" dirty="0"/>
          </a:p>
        </p:txBody>
      </p:sp>
    </p:spTree>
    <p:extLst>
      <p:ext uri="{BB962C8B-B14F-4D97-AF65-F5344CB8AC3E}">
        <p14:creationId xmlns:p14="http://schemas.microsoft.com/office/powerpoint/2010/main" val="14066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jsp:useBean action tag</a:t>
            </a:r>
            <a:br>
              <a:rPr lang="en-US" dirty="0"/>
            </a:br>
            <a:endParaRPr lang="en-US" dirty="0"/>
          </a:p>
        </p:txBody>
      </p:sp>
      <p:sp>
        <p:nvSpPr>
          <p:cNvPr id="3" name="Content Placeholder 2"/>
          <p:cNvSpPr>
            <a:spLocks noGrp="1"/>
          </p:cNvSpPr>
          <p:nvPr>
            <p:ph idx="1"/>
          </p:nvPr>
        </p:nvSpPr>
        <p:spPr/>
        <p:txBody>
          <a:bodyPr/>
          <a:lstStyle/>
          <a:p>
            <a:r>
              <a:rPr lang="en-US" dirty="0"/>
              <a:t>The jsp:useBean action tag is used to locate or instantiate a bean class. If bean object of the Bean class is already created, it doesn't create the bean depending on the scope. But if object of bean is not created, it instantiates the bean.</a:t>
            </a:r>
          </a:p>
        </p:txBody>
      </p:sp>
      <p:sp>
        <p:nvSpPr>
          <p:cNvPr id="4" name="Date Placeholder 3"/>
          <p:cNvSpPr>
            <a:spLocks noGrp="1"/>
          </p:cNvSpPr>
          <p:nvPr>
            <p:ph type="dt" sz="half" idx="10"/>
          </p:nvPr>
        </p:nvSpPr>
        <p:spPr/>
        <p:txBody>
          <a:bodyPr/>
          <a:lstStyle/>
          <a:p>
            <a:fld id="{F6C14BF7-1635-47FE-AC10-EC33A0962B8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167</a:t>
            </a:fld>
            <a:endParaRPr lang="en-US" dirty="0"/>
          </a:p>
        </p:txBody>
      </p:sp>
    </p:spTree>
    <p:extLst>
      <p:ext uri="{BB962C8B-B14F-4D97-AF65-F5344CB8AC3E}">
        <p14:creationId xmlns:p14="http://schemas.microsoft.com/office/powerpoint/2010/main" val="1012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Syntax of jsp:useBean action tag</a:t>
            </a:r>
          </a:p>
        </p:txBody>
      </p:sp>
      <p:sp>
        <p:nvSpPr>
          <p:cNvPr id="3" name="Content Placeholder 2"/>
          <p:cNvSpPr>
            <a:spLocks noGrp="1"/>
          </p:cNvSpPr>
          <p:nvPr>
            <p:ph idx="1"/>
          </p:nvPr>
        </p:nvSpPr>
        <p:spPr>
          <a:xfrm>
            <a:off x="677334" y="2160589"/>
            <a:ext cx="9774258" cy="3880773"/>
          </a:xfrm>
        </p:spPr>
        <p:txBody>
          <a:bodyPr/>
          <a:lstStyle/>
          <a:p>
            <a:r>
              <a:rPr lang="en-US" dirty="0"/>
              <a:t>&lt;jsp:useBean id= "</a:t>
            </a:r>
            <a:r>
              <a:rPr lang="en-US" dirty="0" err="1"/>
              <a:t>instanceName</a:t>
            </a:r>
            <a:r>
              <a:rPr lang="en-US" dirty="0"/>
              <a:t>" scope= "page | request | session | application"   </a:t>
            </a:r>
          </a:p>
          <a:p>
            <a:r>
              <a:rPr lang="en-US" b="1" dirty="0"/>
              <a:t>class</a:t>
            </a:r>
            <a:r>
              <a:rPr lang="en-US" dirty="0"/>
              <a:t>= "</a:t>
            </a:r>
            <a:r>
              <a:rPr lang="en-US" dirty="0" err="1"/>
              <a:t>packageName.className</a:t>
            </a:r>
            <a:r>
              <a:rPr lang="en-US" dirty="0"/>
              <a:t>"</a:t>
            </a:r>
            <a:r>
              <a:rPr lang="en-US"/>
              <a:t> </a:t>
            </a:r>
            <a:r>
              <a:rPr lang="en-US" smtClean="0"/>
              <a:t>type= "packageName.className"  </a:t>
            </a:r>
          </a:p>
          <a:p>
            <a:r>
              <a:rPr lang="en-US" smtClean="0"/>
              <a:t>beanName="packageName.className | &lt;%= expression &gt;" &gt;  </a:t>
            </a:r>
          </a:p>
          <a:p>
            <a:r>
              <a:rPr lang="en-US" smtClean="0"/>
              <a:t>&lt;/</a:t>
            </a:r>
            <a:r>
              <a:rPr lang="en-US" dirty="0"/>
              <a:t>jsp:useBean&gt;  </a:t>
            </a:r>
          </a:p>
          <a:p>
            <a:endParaRPr lang="en-US" dirty="0"/>
          </a:p>
        </p:txBody>
      </p:sp>
      <p:sp>
        <p:nvSpPr>
          <p:cNvPr id="4" name="Date Placeholder 3"/>
          <p:cNvSpPr>
            <a:spLocks noGrp="1"/>
          </p:cNvSpPr>
          <p:nvPr>
            <p:ph type="dt" sz="half" idx="10"/>
          </p:nvPr>
        </p:nvSpPr>
        <p:spPr/>
        <p:txBody>
          <a:bodyPr/>
          <a:lstStyle/>
          <a:p>
            <a:fld id="{EBEA6114-97D2-4370-9F8B-99667FEB0E8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168</a:t>
            </a:fld>
            <a:endParaRPr lang="en-US" dirty="0"/>
          </a:p>
        </p:txBody>
      </p:sp>
    </p:spTree>
    <p:extLst>
      <p:ext uri="{BB962C8B-B14F-4D97-AF65-F5344CB8AC3E}">
        <p14:creationId xmlns:p14="http://schemas.microsoft.com/office/powerpoint/2010/main" val="321663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Attributes and Usage of jsp:useBean action tag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id: </a:t>
            </a:r>
            <a:r>
              <a:rPr lang="en-US" dirty="0"/>
              <a:t>is used to identify the bean in the specified scope.</a:t>
            </a:r>
          </a:p>
          <a:p>
            <a:r>
              <a:rPr lang="en-US" b="1" dirty="0"/>
              <a:t>scope: </a:t>
            </a:r>
            <a:r>
              <a:rPr lang="en-US" dirty="0"/>
              <a:t>represents the scope of the bean. It may be page, request, session or application. The default scope is page.</a:t>
            </a:r>
          </a:p>
          <a:p>
            <a:pPr lvl="1"/>
            <a:r>
              <a:rPr lang="en-US" b="1" dirty="0"/>
              <a:t>page: </a:t>
            </a:r>
            <a:r>
              <a:rPr lang="en-US" dirty="0"/>
              <a:t>specifies that you can use this bean within the JSP page. The default scope is page.</a:t>
            </a:r>
          </a:p>
          <a:p>
            <a:pPr lvl="1"/>
            <a:r>
              <a:rPr lang="en-US" b="1" dirty="0"/>
              <a:t>request: </a:t>
            </a:r>
            <a:r>
              <a:rPr lang="en-US" dirty="0"/>
              <a:t>specifies that you can use this bean from any JSP page that processes the same request. It has wider scope than page.</a:t>
            </a:r>
          </a:p>
          <a:p>
            <a:pPr lvl="1"/>
            <a:r>
              <a:rPr lang="en-US" b="1" dirty="0"/>
              <a:t>session: </a:t>
            </a:r>
            <a:r>
              <a:rPr lang="en-US" dirty="0"/>
              <a:t>specifies that you can use this bean from any JSP page in the same session whether processes the same request or not. It has wider scope than request.</a:t>
            </a:r>
          </a:p>
          <a:p>
            <a:pPr lvl="1"/>
            <a:r>
              <a:rPr lang="en-US" b="1" dirty="0"/>
              <a:t>application: </a:t>
            </a:r>
            <a:r>
              <a:rPr lang="en-US" dirty="0"/>
              <a:t>specifies that you can use this bean from any JSP page in the same application. It has wider scope than session.</a:t>
            </a:r>
          </a:p>
          <a:p>
            <a:r>
              <a:rPr lang="en-US" b="1" dirty="0"/>
              <a:t>class: </a:t>
            </a:r>
            <a:r>
              <a:rPr lang="en-US" dirty="0"/>
              <a:t>instantiates the specified bean class (i.e. creates an object of the bean class) but it must have no-</a:t>
            </a:r>
            <a:r>
              <a:rPr lang="en-US" dirty="0" err="1"/>
              <a:t>arg</a:t>
            </a:r>
            <a:r>
              <a:rPr lang="en-US" dirty="0"/>
              <a:t> or no constructor and must not be abstract.</a:t>
            </a:r>
          </a:p>
          <a:p>
            <a:r>
              <a:rPr lang="en-US" b="1" dirty="0"/>
              <a:t>type: </a:t>
            </a:r>
            <a:r>
              <a:rPr lang="en-US" dirty="0"/>
              <a:t>provides the bean a data type if the bean already exists in the scope. It is mainly used with class or </a:t>
            </a:r>
            <a:r>
              <a:rPr lang="en-US" dirty="0" err="1"/>
              <a:t>beanName</a:t>
            </a:r>
            <a:r>
              <a:rPr lang="en-US" dirty="0"/>
              <a:t> attribute. If you use it without class or </a:t>
            </a:r>
            <a:r>
              <a:rPr lang="en-US" dirty="0" err="1"/>
              <a:t>beanName</a:t>
            </a:r>
            <a:r>
              <a:rPr lang="en-US" dirty="0"/>
              <a:t>, no bean is instantiated.</a:t>
            </a:r>
          </a:p>
          <a:p>
            <a:r>
              <a:rPr lang="en-US" b="1" dirty="0" err="1"/>
              <a:t>beanName</a:t>
            </a:r>
            <a:r>
              <a:rPr lang="en-US" b="1" dirty="0"/>
              <a:t>: </a:t>
            </a:r>
            <a:r>
              <a:rPr lang="en-US" dirty="0"/>
              <a:t>instantiates the bean using the </a:t>
            </a:r>
            <a:r>
              <a:rPr lang="en-US" dirty="0" err="1"/>
              <a:t>java.beans.Beans.instantiate</a:t>
            </a:r>
            <a:r>
              <a:rPr lang="en-US" dirty="0"/>
              <a:t>() method.</a:t>
            </a:r>
          </a:p>
          <a:p>
            <a:endParaRPr lang="en-US" dirty="0"/>
          </a:p>
        </p:txBody>
      </p:sp>
      <p:sp>
        <p:nvSpPr>
          <p:cNvPr id="4" name="Date Placeholder 3"/>
          <p:cNvSpPr>
            <a:spLocks noGrp="1"/>
          </p:cNvSpPr>
          <p:nvPr>
            <p:ph type="dt" sz="half" idx="10"/>
          </p:nvPr>
        </p:nvSpPr>
        <p:spPr/>
        <p:txBody>
          <a:bodyPr/>
          <a:lstStyle/>
          <a:p>
            <a:fld id="{06C4DCBF-68C9-487B-88E0-439E036A024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169</a:t>
            </a:fld>
            <a:endParaRPr lang="en-US" dirty="0"/>
          </a:p>
        </p:txBody>
      </p:sp>
    </p:spTree>
    <p:extLst>
      <p:ext uri="{BB962C8B-B14F-4D97-AF65-F5344CB8AC3E}">
        <p14:creationId xmlns:p14="http://schemas.microsoft.com/office/powerpoint/2010/main" val="173617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if you are using bean class, Servlet or </a:t>
            </a:r>
            <a:r>
              <a:rPr lang="en-US" dirty="0" err="1" smtClean="0"/>
              <a:t>tld</a:t>
            </a:r>
            <a:r>
              <a:rPr lang="en-US" dirty="0" smtClean="0"/>
              <a:t> file then directory structure is required.</a:t>
            </a:r>
            <a:endParaRPr lang="en-US" dirty="0"/>
          </a:p>
        </p:txBody>
      </p:sp>
      <p:sp>
        <p:nvSpPr>
          <p:cNvPr id="4" name="Date Placeholder 3"/>
          <p:cNvSpPr>
            <a:spLocks noGrp="1"/>
          </p:cNvSpPr>
          <p:nvPr>
            <p:ph type="dt" sz="half" idx="10"/>
          </p:nvPr>
        </p:nvSpPr>
        <p:spPr/>
        <p:txBody>
          <a:bodyPr/>
          <a:lstStyle/>
          <a:p>
            <a:fld id="{EEC97357-1413-49C2-8379-0F8139EA6F9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a:t>
            </a:fld>
            <a:endParaRPr lang="en-US" dirty="0"/>
          </a:p>
        </p:txBody>
      </p:sp>
    </p:spTree>
    <p:extLst>
      <p:ext uri="{BB962C8B-B14F-4D97-AF65-F5344CB8AC3E}">
        <p14:creationId xmlns:p14="http://schemas.microsoft.com/office/powerpoint/2010/main" val="375731714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example of jsp:useBean action tag</a:t>
            </a:r>
          </a:p>
        </p:txBody>
      </p:sp>
      <p:sp>
        <p:nvSpPr>
          <p:cNvPr id="3" name="Content Placeholder 2"/>
          <p:cNvSpPr>
            <a:spLocks noGrp="1"/>
          </p:cNvSpPr>
          <p:nvPr>
            <p:ph idx="1"/>
          </p:nvPr>
        </p:nvSpPr>
        <p:spPr/>
        <p:txBody>
          <a:bodyPr/>
          <a:lstStyle/>
          <a:p>
            <a:r>
              <a:rPr lang="en-US" dirty="0"/>
              <a:t>In this example, we are simply invoking the method of the Bean class.</a:t>
            </a:r>
          </a:p>
        </p:txBody>
      </p:sp>
      <p:sp>
        <p:nvSpPr>
          <p:cNvPr id="4" name="Date Placeholder 3"/>
          <p:cNvSpPr>
            <a:spLocks noGrp="1"/>
          </p:cNvSpPr>
          <p:nvPr>
            <p:ph type="dt" sz="half" idx="10"/>
          </p:nvPr>
        </p:nvSpPr>
        <p:spPr/>
        <p:txBody>
          <a:bodyPr/>
          <a:lstStyle/>
          <a:p>
            <a:fld id="{030F8CD6-0165-42DF-A8D6-101EF0A7EF9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170</a:t>
            </a:fld>
            <a:endParaRPr lang="en-US" dirty="0"/>
          </a:p>
        </p:txBody>
      </p:sp>
    </p:spTree>
    <p:extLst>
      <p:ext uri="{BB962C8B-B14F-4D97-AF65-F5344CB8AC3E}">
        <p14:creationId xmlns:p14="http://schemas.microsoft.com/office/powerpoint/2010/main" val="282531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Calculator.java (Simple Bean Class)</a:t>
            </a:r>
            <a:endParaRPr lang="en-US" dirty="0"/>
          </a:p>
        </p:txBody>
      </p:sp>
      <p:sp>
        <p:nvSpPr>
          <p:cNvPr id="3" name="Content Placeholder 2"/>
          <p:cNvSpPr>
            <a:spLocks noGrp="1"/>
          </p:cNvSpPr>
          <p:nvPr>
            <p:ph idx="1"/>
          </p:nvPr>
        </p:nvSpPr>
        <p:spPr/>
        <p:txBody>
          <a:bodyPr/>
          <a:lstStyle/>
          <a:p>
            <a:r>
              <a:rPr lang="en-US" b="1" dirty="0"/>
              <a:t>package</a:t>
            </a:r>
            <a:r>
              <a:rPr lang="en-US" dirty="0"/>
              <a:t> </a:t>
            </a:r>
            <a:r>
              <a:rPr lang="en-US" dirty="0" err="1" smtClean="0"/>
              <a:t>com.myit</a:t>
            </a:r>
            <a:r>
              <a:rPr lang="en-US" dirty="0"/>
              <a:t>;  </a:t>
            </a:r>
          </a:p>
          <a:p>
            <a:r>
              <a:rPr lang="en-US" b="1" dirty="0"/>
              <a:t>public</a:t>
            </a:r>
            <a:r>
              <a:rPr lang="en-US" dirty="0"/>
              <a:t> </a:t>
            </a:r>
            <a:r>
              <a:rPr lang="en-US" b="1" dirty="0"/>
              <a:t>class</a:t>
            </a:r>
            <a:r>
              <a:rPr lang="en-US" dirty="0"/>
              <a:t> Calculator{  </a:t>
            </a:r>
          </a:p>
          <a:p>
            <a:r>
              <a:rPr lang="en-US" dirty="0"/>
              <a:t>  </a:t>
            </a:r>
          </a:p>
          <a:p>
            <a:r>
              <a:rPr lang="en-US" b="1" dirty="0"/>
              <a:t>public</a:t>
            </a:r>
            <a:r>
              <a:rPr lang="en-US" dirty="0"/>
              <a:t> </a:t>
            </a:r>
            <a:r>
              <a:rPr lang="en-US" b="1" dirty="0"/>
              <a:t>int</a:t>
            </a:r>
            <a:r>
              <a:rPr lang="en-US" dirty="0"/>
              <a:t> cube(</a:t>
            </a:r>
            <a:r>
              <a:rPr lang="en-US" b="1" dirty="0"/>
              <a:t>int</a:t>
            </a:r>
            <a:r>
              <a:rPr lang="en-US" dirty="0"/>
              <a:t> n){</a:t>
            </a:r>
            <a:r>
              <a:rPr lang="en-US" b="1" dirty="0"/>
              <a:t>return</a:t>
            </a:r>
            <a:r>
              <a:rPr lang="en-US" dirty="0"/>
              <a:t> n*n*n;}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AA84FF5A-94B3-447F-86B6-0B3DF60FA8B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171</a:t>
            </a:fld>
            <a:endParaRPr lang="en-US" dirty="0"/>
          </a:p>
        </p:txBody>
      </p:sp>
    </p:spTree>
    <p:extLst>
      <p:ext uri="{BB962C8B-B14F-4D97-AF65-F5344CB8AC3E}">
        <p14:creationId xmlns:p14="http://schemas.microsoft.com/office/powerpoint/2010/main" val="197857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dirty="0"/>
              <a:t>&lt;jsp:useBean id="</a:t>
            </a:r>
            <a:r>
              <a:rPr lang="en-US" dirty="0" err="1"/>
              <a:t>obj</a:t>
            </a:r>
            <a:r>
              <a:rPr lang="en-US" dirty="0"/>
              <a:t>" </a:t>
            </a:r>
            <a:r>
              <a:rPr lang="en-US" b="1" dirty="0"/>
              <a:t>class</a:t>
            </a:r>
            <a:r>
              <a:rPr lang="en-US" dirty="0"/>
              <a:t>="</a:t>
            </a:r>
            <a:r>
              <a:rPr lang="en-US" dirty="0" err="1" smtClean="0"/>
              <a:t>com.myit.Calculator</a:t>
            </a:r>
            <a:r>
              <a:rPr lang="en-US" dirty="0"/>
              <a:t>"/&gt;  </a:t>
            </a:r>
          </a:p>
          <a:p>
            <a:r>
              <a:rPr lang="en-US" dirty="0"/>
              <a:t>  </a:t>
            </a:r>
          </a:p>
          <a:p>
            <a:r>
              <a:rPr lang="en-US" dirty="0"/>
              <a:t>&lt;%  </a:t>
            </a:r>
          </a:p>
          <a:p>
            <a:r>
              <a:rPr lang="en-US" b="1" dirty="0"/>
              <a:t>int</a:t>
            </a:r>
            <a:r>
              <a:rPr lang="en-US" dirty="0"/>
              <a:t> m=</a:t>
            </a:r>
            <a:r>
              <a:rPr lang="en-US" dirty="0" err="1"/>
              <a:t>obj.cube</a:t>
            </a:r>
            <a:r>
              <a:rPr lang="en-US" dirty="0"/>
              <a:t>(5);  </a:t>
            </a:r>
          </a:p>
          <a:p>
            <a:r>
              <a:rPr lang="en-US" dirty="0"/>
              <a:t>out.print("cube of 5 is "+m);  </a:t>
            </a:r>
          </a:p>
          <a:p>
            <a:r>
              <a:rPr lang="en-US" dirty="0"/>
              <a:t>%&gt;  </a:t>
            </a:r>
          </a:p>
          <a:p>
            <a:endParaRPr lang="en-US" dirty="0"/>
          </a:p>
        </p:txBody>
      </p:sp>
      <p:sp>
        <p:nvSpPr>
          <p:cNvPr id="4" name="Date Placeholder 3"/>
          <p:cNvSpPr>
            <a:spLocks noGrp="1"/>
          </p:cNvSpPr>
          <p:nvPr>
            <p:ph type="dt" sz="half" idx="10"/>
          </p:nvPr>
        </p:nvSpPr>
        <p:spPr/>
        <p:txBody>
          <a:bodyPr/>
          <a:lstStyle/>
          <a:p>
            <a:fld id="{EDD6F2B9-A131-4542-812D-5650B4A644B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172</a:t>
            </a:fld>
            <a:endParaRPr lang="en-US" dirty="0"/>
          </a:p>
        </p:txBody>
      </p:sp>
    </p:spTree>
    <p:extLst>
      <p:ext uri="{BB962C8B-B14F-4D97-AF65-F5344CB8AC3E}">
        <p14:creationId xmlns:p14="http://schemas.microsoft.com/office/powerpoint/2010/main" val="15514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jsp:setProperty and jsp:getProperty action tags</a:t>
            </a:r>
          </a:p>
        </p:txBody>
      </p:sp>
      <p:sp>
        <p:nvSpPr>
          <p:cNvPr id="3" name="Content Placeholder 2"/>
          <p:cNvSpPr>
            <a:spLocks noGrp="1"/>
          </p:cNvSpPr>
          <p:nvPr>
            <p:ph idx="1"/>
          </p:nvPr>
        </p:nvSpPr>
        <p:spPr/>
        <p:txBody>
          <a:bodyPr/>
          <a:lstStyle/>
          <a:p>
            <a:r>
              <a:rPr lang="en-US" dirty="0"/>
              <a:t>The </a:t>
            </a:r>
            <a:r>
              <a:rPr lang="en-US" dirty="0" err="1"/>
              <a:t>setProperty</a:t>
            </a:r>
            <a:r>
              <a:rPr lang="en-US" dirty="0"/>
              <a:t> and </a:t>
            </a:r>
            <a:r>
              <a:rPr lang="en-US" dirty="0" err="1"/>
              <a:t>getProperty</a:t>
            </a:r>
            <a:r>
              <a:rPr lang="en-US" dirty="0"/>
              <a:t> action tags are used for developing web application with Java Bean. In web </a:t>
            </a:r>
            <a:r>
              <a:rPr lang="en-US" dirty="0" err="1"/>
              <a:t>devlopment</a:t>
            </a:r>
            <a:r>
              <a:rPr lang="en-US" dirty="0"/>
              <a:t>, bean class is mostly used because it is a reusable software component that represents data.</a:t>
            </a:r>
          </a:p>
          <a:p>
            <a:r>
              <a:rPr lang="en-US" dirty="0"/>
              <a:t>The jsp:setProperty action tag sets a property value or values in a bean using the setter method.</a:t>
            </a:r>
          </a:p>
          <a:p>
            <a:endParaRPr lang="en-US" dirty="0"/>
          </a:p>
        </p:txBody>
      </p:sp>
      <p:sp>
        <p:nvSpPr>
          <p:cNvPr id="4" name="Date Placeholder 3"/>
          <p:cNvSpPr>
            <a:spLocks noGrp="1"/>
          </p:cNvSpPr>
          <p:nvPr>
            <p:ph type="dt" sz="half" idx="10"/>
          </p:nvPr>
        </p:nvSpPr>
        <p:spPr/>
        <p:txBody>
          <a:bodyPr/>
          <a:lstStyle/>
          <a:p>
            <a:fld id="{337F53FE-6542-4C5A-B443-BFA211E861F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173</a:t>
            </a:fld>
            <a:endParaRPr lang="en-US" dirty="0"/>
          </a:p>
        </p:txBody>
      </p:sp>
    </p:spTree>
    <p:extLst>
      <p:ext uri="{BB962C8B-B14F-4D97-AF65-F5344CB8AC3E}">
        <p14:creationId xmlns:p14="http://schemas.microsoft.com/office/powerpoint/2010/main" val="282722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jsp:setProperty action tag</a:t>
            </a:r>
            <a:br>
              <a:rPr lang="en-US" b="1" dirty="0"/>
            </a:br>
            <a:endParaRPr lang="en-US" dirty="0"/>
          </a:p>
        </p:txBody>
      </p:sp>
      <p:sp>
        <p:nvSpPr>
          <p:cNvPr id="3" name="Content Placeholder 2"/>
          <p:cNvSpPr>
            <a:spLocks noGrp="1"/>
          </p:cNvSpPr>
          <p:nvPr>
            <p:ph idx="1"/>
          </p:nvPr>
        </p:nvSpPr>
        <p:spPr/>
        <p:txBody>
          <a:bodyPr/>
          <a:lstStyle/>
          <a:p>
            <a:r>
              <a:rPr lang="en-US" dirty="0"/>
              <a:t>&lt;jsp:setProperty name="</a:t>
            </a:r>
            <a:r>
              <a:rPr lang="en-US" dirty="0" err="1"/>
              <a:t>instanceOfBean</a:t>
            </a:r>
            <a:r>
              <a:rPr lang="en-US" dirty="0"/>
              <a:t>" property= "*"   |   </a:t>
            </a:r>
          </a:p>
          <a:p>
            <a:r>
              <a:rPr lang="en-US" dirty="0"/>
              <a:t>property="</a:t>
            </a:r>
            <a:r>
              <a:rPr lang="en-US" dirty="0" err="1"/>
              <a:t>propertyName</a:t>
            </a:r>
            <a:r>
              <a:rPr lang="en-US" dirty="0"/>
              <a:t>" param="</a:t>
            </a:r>
            <a:r>
              <a:rPr lang="en-US" dirty="0" err="1"/>
              <a:t>parameterName</a:t>
            </a:r>
            <a:r>
              <a:rPr lang="en-US" dirty="0"/>
              <a:t>"  </a:t>
            </a:r>
            <a:r>
              <a:rPr lang="en-US" dirty="0" smtClean="0"/>
              <a:t>value=</a:t>
            </a:r>
            <a:r>
              <a:rPr lang="en-US" dirty="0"/>
              <a:t>"</a:t>
            </a:r>
            <a:r>
              <a:rPr lang="en-US" dirty="0" smtClean="0"/>
              <a:t>AMR</a:t>
            </a:r>
            <a:r>
              <a:rPr lang="en-US" dirty="0"/>
              <a:t>" </a:t>
            </a:r>
          </a:p>
          <a:p>
            <a:r>
              <a:rPr lang="en-US" dirty="0"/>
              <a:t>/&gt;  </a:t>
            </a:r>
          </a:p>
          <a:p>
            <a:endParaRPr lang="en-US" dirty="0"/>
          </a:p>
        </p:txBody>
      </p:sp>
      <p:sp>
        <p:nvSpPr>
          <p:cNvPr id="4" name="Date Placeholder 3"/>
          <p:cNvSpPr>
            <a:spLocks noGrp="1"/>
          </p:cNvSpPr>
          <p:nvPr>
            <p:ph type="dt" sz="half" idx="10"/>
          </p:nvPr>
        </p:nvSpPr>
        <p:spPr/>
        <p:txBody>
          <a:bodyPr/>
          <a:lstStyle/>
          <a:p>
            <a:fld id="{D21EC865-7265-4402-9455-AD07F7A238C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174</a:t>
            </a:fld>
            <a:endParaRPr lang="en-US" dirty="0"/>
          </a:p>
        </p:txBody>
      </p:sp>
    </p:spTree>
    <p:extLst>
      <p:ext uri="{BB962C8B-B14F-4D97-AF65-F5344CB8AC3E}">
        <p14:creationId xmlns:p14="http://schemas.microsoft.com/office/powerpoint/2010/main" val="284914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Example of jsp:setProperty action tag if you have to set all the values of incoming request in the bean</a:t>
            </a:r>
            <a:br>
              <a:rPr lang="en-US" sz="2800" b="1" dirty="0"/>
            </a:br>
            <a:endParaRPr lang="en-US" sz="2800" dirty="0"/>
          </a:p>
        </p:txBody>
      </p:sp>
      <p:sp>
        <p:nvSpPr>
          <p:cNvPr id="3" name="Content Placeholder 2"/>
          <p:cNvSpPr>
            <a:spLocks noGrp="1"/>
          </p:cNvSpPr>
          <p:nvPr>
            <p:ph idx="1"/>
          </p:nvPr>
        </p:nvSpPr>
        <p:spPr/>
        <p:txBody>
          <a:bodyPr/>
          <a:lstStyle/>
          <a:p>
            <a:r>
              <a:rPr lang="en-US" dirty="0"/>
              <a:t>&lt;jsp:setProperty name="bean" property="*" /&gt;  </a:t>
            </a:r>
          </a:p>
          <a:p>
            <a:endParaRPr lang="en-US" dirty="0"/>
          </a:p>
        </p:txBody>
      </p:sp>
      <p:sp>
        <p:nvSpPr>
          <p:cNvPr id="4" name="Date Placeholder 3"/>
          <p:cNvSpPr>
            <a:spLocks noGrp="1"/>
          </p:cNvSpPr>
          <p:nvPr>
            <p:ph type="dt" sz="half" idx="10"/>
          </p:nvPr>
        </p:nvSpPr>
        <p:spPr/>
        <p:txBody>
          <a:bodyPr/>
          <a:lstStyle/>
          <a:p>
            <a:fld id="{7FD87518-EB50-46D4-BD2B-172654E6305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175</a:t>
            </a:fld>
            <a:endParaRPr lang="en-US" dirty="0"/>
          </a:p>
        </p:txBody>
      </p:sp>
    </p:spTree>
    <p:extLst>
      <p:ext uri="{BB962C8B-B14F-4D97-AF65-F5344CB8AC3E}">
        <p14:creationId xmlns:p14="http://schemas.microsoft.com/office/powerpoint/2010/main" val="164388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Example of jsp:setProperty action tag if you have to set value of the incoming specific property</a:t>
            </a:r>
            <a:br>
              <a:rPr lang="en-US" sz="2800" b="1" dirty="0"/>
            </a:br>
            <a:endParaRPr lang="en-US" sz="2800" dirty="0"/>
          </a:p>
        </p:txBody>
      </p:sp>
      <p:sp>
        <p:nvSpPr>
          <p:cNvPr id="3" name="Content Placeholder 2"/>
          <p:cNvSpPr>
            <a:spLocks noGrp="1"/>
          </p:cNvSpPr>
          <p:nvPr>
            <p:ph idx="1"/>
          </p:nvPr>
        </p:nvSpPr>
        <p:spPr/>
        <p:txBody>
          <a:bodyPr/>
          <a:lstStyle/>
          <a:p>
            <a:r>
              <a:rPr lang="en-US" dirty="0"/>
              <a:t>&lt;jsp:setProperty name="bean" property="username" /&gt;   </a:t>
            </a:r>
          </a:p>
        </p:txBody>
      </p:sp>
      <p:sp>
        <p:nvSpPr>
          <p:cNvPr id="4" name="Date Placeholder 3"/>
          <p:cNvSpPr>
            <a:spLocks noGrp="1"/>
          </p:cNvSpPr>
          <p:nvPr>
            <p:ph type="dt" sz="half" idx="10"/>
          </p:nvPr>
        </p:nvSpPr>
        <p:spPr/>
        <p:txBody>
          <a:bodyPr/>
          <a:lstStyle/>
          <a:p>
            <a:fld id="{3A4B11FD-3F2D-41D3-8679-D9964941C5C9}"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176</a:t>
            </a:fld>
            <a:endParaRPr lang="en-US" dirty="0"/>
          </a:p>
        </p:txBody>
      </p:sp>
    </p:spTree>
    <p:extLst>
      <p:ext uri="{BB962C8B-B14F-4D97-AF65-F5344CB8AC3E}">
        <p14:creationId xmlns:p14="http://schemas.microsoft.com/office/powerpoint/2010/main" val="25590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jsp:setProperty action tag if you have to set a specific value in the property</a:t>
            </a:r>
            <a:br>
              <a:rPr lang="en-US" b="1" dirty="0"/>
            </a:br>
            <a:endParaRPr lang="en-US" dirty="0"/>
          </a:p>
        </p:txBody>
      </p:sp>
      <p:sp>
        <p:nvSpPr>
          <p:cNvPr id="3" name="Content Placeholder 2"/>
          <p:cNvSpPr>
            <a:spLocks noGrp="1"/>
          </p:cNvSpPr>
          <p:nvPr>
            <p:ph idx="1"/>
          </p:nvPr>
        </p:nvSpPr>
        <p:spPr/>
        <p:txBody>
          <a:bodyPr/>
          <a:lstStyle/>
          <a:p>
            <a:r>
              <a:rPr lang="en-US" dirty="0"/>
              <a:t>&lt;jsp:setProperty name="bean" property="username" value="Kumar" /&gt;  </a:t>
            </a:r>
          </a:p>
          <a:p>
            <a:endParaRPr lang="en-US" dirty="0"/>
          </a:p>
        </p:txBody>
      </p:sp>
      <p:sp>
        <p:nvSpPr>
          <p:cNvPr id="4" name="Date Placeholder 3"/>
          <p:cNvSpPr>
            <a:spLocks noGrp="1"/>
          </p:cNvSpPr>
          <p:nvPr>
            <p:ph type="dt" sz="half" idx="10"/>
          </p:nvPr>
        </p:nvSpPr>
        <p:spPr/>
        <p:txBody>
          <a:bodyPr/>
          <a:lstStyle/>
          <a:p>
            <a:fld id="{BC9ED638-51AD-419D-9EA2-F2344C8EDBE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177</a:t>
            </a:fld>
            <a:endParaRPr lang="en-US" dirty="0"/>
          </a:p>
        </p:txBody>
      </p:sp>
    </p:spTree>
    <p:extLst>
      <p:ext uri="{BB962C8B-B14F-4D97-AF65-F5344CB8AC3E}">
        <p14:creationId xmlns:p14="http://schemas.microsoft.com/office/powerpoint/2010/main" val="10914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Jsp:getProperty </a:t>
            </a:r>
            <a:r>
              <a:rPr lang="en-US" dirty="0"/>
              <a:t>action tag</a:t>
            </a:r>
            <a:br>
              <a:rPr lang="en-US" dirty="0"/>
            </a:br>
            <a:endParaRPr lang="en-US" dirty="0"/>
          </a:p>
        </p:txBody>
      </p:sp>
      <p:sp>
        <p:nvSpPr>
          <p:cNvPr id="3" name="Content Placeholder 2"/>
          <p:cNvSpPr>
            <a:spLocks noGrp="1"/>
          </p:cNvSpPr>
          <p:nvPr>
            <p:ph idx="1"/>
          </p:nvPr>
        </p:nvSpPr>
        <p:spPr/>
        <p:txBody>
          <a:bodyPr/>
          <a:lstStyle/>
          <a:p>
            <a:r>
              <a:rPr lang="en-US" dirty="0"/>
              <a:t>The jsp:getProperty action tag returns the value of the property.</a:t>
            </a:r>
          </a:p>
        </p:txBody>
      </p:sp>
      <p:sp>
        <p:nvSpPr>
          <p:cNvPr id="4" name="Date Placeholder 3"/>
          <p:cNvSpPr>
            <a:spLocks noGrp="1"/>
          </p:cNvSpPr>
          <p:nvPr>
            <p:ph type="dt" sz="half" idx="10"/>
          </p:nvPr>
        </p:nvSpPr>
        <p:spPr/>
        <p:txBody>
          <a:bodyPr/>
          <a:lstStyle/>
          <a:p>
            <a:fld id="{0012D457-F8A0-4B6E-B0ED-E09CD5FD614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178</a:t>
            </a:fld>
            <a:endParaRPr lang="en-US" dirty="0"/>
          </a:p>
        </p:txBody>
      </p:sp>
    </p:spTree>
    <p:extLst>
      <p:ext uri="{BB962C8B-B14F-4D97-AF65-F5344CB8AC3E}">
        <p14:creationId xmlns:p14="http://schemas.microsoft.com/office/powerpoint/2010/main" val="320036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jsp:getProperty action tag</a:t>
            </a:r>
            <a:br>
              <a:rPr lang="en-US" b="1" dirty="0"/>
            </a:br>
            <a:endParaRPr lang="en-US" dirty="0"/>
          </a:p>
        </p:txBody>
      </p:sp>
      <p:sp>
        <p:nvSpPr>
          <p:cNvPr id="3" name="Content Placeholder 2"/>
          <p:cNvSpPr>
            <a:spLocks noGrp="1"/>
          </p:cNvSpPr>
          <p:nvPr>
            <p:ph idx="1"/>
          </p:nvPr>
        </p:nvSpPr>
        <p:spPr/>
        <p:txBody>
          <a:bodyPr/>
          <a:lstStyle/>
          <a:p>
            <a:r>
              <a:rPr lang="en-US" dirty="0"/>
              <a:t>&lt;jsp:getProperty name="</a:t>
            </a:r>
            <a:r>
              <a:rPr lang="en-US" dirty="0" err="1"/>
              <a:t>instanceOfBean</a:t>
            </a:r>
            <a:r>
              <a:rPr lang="en-US" dirty="0"/>
              <a:t>" property="</a:t>
            </a:r>
            <a:r>
              <a:rPr lang="en-US" dirty="0" err="1"/>
              <a:t>propertyName</a:t>
            </a:r>
            <a:r>
              <a:rPr lang="en-US" dirty="0"/>
              <a:t>" /&gt;</a:t>
            </a:r>
          </a:p>
        </p:txBody>
      </p:sp>
      <p:sp>
        <p:nvSpPr>
          <p:cNvPr id="4" name="Date Placeholder 3"/>
          <p:cNvSpPr>
            <a:spLocks noGrp="1"/>
          </p:cNvSpPr>
          <p:nvPr>
            <p:ph type="dt" sz="half" idx="10"/>
          </p:nvPr>
        </p:nvSpPr>
        <p:spPr/>
        <p:txBody>
          <a:bodyPr/>
          <a:lstStyle/>
          <a:p>
            <a:fld id="{5BC09209-513C-4D58-B205-2BA6E55ED43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179</a:t>
            </a:fld>
            <a:endParaRPr lang="en-US" dirty="0"/>
          </a:p>
        </p:txBody>
      </p:sp>
    </p:spTree>
    <p:extLst>
      <p:ext uri="{BB962C8B-B14F-4D97-AF65-F5344CB8AC3E}">
        <p14:creationId xmlns:p14="http://schemas.microsoft.com/office/powerpoint/2010/main" val="249336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JSP Scripting Elements</a:t>
            </a:r>
            <a:endParaRPr lang="en-US" dirty="0"/>
          </a:p>
        </p:txBody>
      </p:sp>
      <p:sp>
        <p:nvSpPr>
          <p:cNvPr id="4" name="Subtitle 3"/>
          <p:cNvSpPr>
            <a:spLocks noGrp="1"/>
          </p:cNvSpPr>
          <p:nvPr>
            <p:ph type="subTitle" idx="1"/>
          </p:nvPr>
        </p:nvSpPr>
        <p:spPr/>
        <p:txBody>
          <a:bodyPr/>
          <a:lstStyle/>
          <a:p>
            <a:r>
              <a:rPr lang="en-US" dirty="0" smtClean="0"/>
              <a:t> </a:t>
            </a:r>
            <a:endParaRPr lang="en-US" dirty="0"/>
          </a:p>
        </p:txBody>
      </p:sp>
      <p:sp>
        <p:nvSpPr>
          <p:cNvPr id="3" name="Date Placeholder 2"/>
          <p:cNvSpPr>
            <a:spLocks noGrp="1"/>
          </p:cNvSpPr>
          <p:nvPr>
            <p:ph type="dt" sz="half" idx="10"/>
          </p:nvPr>
        </p:nvSpPr>
        <p:spPr/>
        <p:txBody>
          <a:bodyPr/>
          <a:lstStyle/>
          <a:p>
            <a:fld id="{38286941-61A2-4F8D-9A0B-A9F6D85910B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a:t>
            </a:fld>
            <a:endParaRPr lang="en-US" dirty="0"/>
          </a:p>
        </p:txBody>
      </p:sp>
    </p:spTree>
    <p:extLst>
      <p:ext uri="{BB962C8B-B14F-4D97-AF65-F5344CB8AC3E}">
        <p14:creationId xmlns:p14="http://schemas.microsoft.com/office/powerpoint/2010/main" val="319780377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Simple example of jsp:getProperty action tag</a:t>
            </a:r>
            <a:br>
              <a:rPr lang="en-US" b="1" dirty="0"/>
            </a:br>
            <a:endParaRPr lang="en-US" dirty="0"/>
          </a:p>
        </p:txBody>
      </p:sp>
      <p:sp>
        <p:nvSpPr>
          <p:cNvPr id="3" name="Content Placeholder 2"/>
          <p:cNvSpPr>
            <a:spLocks noGrp="1"/>
          </p:cNvSpPr>
          <p:nvPr>
            <p:ph idx="1"/>
          </p:nvPr>
        </p:nvSpPr>
        <p:spPr/>
        <p:txBody>
          <a:bodyPr/>
          <a:lstStyle/>
          <a:p>
            <a:r>
              <a:rPr lang="en-US" dirty="0"/>
              <a:t>&lt;jsp:getProperty name="</a:t>
            </a:r>
            <a:r>
              <a:rPr lang="en-US" dirty="0" err="1"/>
              <a:t>obj</a:t>
            </a:r>
            <a:r>
              <a:rPr lang="en-US" dirty="0"/>
              <a:t>" property="name" /&gt;  </a:t>
            </a:r>
          </a:p>
          <a:p>
            <a:endParaRPr lang="en-US" dirty="0"/>
          </a:p>
        </p:txBody>
      </p:sp>
      <p:sp>
        <p:nvSpPr>
          <p:cNvPr id="4" name="Date Placeholder 3"/>
          <p:cNvSpPr>
            <a:spLocks noGrp="1"/>
          </p:cNvSpPr>
          <p:nvPr>
            <p:ph type="dt" sz="half" idx="10"/>
          </p:nvPr>
        </p:nvSpPr>
        <p:spPr/>
        <p:txBody>
          <a:bodyPr/>
          <a:lstStyle/>
          <a:p>
            <a:fld id="{EF5ABC5D-63F2-44CC-8B38-1AA6781145D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180</a:t>
            </a:fld>
            <a:endParaRPr lang="en-US" dirty="0"/>
          </a:p>
        </p:txBody>
      </p:sp>
    </p:spTree>
    <p:extLst>
      <p:ext uri="{BB962C8B-B14F-4D97-AF65-F5344CB8AC3E}">
        <p14:creationId xmlns:p14="http://schemas.microsoft.com/office/powerpoint/2010/main" val="335000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bean development in JSP</a:t>
            </a:r>
            <a:br>
              <a:rPr lang="en-US" dirty="0"/>
            </a:br>
            <a:endParaRPr lang="en-US" dirty="0"/>
          </a:p>
        </p:txBody>
      </p:sp>
      <p:sp>
        <p:nvSpPr>
          <p:cNvPr id="3" name="Content Placeholder 2"/>
          <p:cNvSpPr>
            <a:spLocks noGrp="1"/>
          </p:cNvSpPr>
          <p:nvPr>
            <p:ph idx="1"/>
          </p:nvPr>
        </p:nvSpPr>
        <p:spPr/>
        <p:txBody>
          <a:bodyPr/>
          <a:lstStyle/>
          <a:p>
            <a:r>
              <a:rPr lang="en-US" dirty="0"/>
              <a:t>In this example there are 3 pages:</a:t>
            </a:r>
          </a:p>
          <a:p>
            <a:r>
              <a:rPr lang="en-US" dirty="0"/>
              <a:t>index.html for input of values</a:t>
            </a:r>
          </a:p>
          <a:p>
            <a:r>
              <a:rPr lang="en-US" dirty="0"/>
              <a:t>p</a:t>
            </a:r>
            <a:r>
              <a:rPr lang="en-US" dirty="0" smtClean="0"/>
              <a:t>rocess.jsp file </a:t>
            </a:r>
            <a:r>
              <a:rPr lang="en-US" dirty="0"/>
              <a:t>that sets the incoming values to the bean object and prints the one value</a:t>
            </a:r>
          </a:p>
          <a:p>
            <a:r>
              <a:rPr lang="en-US" dirty="0"/>
              <a:t>User.java bean class that have setter and getter methods</a:t>
            </a:r>
          </a:p>
          <a:p>
            <a:endParaRPr lang="en-US" dirty="0"/>
          </a:p>
        </p:txBody>
      </p:sp>
      <p:sp>
        <p:nvSpPr>
          <p:cNvPr id="4" name="Date Placeholder 3"/>
          <p:cNvSpPr>
            <a:spLocks noGrp="1"/>
          </p:cNvSpPr>
          <p:nvPr>
            <p:ph type="dt" sz="half" idx="10"/>
          </p:nvPr>
        </p:nvSpPr>
        <p:spPr/>
        <p:txBody>
          <a:bodyPr/>
          <a:lstStyle/>
          <a:p>
            <a:fld id="{D1A92D9F-6D36-4498-8974-D0A96F32B06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181</a:t>
            </a:fld>
            <a:endParaRPr lang="en-US" dirty="0"/>
          </a:p>
        </p:txBody>
      </p:sp>
    </p:spTree>
    <p:extLst>
      <p:ext uri="{BB962C8B-B14F-4D97-AF65-F5344CB8AC3E}">
        <p14:creationId xmlns:p14="http://schemas.microsoft.com/office/powerpoint/2010/main" val="63879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a:t>&lt;form action="process.jsp" method="post"&gt;  </a:t>
            </a:r>
          </a:p>
          <a:p>
            <a:r>
              <a:rPr lang="en-US" dirty="0"/>
              <a:t>Name:&lt;input type="text" name="name"&gt;&lt;br&gt;  </a:t>
            </a:r>
          </a:p>
          <a:p>
            <a:r>
              <a:rPr lang="en-US" dirty="0"/>
              <a:t>Password:&lt;input type="password" name="password"&gt;&lt;br&gt;  </a:t>
            </a:r>
          </a:p>
          <a:p>
            <a:r>
              <a:rPr lang="en-US" dirty="0"/>
              <a:t>Email:&lt;input type="text" name="email"&gt;&lt;br&gt;  </a:t>
            </a:r>
          </a:p>
          <a:p>
            <a:r>
              <a:rPr lang="en-US" dirty="0"/>
              <a:t>&lt;input type="submit" value="register"&gt;  </a:t>
            </a:r>
          </a:p>
          <a:p>
            <a:r>
              <a:rPr lang="en-US" dirty="0"/>
              <a:t>&lt;/form&gt;  </a:t>
            </a:r>
          </a:p>
          <a:p>
            <a:endParaRPr lang="en-US" dirty="0"/>
          </a:p>
        </p:txBody>
      </p:sp>
      <p:sp>
        <p:nvSpPr>
          <p:cNvPr id="4" name="Date Placeholder 3"/>
          <p:cNvSpPr>
            <a:spLocks noGrp="1"/>
          </p:cNvSpPr>
          <p:nvPr>
            <p:ph type="dt" sz="half" idx="10"/>
          </p:nvPr>
        </p:nvSpPr>
        <p:spPr/>
        <p:txBody>
          <a:bodyPr/>
          <a:lstStyle/>
          <a:p>
            <a:fld id="{F998FF6A-C2D6-4D3D-B286-C99D66EBEFE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182</a:t>
            </a:fld>
            <a:endParaRPr lang="en-US" dirty="0"/>
          </a:p>
        </p:txBody>
      </p:sp>
    </p:spTree>
    <p:extLst>
      <p:ext uri="{BB962C8B-B14F-4D97-AF65-F5344CB8AC3E}">
        <p14:creationId xmlns:p14="http://schemas.microsoft.com/office/powerpoint/2010/main" val="178930835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Userbean</a:t>
            </a:r>
            <a:endParaRPr lang="en-US" dirty="0"/>
          </a:p>
        </p:txBody>
      </p:sp>
      <p:sp>
        <p:nvSpPr>
          <p:cNvPr id="3" name="Content Placeholder 2"/>
          <p:cNvSpPr>
            <a:spLocks noGrp="1"/>
          </p:cNvSpPr>
          <p:nvPr>
            <p:ph idx="1"/>
          </p:nvPr>
        </p:nvSpPr>
        <p:spPr/>
        <p:txBody>
          <a:bodyPr/>
          <a:lstStyle/>
          <a:p>
            <a:r>
              <a:rPr lang="en-US" b="1" dirty="0"/>
              <a:t>package</a:t>
            </a:r>
            <a:r>
              <a:rPr lang="en-US" dirty="0"/>
              <a:t> </a:t>
            </a:r>
            <a:r>
              <a:rPr lang="en-US" dirty="0" err="1" smtClean="0"/>
              <a:t>org.myit</a:t>
            </a:r>
            <a:r>
              <a:rPr lang="en-US" dirty="0"/>
              <a:t>;  </a:t>
            </a:r>
          </a:p>
          <a:p>
            <a:r>
              <a:rPr lang="en-US" dirty="0"/>
              <a:t>  </a:t>
            </a:r>
          </a:p>
          <a:p>
            <a:r>
              <a:rPr lang="en-US" b="1" dirty="0"/>
              <a:t>public</a:t>
            </a:r>
            <a:r>
              <a:rPr lang="en-US" dirty="0"/>
              <a:t> </a:t>
            </a:r>
            <a:r>
              <a:rPr lang="en-US" b="1" dirty="0"/>
              <a:t>class</a:t>
            </a:r>
            <a:r>
              <a:rPr lang="en-US" dirty="0"/>
              <a:t> User {  </a:t>
            </a:r>
          </a:p>
          <a:p>
            <a:r>
              <a:rPr lang="en-US" b="1" dirty="0"/>
              <a:t>private</a:t>
            </a:r>
            <a:r>
              <a:rPr lang="en-US" dirty="0"/>
              <a:t> String </a:t>
            </a:r>
            <a:r>
              <a:rPr lang="en-US" dirty="0" err="1"/>
              <a:t>name,password,email</a:t>
            </a:r>
            <a:r>
              <a:rPr lang="en-US" dirty="0"/>
              <a:t>;  </a:t>
            </a:r>
          </a:p>
          <a:p>
            <a:r>
              <a:rPr lang="en-US" dirty="0"/>
              <a:t>//setters and getters  </a:t>
            </a:r>
          </a:p>
          <a:p>
            <a:r>
              <a:rPr lang="en-US" dirty="0"/>
              <a:t>}  </a:t>
            </a:r>
          </a:p>
        </p:txBody>
      </p:sp>
      <p:sp>
        <p:nvSpPr>
          <p:cNvPr id="4" name="Date Placeholder 3"/>
          <p:cNvSpPr>
            <a:spLocks noGrp="1"/>
          </p:cNvSpPr>
          <p:nvPr>
            <p:ph type="dt" sz="half" idx="10"/>
          </p:nvPr>
        </p:nvSpPr>
        <p:spPr/>
        <p:txBody>
          <a:bodyPr/>
          <a:lstStyle/>
          <a:p>
            <a:fld id="{1AEB8CD4-35F0-4336-9CB0-127CF1EDE8E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183</a:t>
            </a:fld>
            <a:endParaRPr lang="en-US" dirty="0"/>
          </a:p>
        </p:txBody>
      </p:sp>
    </p:spTree>
    <p:extLst>
      <p:ext uri="{BB962C8B-B14F-4D97-AF65-F5344CB8AC3E}">
        <p14:creationId xmlns:p14="http://schemas.microsoft.com/office/powerpoint/2010/main" val="276598956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Process.jsp</a:t>
            </a:r>
            <a:endParaRPr lang="en-US" dirty="0"/>
          </a:p>
        </p:txBody>
      </p:sp>
      <p:sp>
        <p:nvSpPr>
          <p:cNvPr id="3" name="Content Placeholder 2"/>
          <p:cNvSpPr>
            <a:spLocks noGrp="1"/>
          </p:cNvSpPr>
          <p:nvPr>
            <p:ph idx="1"/>
          </p:nvPr>
        </p:nvSpPr>
        <p:spPr/>
        <p:txBody>
          <a:bodyPr/>
          <a:lstStyle/>
          <a:p>
            <a:r>
              <a:rPr lang="en-US" dirty="0"/>
              <a:t>&lt;jsp:useBean id="u" </a:t>
            </a:r>
            <a:r>
              <a:rPr lang="en-US" b="1" dirty="0"/>
              <a:t>class</a:t>
            </a:r>
            <a:r>
              <a:rPr lang="en-US" dirty="0"/>
              <a:t>="</a:t>
            </a:r>
            <a:r>
              <a:rPr lang="en-US" dirty="0" err="1" smtClean="0"/>
              <a:t>org.myit.User</a:t>
            </a:r>
            <a:r>
              <a:rPr lang="en-US" dirty="0"/>
              <a:t>"&gt;&lt;/jsp:useBean&gt;  </a:t>
            </a:r>
          </a:p>
          <a:p>
            <a:r>
              <a:rPr lang="en-US" dirty="0"/>
              <a:t>&lt;jsp:setProperty property="*" name="u"/&gt;  </a:t>
            </a:r>
          </a:p>
          <a:p>
            <a:r>
              <a:rPr lang="en-US" dirty="0"/>
              <a:t>  </a:t>
            </a:r>
          </a:p>
          <a:p>
            <a:r>
              <a:rPr lang="en-US" dirty="0"/>
              <a:t>Record:&lt;br&gt;  </a:t>
            </a:r>
          </a:p>
          <a:p>
            <a:r>
              <a:rPr lang="en-US" dirty="0"/>
              <a:t>&lt;jsp:getProperty property="name" name="u"/&gt;&lt;br&gt;  </a:t>
            </a:r>
          </a:p>
          <a:p>
            <a:r>
              <a:rPr lang="en-US" dirty="0"/>
              <a:t>&lt;jsp:getProperty property="password" name="u"/&gt;&lt;br&gt;  </a:t>
            </a:r>
          </a:p>
          <a:p>
            <a:r>
              <a:rPr lang="en-US" dirty="0"/>
              <a:t>&lt;jsp:getProperty property="email" name="u" /&gt;&lt;br&gt;</a:t>
            </a:r>
          </a:p>
          <a:p>
            <a:endParaRPr lang="en-US" dirty="0"/>
          </a:p>
        </p:txBody>
      </p:sp>
      <p:sp>
        <p:nvSpPr>
          <p:cNvPr id="4" name="Date Placeholder 3"/>
          <p:cNvSpPr>
            <a:spLocks noGrp="1"/>
          </p:cNvSpPr>
          <p:nvPr>
            <p:ph type="dt" sz="half" idx="10"/>
          </p:nvPr>
        </p:nvSpPr>
        <p:spPr/>
        <p:txBody>
          <a:bodyPr/>
          <a:lstStyle/>
          <a:p>
            <a:fld id="{D53868B3-99F0-427B-BFFF-AF84AAEA488C}"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184</a:t>
            </a:fld>
            <a:endParaRPr lang="en-US" dirty="0"/>
          </a:p>
        </p:txBody>
      </p:sp>
    </p:spTree>
    <p:extLst>
      <p:ext uri="{BB962C8B-B14F-4D97-AF65-F5344CB8AC3E}">
        <p14:creationId xmlns:p14="http://schemas.microsoft.com/office/powerpoint/2010/main" val="414789270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jsp:plugin </a:t>
            </a:r>
            <a:r>
              <a:rPr lang="en-US" dirty="0"/>
              <a:t>action tag</a:t>
            </a:r>
            <a:br>
              <a:rPr lang="en-US" dirty="0"/>
            </a:b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
        <p:nvSpPr>
          <p:cNvPr id="2" name="Date Placeholder 1"/>
          <p:cNvSpPr>
            <a:spLocks noGrp="1"/>
          </p:cNvSpPr>
          <p:nvPr>
            <p:ph type="dt" sz="half" idx="10"/>
          </p:nvPr>
        </p:nvSpPr>
        <p:spPr/>
        <p:txBody>
          <a:bodyPr/>
          <a:lstStyle/>
          <a:p>
            <a:fld id="{F6385EAB-776E-42EE-ACB4-CB10BD74BC95}" type="datetime1">
              <a:rPr lang="en-US" smtClean="0"/>
              <a:t>7/10/2017</a:t>
            </a:fld>
            <a:endParaRPr lang="en-US" dirty="0"/>
          </a:p>
        </p:txBody>
      </p:sp>
      <p:sp>
        <p:nvSpPr>
          <p:cNvPr id="3" name="Footer Placeholder 2"/>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185</a:t>
            </a:fld>
            <a:endParaRPr lang="en-US" dirty="0"/>
          </a:p>
        </p:txBody>
      </p:sp>
    </p:spTree>
    <p:extLst>
      <p:ext uri="{BB962C8B-B14F-4D97-AF65-F5344CB8AC3E}">
        <p14:creationId xmlns:p14="http://schemas.microsoft.com/office/powerpoint/2010/main" val="192436422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jsp:plugin action tag</a:t>
            </a:r>
            <a:br>
              <a:rPr lang="en-US" dirty="0"/>
            </a:br>
            <a:endParaRPr lang="en-US" dirty="0"/>
          </a:p>
        </p:txBody>
      </p:sp>
      <p:sp>
        <p:nvSpPr>
          <p:cNvPr id="3" name="Content Placeholder 2"/>
          <p:cNvSpPr>
            <a:spLocks noGrp="1"/>
          </p:cNvSpPr>
          <p:nvPr>
            <p:ph idx="1"/>
          </p:nvPr>
        </p:nvSpPr>
        <p:spPr/>
        <p:txBody>
          <a:bodyPr/>
          <a:lstStyle/>
          <a:p>
            <a:r>
              <a:rPr lang="en-US" dirty="0"/>
              <a:t>The jsp:plugin action tag is used to embed applet in the jsp file. The jsp:plugin action tag downloads plugin at client side to execute an applet or bean.</a:t>
            </a:r>
          </a:p>
        </p:txBody>
      </p:sp>
      <p:sp>
        <p:nvSpPr>
          <p:cNvPr id="4" name="Date Placeholder 3"/>
          <p:cNvSpPr>
            <a:spLocks noGrp="1"/>
          </p:cNvSpPr>
          <p:nvPr>
            <p:ph type="dt" sz="half" idx="10"/>
          </p:nvPr>
        </p:nvSpPr>
        <p:spPr/>
        <p:txBody>
          <a:bodyPr/>
          <a:lstStyle/>
          <a:p>
            <a:fld id="{2037256D-F26D-469A-A92A-4BC08F408B8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186</a:t>
            </a:fld>
            <a:endParaRPr lang="en-US" dirty="0"/>
          </a:p>
        </p:txBody>
      </p:sp>
    </p:spTree>
    <p:extLst>
      <p:ext uri="{BB962C8B-B14F-4D97-AF65-F5344CB8AC3E}">
        <p14:creationId xmlns:p14="http://schemas.microsoft.com/office/powerpoint/2010/main" val="323616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jsp:plugin action tag</a:t>
            </a:r>
            <a:br>
              <a:rPr lang="en-US" b="1" dirty="0"/>
            </a:br>
            <a:endParaRPr lang="en-US" dirty="0"/>
          </a:p>
        </p:txBody>
      </p:sp>
      <p:sp>
        <p:nvSpPr>
          <p:cNvPr id="3" name="Content Placeholder 2"/>
          <p:cNvSpPr>
            <a:spLocks noGrp="1"/>
          </p:cNvSpPr>
          <p:nvPr>
            <p:ph idx="1"/>
          </p:nvPr>
        </p:nvSpPr>
        <p:spPr/>
        <p:txBody>
          <a:bodyPr/>
          <a:lstStyle/>
          <a:p>
            <a:r>
              <a:rPr lang="en-US" b="1" dirty="0"/>
              <a:t>&lt;jsp:plugin</a:t>
            </a:r>
            <a:r>
              <a:rPr lang="en-US" dirty="0"/>
              <a:t> type= "applet | bean" code= "</a:t>
            </a:r>
            <a:r>
              <a:rPr lang="en-US" dirty="0" err="1"/>
              <a:t>nameOfClassFile</a:t>
            </a:r>
            <a:r>
              <a:rPr lang="en-US" dirty="0"/>
              <a:t>"   </a:t>
            </a:r>
          </a:p>
          <a:p>
            <a:r>
              <a:rPr lang="en-US" dirty="0"/>
              <a:t>codebase= "</a:t>
            </a:r>
            <a:r>
              <a:rPr lang="en-US" dirty="0" err="1"/>
              <a:t>directoryNameOfClassFile</a:t>
            </a:r>
            <a:r>
              <a:rPr lang="en-US" dirty="0"/>
              <a:t>"  </a:t>
            </a:r>
          </a:p>
          <a:p>
            <a:r>
              <a:rPr lang="en-US" b="1" dirty="0"/>
              <a:t>&lt;/jsp:plugin&gt;</a:t>
            </a:r>
            <a:r>
              <a:rPr lang="en-US" dirty="0"/>
              <a:t>  </a:t>
            </a:r>
          </a:p>
          <a:p>
            <a:endParaRPr lang="en-US" dirty="0"/>
          </a:p>
        </p:txBody>
      </p:sp>
      <p:sp>
        <p:nvSpPr>
          <p:cNvPr id="4" name="Date Placeholder 3"/>
          <p:cNvSpPr>
            <a:spLocks noGrp="1"/>
          </p:cNvSpPr>
          <p:nvPr>
            <p:ph type="dt" sz="half" idx="10"/>
          </p:nvPr>
        </p:nvSpPr>
        <p:spPr/>
        <p:txBody>
          <a:bodyPr/>
          <a:lstStyle/>
          <a:p>
            <a:fld id="{52871C26-8827-4589-8143-15B2A5F8925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187</a:t>
            </a:fld>
            <a:endParaRPr lang="en-US" dirty="0"/>
          </a:p>
        </p:txBody>
      </p:sp>
    </p:spTree>
    <p:extLst>
      <p:ext uri="{BB962C8B-B14F-4D97-AF65-F5344CB8AC3E}">
        <p14:creationId xmlns:p14="http://schemas.microsoft.com/office/powerpoint/2010/main" val="12312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displaying applet in JSP</a:t>
            </a:r>
            <a:br>
              <a:rPr lang="en-US" dirty="0"/>
            </a:br>
            <a:endParaRPr lang="en-US" dirty="0"/>
          </a:p>
        </p:txBody>
      </p:sp>
      <p:sp>
        <p:nvSpPr>
          <p:cNvPr id="3" name="Content Placeholder 2"/>
          <p:cNvSpPr>
            <a:spLocks noGrp="1"/>
          </p:cNvSpPr>
          <p:nvPr>
            <p:ph idx="1"/>
          </p:nvPr>
        </p:nvSpPr>
        <p:spPr/>
        <p:txBody>
          <a:bodyPr/>
          <a:lstStyle/>
          <a:p>
            <a:r>
              <a:rPr lang="en-US" dirty="0"/>
              <a:t>In this example, we are simply displaying applet in jsp using the jsp:plugin tag. You must have </a:t>
            </a:r>
            <a:r>
              <a:rPr lang="en-US" dirty="0" err="1"/>
              <a:t>MouseDrag.class</a:t>
            </a:r>
            <a:r>
              <a:rPr lang="en-US" dirty="0"/>
              <a:t> file (an applet class file) in the current folder where jsp file resides. You may simply download this program that contains index.jsp, MouseDrag.java and </a:t>
            </a:r>
            <a:r>
              <a:rPr lang="en-US" dirty="0" err="1"/>
              <a:t>MouseDrag.class</a:t>
            </a:r>
            <a:r>
              <a:rPr lang="en-US" dirty="0"/>
              <a:t> files to run this application.</a:t>
            </a:r>
          </a:p>
        </p:txBody>
      </p:sp>
      <p:sp>
        <p:nvSpPr>
          <p:cNvPr id="4" name="Date Placeholder 3"/>
          <p:cNvSpPr>
            <a:spLocks noGrp="1"/>
          </p:cNvSpPr>
          <p:nvPr>
            <p:ph type="dt" sz="half" idx="10"/>
          </p:nvPr>
        </p:nvSpPr>
        <p:spPr/>
        <p:txBody>
          <a:bodyPr/>
          <a:lstStyle/>
          <a:p>
            <a:fld id="{87EDFE38-94F4-4F02-BFF2-AB8C22BDCDF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188</a:t>
            </a:fld>
            <a:endParaRPr lang="en-US" dirty="0"/>
          </a:p>
        </p:txBody>
      </p:sp>
    </p:spTree>
    <p:extLst>
      <p:ext uri="{BB962C8B-B14F-4D97-AF65-F5344CB8AC3E}">
        <p14:creationId xmlns:p14="http://schemas.microsoft.com/office/powerpoint/2010/main" val="157287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&lt;html&gt;</a:t>
            </a:r>
            <a:r>
              <a:rPr lang="en-US" dirty="0"/>
              <a:t>  </a:t>
            </a:r>
          </a:p>
          <a:p>
            <a:r>
              <a:rPr lang="en-US" dirty="0"/>
              <a:t>    </a:t>
            </a:r>
            <a:r>
              <a:rPr lang="en-US" b="1" dirty="0"/>
              <a:t>&lt;head&gt;</a:t>
            </a:r>
            <a:r>
              <a:rPr lang="en-US" dirty="0"/>
              <a:t>  </a:t>
            </a:r>
          </a:p>
          <a:p>
            <a:r>
              <a:rPr lang="en-US" dirty="0"/>
              <a:t>        </a:t>
            </a:r>
            <a:r>
              <a:rPr lang="en-US" b="1" dirty="0"/>
              <a:t>&lt;meta</a:t>
            </a:r>
            <a:r>
              <a:rPr lang="en-US" dirty="0"/>
              <a:t> http-</a:t>
            </a:r>
            <a:r>
              <a:rPr lang="en-US" dirty="0" err="1"/>
              <a:t>equiv</a:t>
            </a:r>
            <a:r>
              <a:rPr lang="en-US" dirty="0"/>
              <a:t>="Content-Type" content="text/html; charset=UTF-8"</a:t>
            </a:r>
            <a:r>
              <a:rPr lang="en-US" b="1" dirty="0"/>
              <a:t>&gt;</a:t>
            </a:r>
            <a:r>
              <a:rPr lang="en-US" dirty="0"/>
              <a:t>  </a:t>
            </a:r>
          </a:p>
          <a:p>
            <a:r>
              <a:rPr lang="en-US" dirty="0"/>
              <a:t>        </a:t>
            </a:r>
            <a:r>
              <a:rPr lang="en-US" b="1" dirty="0"/>
              <a:t>&lt;title&gt;</a:t>
            </a:r>
            <a:r>
              <a:rPr lang="en-US" dirty="0"/>
              <a:t>Mouse Drag</a:t>
            </a:r>
            <a:r>
              <a:rPr lang="en-US" b="1" dirty="0"/>
              <a:t>&lt;/title&gt;</a:t>
            </a:r>
            <a:r>
              <a:rPr lang="en-US" dirty="0"/>
              <a:t>  </a:t>
            </a:r>
          </a:p>
          <a:p>
            <a:r>
              <a:rPr lang="en-US" dirty="0"/>
              <a:t>    </a:t>
            </a:r>
            <a:r>
              <a:rPr lang="en-US" b="1" dirty="0"/>
              <a:t>&lt;/head&gt;</a:t>
            </a:r>
            <a:r>
              <a:rPr lang="en-US" dirty="0"/>
              <a:t>  </a:t>
            </a:r>
          </a:p>
          <a:p>
            <a:r>
              <a:rPr lang="en-US" dirty="0"/>
              <a:t>    </a:t>
            </a:r>
            <a:r>
              <a:rPr lang="en-US" b="1" dirty="0"/>
              <a:t>&lt;body</a:t>
            </a:r>
            <a:r>
              <a:rPr lang="en-US" dirty="0"/>
              <a:t> </a:t>
            </a:r>
            <a:r>
              <a:rPr lang="en-US" dirty="0" err="1"/>
              <a:t>bgcolor</a:t>
            </a:r>
            <a:r>
              <a:rPr lang="en-US" dirty="0"/>
              <a:t>="khaki"</a:t>
            </a:r>
            <a:r>
              <a:rPr lang="en-US" b="1" dirty="0"/>
              <a:t>&gt;</a:t>
            </a:r>
            <a:r>
              <a:rPr lang="en-US" dirty="0"/>
              <a:t>  </a:t>
            </a:r>
          </a:p>
          <a:p>
            <a:r>
              <a:rPr lang="en-US" b="1" dirty="0"/>
              <a:t>&lt;h1&gt;</a:t>
            </a:r>
            <a:r>
              <a:rPr lang="en-US" dirty="0"/>
              <a:t>Mouse Drag Example</a:t>
            </a:r>
            <a:r>
              <a:rPr lang="en-US" b="1" dirty="0"/>
              <a:t>&lt;/h1&gt;</a:t>
            </a:r>
            <a:r>
              <a:rPr lang="en-US" dirty="0"/>
              <a:t>  </a:t>
            </a:r>
          </a:p>
          <a:p>
            <a:r>
              <a:rPr lang="en-US" dirty="0"/>
              <a:t>  </a:t>
            </a:r>
          </a:p>
          <a:p>
            <a:r>
              <a:rPr lang="en-US" dirty="0"/>
              <a:t> </a:t>
            </a:r>
            <a:r>
              <a:rPr lang="en-US" b="1" dirty="0"/>
              <a:t>&lt;jsp:plugin</a:t>
            </a:r>
            <a:r>
              <a:rPr lang="en-US" dirty="0"/>
              <a:t> align="middle" height="500" width="500"  </a:t>
            </a:r>
          </a:p>
          <a:p>
            <a:r>
              <a:rPr lang="en-US" dirty="0"/>
              <a:t>     type="applet"  code="</a:t>
            </a:r>
            <a:r>
              <a:rPr lang="en-US" dirty="0" err="1"/>
              <a:t>MouseDrag.class</a:t>
            </a:r>
            <a:r>
              <a:rPr lang="en-US" dirty="0"/>
              <a:t>" name="clock" codebase="."</a:t>
            </a:r>
            <a:r>
              <a:rPr lang="en-US" b="1" dirty="0"/>
              <a:t>/&gt;</a:t>
            </a:r>
            <a:r>
              <a:rPr lang="en-US" dirty="0"/>
              <a:t>  </a:t>
            </a:r>
          </a:p>
          <a:p>
            <a:r>
              <a:rPr lang="en-US" dirty="0"/>
              <a:t>  </a:t>
            </a:r>
          </a:p>
          <a:p>
            <a:r>
              <a:rPr lang="en-US" dirty="0"/>
              <a:t>    </a:t>
            </a:r>
            <a:r>
              <a:rPr lang="en-US" b="1" dirty="0"/>
              <a:t>&lt;/body&gt;</a:t>
            </a:r>
            <a:r>
              <a:rPr lang="en-US" dirty="0"/>
              <a:t>  </a:t>
            </a:r>
          </a:p>
          <a:p>
            <a:r>
              <a:rPr lang="en-US" b="1" dirty="0"/>
              <a:t>&lt;/html&gt;</a:t>
            </a:r>
            <a:r>
              <a:rPr lang="en-US" dirty="0"/>
              <a:t>  </a:t>
            </a:r>
          </a:p>
          <a:p>
            <a:endParaRPr lang="en-US" dirty="0"/>
          </a:p>
        </p:txBody>
      </p:sp>
      <p:sp>
        <p:nvSpPr>
          <p:cNvPr id="4" name="Date Placeholder 3"/>
          <p:cNvSpPr>
            <a:spLocks noGrp="1"/>
          </p:cNvSpPr>
          <p:nvPr>
            <p:ph type="dt" sz="half" idx="10"/>
          </p:nvPr>
        </p:nvSpPr>
        <p:spPr/>
        <p:txBody>
          <a:bodyPr/>
          <a:lstStyle/>
          <a:p>
            <a:fld id="{5AD18416-C046-4BFE-81F1-0688C106F05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189</a:t>
            </a:fld>
            <a:endParaRPr lang="en-US" dirty="0"/>
          </a:p>
        </p:txBody>
      </p:sp>
    </p:spTree>
    <p:extLst>
      <p:ext uri="{BB962C8B-B14F-4D97-AF65-F5344CB8AC3E}">
        <p14:creationId xmlns:p14="http://schemas.microsoft.com/office/powerpoint/2010/main" val="4237493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Scripting Elements</a:t>
            </a:r>
            <a:endParaRPr lang="en-US" dirty="0"/>
          </a:p>
        </p:txBody>
      </p:sp>
      <p:sp>
        <p:nvSpPr>
          <p:cNvPr id="3" name="Content Placeholder 2"/>
          <p:cNvSpPr>
            <a:spLocks noGrp="1"/>
          </p:cNvSpPr>
          <p:nvPr>
            <p:ph idx="1"/>
          </p:nvPr>
        </p:nvSpPr>
        <p:spPr/>
        <p:txBody>
          <a:bodyPr/>
          <a:lstStyle/>
          <a:p>
            <a:r>
              <a:rPr lang="en-US" dirty="0"/>
              <a:t>The scripting elements provides the ability to insert java code inside the jsp. There are three types of scripting elements:</a:t>
            </a:r>
          </a:p>
          <a:p>
            <a:r>
              <a:rPr lang="en-US" dirty="0"/>
              <a:t>scriptlet tag</a:t>
            </a:r>
          </a:p>
          <a:p>
            <a:r>
              <a:rPr lang="en-US" dirty="0"/>
              <a:t>expression tag</a:t>
            </a:r>
          </a:p>
          <a:p>
            <a:r>
              <a:rPr lang="en-US" dirty="0"/>
              <a:t>declaration tag</a:t>
            </a:r>
          </a:p>
          <a:p>
            <a:endParaRPr lang="en-US" dirty="0"/>
          </a:p>
        </p:txBody>
      </p:sp>
      <p:sp>
        <p:nvSpPr>
          <p:cNvPr id="4" name="Date Placeholder 3"/>
          <p:cNvSpPr>
            <a:spLocks noGrp="1"/>
          </p:cNvSpPr>
          <p:nvPr>
            <p:ph type="dt" sz="half" idx="10"/>
          </p:nvPr>
        </p:nvSpPr>
        <p:spPr/>
        <p:txBody>
          <a:bodyPr/>
          <a:lstStyle/>
          <a:p>
            <a:fld id="{594FF86A-9E2F-4C20-9DCC-F5E733B7EB6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a:t>
            </a:fld>
            <a:endParaRPr lang="en-US" dirty="0"/>
          </a:p>
        </p:txBody>
      </p:sp>
    </p:spTree>
    <p:extLst>
      <p:ext uri="{BB962C8B-B14F-4D97-AF65-F5344CB8AC3E}">
        <p14:creationId xmlns:p14="http://schemas.microsoft.com/office/powerpoint/2010/main" val="246017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MouseDrag.java</a:t>
            </a:r>
            <a:endParaRPr lang="en-US" dirty="0"/>
          </a:p>
        </p:txBody>
      </p:sp>
      <p:sp>
        <p:nvSpPr>
          <p:cNvPr id="3" name="Content Placeholder 2"/>
          <p:cNvSpPr>
            <a:spLocks noGrp="1"/>
          </p:cNvSpPr>
          <p:nvPr>
            <p:ph idx="1"/>
          </p:nvPr>
        </p:nvSpPr>
        <p:spPr/>
        <p:txBody>
          <a:bodyPr>
            <a:normAutofit fontScale="55000" lnSpcReduction="20000"/>
          </a:bodyPr>
          <a:lstStyle/>
          <a:p>
            <a:r>
              <a:rPr lang="en-US" dirty="0"/>
              <a:t>public class </a:t>
            </a:r>
            <a:r>
              <a:rPr lang="en-US" dirty="0" err="1"/>
              <a:t>MouseDrag</a:t>
            </a:r>
            <a:r>
              <a:rPr lang="en-US" dirty="0"/>
              <a:t> extends Applet implements </a:t>
            </a:r>
            <a:r>
              <a:rPr lang="en-US" dirty="0" err="1"/>
              <a:t>MouseMotionListener</a:t>
            </a:r>
            <a:r>
              <a:rPr lang="en-US" dirty="0"/>
              <a:t>{</a:t>
            </a:r>
          </a:p>
          <a:p>
            <a:endParaRPr lang="en-US" dirty="0"/>
          </a:p>
          <a:p>
            <a:r>
              <a:rPr lang="en-US" dirty="0"/>
              <a:t>public void init(){</a:t>
            </a:r>
          </a:p>
          <a:p>
            <a:r>
              <a:rPr lang="en-US" dirty="0" err="1"/>
              <a:t>addMouseMotionListener</a:t>
            </a:r>
            <a:r>
              <a:rPr lang="en-US" dirty="0"/>
              <a:t>(this);</a:t>
            </a:r>
          </a:p>
          <a:p>
            <a:r>
              <a:rPr lang="en-US" dirty="0" err="1"/>
              <a:t>setBackground</a:t>
            </a:r>
            <a:r>
              <a:rPr lang="en-US" dirty="0"/>
              <a:t>(</a:t>
            </a:r>
            <a:r>
              <a:rPr lang="en-US" dirty="0" err="1"/>
              <a:t>Color.red</a:t>
            </a:r>
            <a:r>
              <a:rPr lang="en-US" dirty="0"/>
              <a:t>);</a:t>
            </a:r>
          </a:p>
          <a:p>
            <a:r>
              <a:rPr lang="en-US" dirty="0"/>
              <a:t>}</a:t>
            </a:r>
          </a:p>
          <a:p>
            <a:endParaRPr lang="en-US" dirty="0"/>
          </a:p>
          <a:p>
            <a:r>
              <a:rPr lang="en-US" dirty="0"/>
              <a:t>public void </a:t>
            </a:r>
            <a:r>
              <a:rPr lang="en-US" dirty="0" err="1"/>
              <a:t>mouseDragged</a:t>
            </a:r>
            <a:r>
              <a:rPr lang="en-US" dirty="0"/>
              <a:t>(</a:t>
            </a:r>
            <a:r>
              <a:rPr lang="en-US" dirty="0" err="1"/>
              <a:t>MouseEvent</a:t>
            </a:r>
            <a:r>
              <a:rPr lang="en-US" dirty="0"/>
              <a:t> me){</a:t>
            </a:r>
          </a:p>
          <a:p>
            <a:r>
              <a:rPr lang="en-US" dirty="0"/>
              <a:t>Graphics g=</a:t>
            </a:r>
            <a:r>
              <a:rPr lang="en-US" dirty="0" err="1"/>
              <a:t>getGraphics</a:t>
            </a:r>
            <a:r>
              <a:rPr lang="en-US" dirty="0"/>
              <a:t>();</a:t>
            </a:r>
          </a:p>
          <a:p>
            <a:r>
              <a:rPr lang="en-US" dirty="0" err="1"/>
              <a:t>g.setColor</a:t>
            </a:r>
            <a:r>
              <a:rPr lang="en-US" dirty="0"/>
              <a:t>(</a:t>
            </a:r>
            <a:r>
              <a:rPr lang="en-US" dirty="0" err="1"/>
              <a:t>Color.white</a:t>
            </a:r>
            <a:r>
              <a:rPr lang="en-US" dirty="0"/>
              <a:t>);</a:t>
            </a:r>
          </a:p>
          <a:p>
            <a:r>
              <a:rPr lang="en-US" dirty="0" err="1"/>
              <a:t>g.fillOval</a:t>
            </a:r>
            <a:r>
              <a:rPr lang="en-US" dirty="0"/>
              <a:t>(</a:t>
            </a:r>
            <a:r>
              <a:rPr lang="en-US" dirty="0" err="1"/>
              <a:t>me.getX</a:t>
            </a:r>
            <a:r>
              <a:rPr lang="en-US" dirty="0"/>
              <a:t>(),</a:t>
            </a:r>
            <a:r>
              <a:rPr lang="en-US" dirty="0" err="1"/>
              <a:t>me.getY</a:t>
            </a:r>
            <a:r>
              <a:rPr lang="en-US" dirty="0"/>
              <a:t>(),20,20);</a:t>
            </a:r>
          </a:p>
          <a:p>
            <a:r>
              <a:rPr lang="en-US" dirty="0"/>
              <a:t>}</a:t>
            </a:r>
          </a:p>
          <a:p>
            <a:r>
              <a:rPr lang="en-US" dirty="0"/>
              <a:t>public void </a:t>
            </a:r>
            <a:r>
              <a:rPr lang="en-US" dirty="0" err="1"/>
              <a:t>mouseMoved</a:t>
            </a:r>
            <a:r>
              <a:rPr lang="en-US" dirty="0"/>
              <a:t>(</a:t>
            </a:r>
            <a:r>
              <a:rPr lang="en-US" dirty="0" err="1"/>
              <a:t>MouseEvent</a:t>
            </a:r>
            <a:r>
              <a:rPr lang="en-US" dirty="0"/>
              <a:t> me){}</a:t>
            </a:r>
          </a:p>
          <a:p>
            <a:endParaRPr lang="en-US" dirty="0"/>
          </a:p>
          <a:p>
            <a:r>
              <a:rPr lang="en-US" dirty="0"/>
              <a:t>}</a:t>
            </a:r>
          </a:p>
        </p:txBody>
      </p:sp>
      <p:sp>
        <p:nvSpPr>
          <p:cNvPr id="4" name="Date Placeholder 3"/>
          <p:cNvSpPr>
            <a:spLocks noGrp="1"/>
          </p:cNvSpPr>
          <p:nvPr>
            <p:ph type="dt" sz="half" idx="10"/>
          </p:nvPr>
        </p:nvSpPr>
        <p:spPr/>
        <p:txBody>
          <a:bodyPr/>
          <a:lstStyle/>
          <a:p>
            <a:fld id="{586E441B-A189-49E4-BF62-E955E52D2BE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190</a:t>
            </a:fld>
            <a:endParaRPr lang="en-US" dirty="0"/>
          </a:p>
        </p:txBody>
      </p:sp>
    </p:spTree>
    <p:extLst>
      <p:ext uri="{BB962C8B-B14F-4D97-AF65-F5344CB8AC3E}">
        <p14:creationId xmlns:p14="http://schemas.microsoft.com/office/powerpoint/2010/main" val="417479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Expression Language (EL) in JSP</a:t>
            </a:r>
            <a:br>
              <a:rPr lang="en-US" dirty="0"/>
            </a:br>
            <a:endParaRPr lang="en-US" dirty="0"/>
          </a:p>
        </p:txBody>
      </p:sp>
      <p:sp>
        <p:nvSpPr>
          <p:cNvPr id="3" name="Content Placeholder 2"/>
          <p:cNvSpPr>
            <a:spLocks noGrp="1"/>
          </p:cNvSpPr>
          <p:nvPr>
            <p:ph type="subTitle"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1BAB2D20-352F-4EB7-ACBB-77B25DDFC46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191</a:t>
            </a:fld>
            <a:endParaRPr lang="en-US" dirty="0"/>
          </a:p>
        </p:txBody>
      </p:sp>
    </p:spTree>
    <p:extLst>
      <p:ext uri="{BB962C8B-B14F-4D97-AF65-F5344CB8AC3E}">
        <p14:creationId xmlns:p14="http://schemas.microsoft.com/office/powerpoint/2010/main" val="177750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Language</a:t>
            </a:r>
            <a:endParaRPr lang="en-US" dirty="0"/>
          </a:p>
        </p:txBody>
      </p:sp>
      <p:sp>
        <p:nvSpPr>
          <p:cNvPr id="3" name="Content Placeholder 2"/>
          <p:cNvSpPr>
            <a:spLocks noGrp="1"/>
          </p:cNvSpPr>
          <p:nvPr>
            <p:ph idx="1"/>
          </p:nvPr>
        </p:nvSpPr>
        <p:spPr/>
        <p:txBody>
          <a:bodyPr/>
          <a:lstStyle/>
          <a:p>
            <a:r>
              <a:rPr lang="en-US" dirty="0"/>
              <a:t>The </a:t>
            </a:r>
            <a:r>
              <a:rPr lang="en-US" b="1" dirty="0"/>
              <a:t>Expression Language</a:t>
            </a:r>
            <a:r>
              <a:rPr lang="en-US" dirty="0"/>
              <a:t> (EL) simplifies the accessibility of data stored in the Java Bean component, and other objects like request, session, application etc.</a:t>
            </a:r>
          </a:p>
          <a:p>
            <a:r>
              <a:rPr lang="en-US" dirty="0"/>
              <a:t>There are many implicit objects, operators and reserve words in EL.</a:t>
            </a:r>
          </a:p>
          <a:p>
            <a:r>
              <a:rPr lang="en-US" dirty="0"/>
              <a:t>It is the newly added feature in JSP technology version 2.0.</a:t>
            </a:r>
          </a:p>
          <a:p>
            <a:endParaRPr lang="en-US" dirty="0"/>
          </a:p>
        </p:txBody>
      </p:sp>
      <p:sp>
        <p:nvSpPr>
          <p:cNvPr id="4" name="Date Placeholder 3"/>
          <p:cNvSpPr>
            <a:spLocks noGrp="1"/>
          </p:cNvSpPr>
          <p:nvPr>
            <p:ph type="dt" sz="half" idx="10"/>
          </p:nvPr>
        </p:nvSpPr>
        <p:spPr/>
        <p:txBody>
          <a:bodyPr/>
          <a:lstStyle/>
          <a:p>
            <a:fld id="{C8732CB8-C0C4-47C0-9B4F-3328FABDA1C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192</a:t>
            </a:fld>
            <a:endParaRPr lang="en-US" dirty="0"/>
          </a:p>
        </p:txBody>
      </p:sp>
    </p:spTree>
    <p:extLst>
      <p:ext uri="{BB962C8B-B14F-4D97-AF65-F5344CB8AC3E}">
        <p14:creationId xmlns:p14="http://schemas.microsoft.com/office/powerpoint/2010/main" val="92667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for Expression Language (EL)</a:t>
            </a:r>
            <a:br>
              <a:rPr lang="en-US" b="1" dirty="0"/>
            </a:br>
            <a:endParaRPr lang="en-US" dirty="0"/>
          </a:p>
        </p:txBody>
      </p:sp>
      <p:sp>
        <p:nvSpPr>
          <p:cNvPr id="3" name="Content Placeholder 2"/>
          <p:cNvSpPr>
            <a:spLocks noGrp="1"/>
          </p:cNvSpPr>
          <p:nvPr>
            <p:ph idx="1"/>
          </p:nvPr>
        </p:nvSpPr>
        <p:spPr/>
        <p:txBody>
          <a:bodyPr/>
          <a:lstStyle/>
          <a:p>
            <a:r>
              <a:rPr lang="en-US" dirty="0" smtClean="0"/>
              <a:t>${expression}</a:t>
            </a:r>
            <a:endParaRPr lang="en-US" dirty="0"/>
          </a:p>
        </p:txBody>
      </p:sp>
      <p:sp>
        <p:nvSpPr>
          <p:cNvPr id="4" name="Date Placeholder 3"/>
          <p:cNvSpPr>
            <a:spLocks noGrp="1"/>
          </p:cNvSpPr>
          <p:nvPr>
            <p:ph type="dt" sz="half" idx="10"/>
          </p:nvPr>
        </p:nvSpPr>
        <p:spPr/>
        <p:txBody>
          <a:bodyPr/>
          <a:lstStyle/>
          <a:p>
            <a:fld id="{7444FB67-92FC-43DA-AC3A-E10EFD53410C}"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193</a:t>
            </a:fld>
            <a:endParaRPr lang="en-US" dirty="0"/>
          </a:p>
        </p:txBody>
      </p:sp>
    </p:spTree>
    <p:extLst>
      <p:ext uri="{BB962C8B-B14F-4D97-AF65-F5344CB8AC3E}">
        <p14:creationId xmlns:p14="http://schemas.microsoft.com/office/powerpoint/2010/main" val="271882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Implicit Objects in Expression Language (EL)</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2510597"/>
              </p:ext>
            </p:extLst>
          </p:nvPr>
        </p:nvGraphicFramePr>
        <p:xfrm>
          <a:off x="1014984" y="1545332"/>
          <a:ext cx="7818120" cy="4496694"/>
        </p:xfrm>
        <a:graphic>
          <a:graphicData uri="http://schemas.openxmlformats.org/drawingml/2006/table">
            <a:tbl>
              <a:tblPr/>
              <a:tblGrid>
                <a:gridCol w="3909060"/>
                <a:gridCol w="3909060"/>
              </a:tblGrid>
              <a:tr h="226807">
                <a:tc>
                  <a:txBody>
                    <a:bodyPr/>
                    <a:lstStyle/>
                    <a:p>
                      <a:pPr algn="l" fontAlgn="t"/>
                      <a:r>
                        <a:rPr lang="en-US" sz="1000">
                          <a:solidFill>
                            <a:srgbClr val="000000"/>
                          </a:solidFill>
                          <a:effectLst/>
                          <a:latin typeface="times new roman" panose="02020603050405020304" pitchFamily="18" charset="0"/>
                        </a:rPr>
                        <a:t>Implicit Objects</a:t>
                      </a:r>
                    </a:p>
                  </a:txBody>
                  <a:tcPr marL="21280" marR="21280" marT="21280" marB="21280">
                    <a:lnL w="7620" cap="flat" cmpd="sng" algn="ctr">
                      <a:solidFill>
                        <a:srgbClr val="D0FF14"/>
                      </a:solidFill>
                      <a:prstDash val="solid"/>
                      <a:round/>
                      <a:headEnd type="none" w="med" len="med"/>
                      <a:tailEnd type="none" w="med" len="med"/>
                    </a:lnL>
                    <a:lnR w="7620" cap="flat" cmpd="sng" algn="ctr">
                      <a:solidFill>
                        <a:srgbClr val="D0FF14"/>
                      </a:solidFill>
                      <a:prstDash val="solid"/>
                      <a:round/>
                      <a:headEnd type="none" w="med" len="med"/>
                      <a:tailEnd type="none" w="med" len="med"/>
                    </a:lnR>
                    <a:lnT w="7620" cap="flat" cmpd="sng" algn="ctr">
                      <a:solidFill>
                        <a:srgbClr val="D0FF14"/>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000">
                          <a:solidFill>
                            <a:srgbClr val="000000"/>
                          </a:solidFill>
                          <a:effectLst/>
                          <a:latin typeface="times new roman" panose="02020603050405020304" pitchFamily="18" charset="0"/>
                        </a:rPr>
                        <a:t>Usage</a:t>
                      </a:r>
                    </a:p>
                  </a:txBody>
                  <a:tcPr marL="21280" marR="21280" marT="21280" marB="21280">
                    <a:lnL w="7620" cap="flat" cmpd="sng" algn="ctr">
                      <a:solidFill>
                        <a:srgbClr val="D0FF14"/>
                      </a:solidFill>
                      <a:prstDash val="solid"/>
                      <a:round/>
                      <a:headEnd type="none" w="med" len="med"/>
                      <a:tailEnd type="none" w="med" len="med"/>
                    </a:lnL>
                    <a:lnR w="7620" cap="flat" cmpd="sng" algn="ctr">
                      <a:solidFill>
                        <a:srgbClr val="D0FF14"/>
                      </a:solidFill>
                      <a:prstDash val="solid"/>
                      <a:round/>
                      <a:headEnd type="none" w="med" len="med"/>
                      <a:tailEnd type="none" w="med" len="med"/>
                    </a:lnR>
                    <a:lnT w="7620" cap="flat" cmpd="sng" algn="ctr">
                      <a:solidFill>
                        <a:srgbClr val="D0FF14"/>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404308">
                <a:tc>
                  <a:txBody>
                    <a:bodyPr/>
                    <a:lstStyle/>
                    <a:p>
                      <a:pPr fontAlgn="t"/>
                      <a:r>
                        <a:rPr lang="en-US" sz="1000" b="0" i="0">
                          <a:solidFill>
                            <a:srgbClr val="000000"/>
                          </a:solidFill>
                          <a:effectLst/>
                          <a:latin typeface="verdana" panose="020B0604030504040204" pitchFamily="34" charset="0"/>
                        </a:rPr>
                        <a:t>pageScope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000" b="0" i="0">
                          <a:solidFill>
                            <a:srgbClr val="000000"/>
                          </a:solidFill>
                          <a:effectLst/>
                          <a:latin typeface="verdana" panose="020B0604030504040204" pitchFamily="34" charset="0"/>
                        </a:rPr>
                        <a:t>it maps the given attribute name with the value set in the page scope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404308">
                <a:tc>
                  <a:txBody>
                    <a:bodyPr/>
                    <a:lstStyle/>
                    <a:p>
                      <a:pPr fontAlgn="t"/>
                      <a:r>
                        <a:rPr lang="en-US" sz="1000" b="0" i="0">
                          <a:solidFill>
                            <a:srgbClr val="000000"/>
                          </a:solidFill>
                          <a:effectLst/>
                          <a:latin typeface="verdana" panose="020B0604030504040204" pitchFamily="34" charset="0"/>
                        </a:rPr>
                        <a:t>requestScope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000" b="0" i="0">
                          <a:solidFill>
                            <a:srgbClr val="000000"/>
                          </a:solidFill>
                          <a:effectLst/>
                          <a:latin typeface="verdana" panose="020B0604030504040204" pitchFamily="34" charset="0"/>
                        </a:rPr>
                        <a:t>it maps the given attribute name with the value set in the request scope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404308">
                <a:tc>
                  <a:txBody>
                    <a:bodyPr/>
                    <a:lstStyle/>
                    <a:p>
                      <a:pPr fontAlgn="t"/>
                      <a:r>
                        <a:rPr lang="en-US" sz="1000" b="0" i="0">
                          <a:solidFill>
                            <a:srgbClr val="000000"/>
                          </a:solidFill>
                          <a:effectLst/>
                          <a:latin typeface="verdana" panose="020B0604030504040204" pitchFamily="34" charset="0"/>
                        </a:rPr>
                        <a:t>sessionScope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000" b="0" i="0">
                          <a:solidFill>
                            <a:srgbClr val="000000"/>
                          </a:solidFill>
                          <a:effectLst/>
                          <a:latin typeface="verdana" panose="020B0604030504040204" pitchFamily="34" charset="0"/>
                        </a:rPr>
                        <a:t>it maps the given attribute name with the value set in the session scope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404308">
                <a:tc>
                  <a:txBody>
                    <a:bodyPr/>
                    <a:lstStyle/>
                    <a:p>
                      <a:pPr fontAlgn="t"/>
                      <a:r>
                        <a:rPr lang="en-US" sz="1000" b="0" i="0">
                          <a:solidFill>
                            <a:srgbClr val="000000"/>
                          </a:solidFill>
                          <a:effectLst/>
                          <a:latin typeface="verdana" panose="020B0604030504040204" pitchFamily="34" charset="0"/>
                        </a:rPr>
                        <a:t>applicationScope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000" b="0" i="0">
                          <a:solidFill>
                            <a:srgbClr val="000000"/>
                          </a:solidFill>
                          <a:effectLst/>
                          <a:latin typeface="verdana" panose="020B0604030504040204" pitchFamily="34" charset="0"/>
                        </a:rPr>
                        <a:t>it maps the given attribute name with the value set in the application scope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404308">
                <a:tc>
                  <a:txBody>
                    <a:bodyPr/>
                    <a:lstStyle/>
                    <a:p>
                      <a:pPr fontAlgn="t"/>
                      <a:r>
                        <a:rPr lang="en-US" sz="1000" b="0" i="0">
                          <a:solidFill>
                            <a:srgbClr val="000000"/>
                          </a:solidFill>
                          <a:effectLst/>
                          <a:latin typeface="verdana" panose="020B0604030504040204" pitchFamily="34" charset="0"/>
                        </a:rPr>
                        <a:t>param</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000" b="0" i="0">
                          <a:solidFill>
                            <a:srgbClr val="000000"/>
                          </a:solidFill>
                          <a:effectLst/>
                          <a:latin typeface="verdana" panose="020B0604030504040204" pitchFamily="34" charset="0"/>
                        </a:rPr>
                        <a:t>it maps the request parameter to the single value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404308">
                <a:tc>
                  <a:txBody>
                    <a:bodyPr/>
                    <a:lstStyle/>
                    <a:p>
                      <a:pPr fontAlgn="t"/>
                      <a:r>
                        <a:rPr lang="en-US" sz="1000" b="0" i="0">
                          <a:solidFill>
                            <a:srgbClr val="000000"/>
                          </a:solidFill>
                          <a:effectLst/>
                          <a:latin typeface="verdana" panose="020B0604030504040204" pitchFamily="34" charset="0"/>
                        </a:rPr>
                        <a:t>paramValues</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000" b="0" i="0">
                          <a:solidFill>
                            <a:srgbClr val="000000"/>
                          </a:solidFill>
                          <a:effectLst/>
                          <a:latin typeface="verdana" panose="020B0604030504040204" pitchFamily="34" charset="0"/>
                        </a:rPr>
                        <a:t>it maps the request parameter to an array of values</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404308">
                <a:tc>
                  <a:txBody>
                    <a:bodyPr/>
                    <a:lstStyle/>
                    <a:p>
                      <a:pPr fontAlgn="t"/>
                      <a:r>
                        <a:rPr lang="en-US" sz="1000" b="0" i="0">
                          <a:solidFill>
                            <a:srgbClr val="000000"/>
                          </a:solidFill>
                          <a:effectLst/>
                          <a:latin typeface="verdana" panose="020B0604030504040204" pitchFamily="34" charset="0"/>
                        </a:rPr>
                        <a:t>header</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000" b="0" i="0">
                          <a:solidFill>
                            <a:srgbClr val="000000"/>
                          </a:solidFill>
                          <a:effectLst/>
                          <a:latin typeface="verdana" panose="020B0604030504040204" pitchFamily="34" charset="0"/>
                        </a:rPr>
                        <a:t>it maps the request header name to the single value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404308">
                <a:tc>
                  <a:txBody>
                    <a:bodyPr/>
                    <a:lstStyle/>
                    <a:p>
                      <a:pPr fontAlgn="t"/>
                      <a:r>
                        <a:rPr lang="en-US" sz="1000" b="0" i="0">
                          <a:solidFill>
                            <a:srgbClr val="000000"/>
                          </a:solidFill>
                          <a:effectLst/>
                          <a:latin typeface="verdana" panose="020B0604030504040204" pitchFamily="34" charset="0"/>
                        </a:rPr>
                        <a:t>headerValues</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000" b="0" i="0">
                          <a:solidFill>
                            <a:srgbClr val="000000"/>
                          </a:solidFill>
                          <a:effectLst/>
                          <a:latin typeface="verdana" panose="020B0604030504040204" pitchFamily="34" charset="0"/>
                        </a:rPr>
                        <a:t>it maps the request header name to an array of values</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404308">
                <a:tc>
                  <a:txBody>
                    <a:bodyPr/>
                    <a:lstStyle/>
                    <a:p>
                      <a:pPr fontAlgn="t"/>
                      <a:r>
                        <a:rPr lang="en-US" sz="1000" b="0" i="0">
                          <a:solidFill>
                            <a:srgbClr val="000000"/>
                          </a:solidFill>
                          <a:effectLst/>
                          <a:latin typeface="verdana" panose="020B0604030504040204" pitchFamily="34" charset="0"/>
                        </a:rPr>
                        <a:t>cookie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000" b="0" i="0">
                          <a:solidFill>
                            <a:srgbClr val="000000"/>
                          </a:solidFill>
                          <a:effectLst/>
                          <a:latin typeface="verdana" panose="020B0604030504040204" pitchFamily="34" charset="0"/>
                        </a:rPr>
                        <a:t>it maps the given cookie name to the cookie value</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226807">
                <a:tc>
                  <a:txBody>
                    <a:bodyPr/>
                    <a:lstStyle/>
                    <a:p>
                      <a:pPr fontAlgn="t"/>
                      <a:r>
                        <a:rPr lang="en-US" sz="1000" b="0" i="0">
                          <a:solidFill>
                            <a:srgbClr val="000000"/>
                          </a:solidFill>
                          <a:effectLst/>
                          <a:latin typeface="verdana" panose="020B0604030504040204" pitchFamily="34" charset="0"/>
                        </a:rPr>
                        <a:t>initParam</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000" b="0" i="0">
                          <a:solidFill>
                            <a:srgbClr val="000000"/>
                          </a:solidFill>
                          <a:effectLst/>
                          <a:latin typeface="verdana" panose="020B0604030504040204" pitchFamily="34" charset="0"/>
                        </a:rPr>
                        <a:t>it maps the initialization parameter</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404308">
                <a:tc>
                  <a:txBody>
                    <a:bodyPr/>
                    <a:lstStyle/>
                    <a:p>
                      <a:pPr fontAlgn="t"/>
                      <a:r>
                        <a:rPr lang="en-US" sz="1000" b="0" i="0">
                          <a:solidFill>
                            <a:srgbClr val="000000"/>
                          </a:solidFill>
                          <a:effectLst/>
                          <a:latin typeface="verdana" panose="020B0604030504040204" pitchFamily="34" charset="0"/>
                        </a:rPr>
                        <a:t>pageContext</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000" b="0" i="0" dirty="0">
                          <a:solidFill>
                            <a:srgbClr val="000000"/>
                          </a:solidFill>
                          <a:effectLst/>
                          <a:latin typeface="verdana" panose="020B0604030504040204" pitchFamily="34" charset="0"/>
                        </a:rPr>
                        <a:t>it provides access to many objects request, session etc.</a:t>
                      </a:r>
                    </a:p>
                  </a:txBody>
                  <a:tcPr marL="21280" marR="21280" marT="21280" marB="212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bl>
          </a:graphicData>
        </a:graphic>
      </p:graphicFrame>
      <p:sp>
        <p:nvSpPr>
          <p:cNvPr id="3" name="Date Placeholder 2"/>
          <p:cNvSpPr>
            <a:spLocks noGrp="1"/>
          </p:cNvSpPr>
          <p:nvPr>
            <p:ph type="dt" sz="half" idx="10"/>
          </p:nvPr>
        </p:nvSpPr>
        <p:spPr/>
        <p:txBody>
          <a:bodyPr/>
          <a:lstStyle/>
          <a:p>
            <a:fld id="{E9FB1815-3AD8-46A8-8A2E-0B091E2D728C}"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194</a:t>
            </a:fld>
            <a:endParaRPr lang="en-US" dirty="0"/>
          </a:p>
        </p:txBody>
      </p:sp>
    </p:spTree>
    <p:extLst>
      <p:ext uri="{BB962C8B-B14F-4D97-AF65-F5344CB8AC3E}">
        <p14:creationId xmlns:p14="http://schemas.microsoft.com/office/powerpoint/2010/main" val="420654229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example of Expression Language that prints the name of the user</a:t>
            </a:r>
            <a:br>
              <a:rPr lang="en-US" dirty="0"/>
            </a:br>
            <a:endParaRPr lang="en-US" dirty="0"/>
          </a:p>
        </p:txBody>
      </p:sp>
      <p:sp>
        <p:nvSpPr>
          <p:cNvPr id="3" name="Content Placeholder 2"/>
          <p:cNvSpPr>
            <a:spLocks noGrp="1"/>
          </p:cNvSpPr>
          <p:nvPr>
            <p:ph idx="1"/>
          </p:nvPr>
        </p:nvSpPr>
        <p:spPr/>
        <p:txBody>
          <a:bodyPr/>
          <a:lstStyle/>
          <a:p>
            <a:r>
              <a:rPr lang="en-US" dirty="0"/>
              <a:t>In this example, </a:t>
            </a:r>
            <a:r>
              <a:rPr lang="en-US" dirty="0" smtClean="0"/>
              <a:t>we create two </a:t>
            </a:r>
            <a:r>
              <a:rPr lang="en-US" dirty="0"/>
              <a:t>files index.jsp and process.jsp. The index.jsp file gets input from the user and sends the request to the process.jsp which in turn prints the name of the user using EL.</a:t>
            </a:r>
          </a:p>
        </p:txBody>
      </p:sp>
      <p:sp>
        <p:nvSpPr>
          <p:cNvPr id="4" name="Date Placeholder 3"/>
          <p:cNvSpPr>
            <a:spLocks noGrp="1"/>
          </p:cNvSpPr>
          <p:nvPr>
            <p:ph type="dt" sz="half" idx="10"/>
          </p:nvPr>
        </p:nvSpPr>
        <p:spPr/>
        <p:txBody>
          <a:bodyPr/>
          <a:lstStyle/>
          <a:p>
            <a:fld id="{47D965FA-394D-4B49-90BC-E6418780101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195</a:t>
            </a:fld>
            <a:endParaRPr lang="en-US" dirty="0"/>
          </a:p>
        </p:txBody>
      </p:sp>
    </p:spTree>
    <p:extLst>
      <p:ext uri="{BB962C8B-B14F-4D97-AF65-F5344CB8AC3E}">
        <p14:creationId xmlns:p14="http://schemas.microsoft.com/office/powerpoint/2010/main" val="363054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dirty="0"/>
              <a:t>&lt;form action="process.jsp"&gt;  </a:t>
            </a:r>
          </a:p>
          <a:p>
            <a:r>
              <a:rPr lang="en-US" dirty="0"/>
              <a:t>Enter Name:&lt;input type="text" name="name" /&gt;&lt;br/&gt;&lt;br/&gt;  </a:t>
            </a:r>
          </a:p>
          <a:p>
            <a:r>
              <a:rPr lang="en-US" dirty="0"/>
              <a:t>&lt;input type="submit" value="go"/&gt;  </a:t>
            </a:r>
          </a:p>
          <a:p>
            <a:r>
              <a:rPr lang="en-US" dirty="0"/>
              <a:t>&lt;/form&gt;  </a:t>
            </a:r>
          </a:p>
          <a:p>
            <a:endParaRPr lang="en-US" dirty="0"/>
          </a:p>
        </p:txBody>
      </p:sp>
      <p:sp>
        <p:nvSpPr>
          <p:cNvPr id="4" name="Date Placeholder 3"/>
          <p:cNvSpPr>
            <a:spLocks noGrp="1"/>
          </p:cNvSpPr>
          <p:nvPr>
            <p:ph type="dt" sz="half" idx="10"/>
          </p:nvPr>
        </p:nvSpPr>
        <p:spPr/>
        <p:txBody>
          <a:bodyPr/>
          <a:lstStyle/>
          <a:p>
            <a:fld id="{D78BE4C6-6252-460F-BF38-FD1A4490CFE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196</a:t>
            </a:fld>
            <a:endParaRPr lang="en-US" dirty="0"/>
          </a:p>
        </p:txBody>
      </p:sp>
    </p:spTree>
    <p:extLst>
      <p:ext uri="{BB962C8B-B14F-4D97-AF65-F5344CB8AC3E}">
        <p14:creationId xmlns:p14="http://schemas.microsoft.com/office/powerpoint/2010/main" val="124915051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Process.jsp</a:t>
            </a:r>
            <a:endParaRPr lang="en-US" dirty="0"/>
          </a:p>
        </p:txBody>
      </p:sp>
      <p:sp>
        <p:nvSpPr>
          <p:cNvPr id="3" name="Content Placeholder 2"/>
          <p:cNvSpPr>
            <a:spLocks noGrp="1"/>
          </p:cNvSpPr>
          <p:nvPr>
            <p:ph idx="1"/>
          </p:nvPr>
        </p:nvSpPr>
        <p:spPr/>
        <p:txBody>
          <a:bodyPr/>
          <a:lstStyle/>
          <a:p>
            <a:r>
              <a:rPr lang="en-US"/>
              <a:t>Welcome, ${ param.name }  </a:t>
            </a:r>
          </a:p>
        </p:txBody>
      </p:sp>
      <p:sp>
        <p:nvSpPr>
          <p:cNvPr id="4" name="Date Placeholder 3"/>
          <p:cNvSpPr>
            <a:spLocks noGrp="1"/>
          </p:cNvSpPr>
          <p:nvPr>
            <p:ph type="dt" sz="half" idx="10"/>
          </p:nvPr>
        </p:nvSpPr>
        <p:spPr/>
        <p:txBody>
          <a:bodyPr/>
          <a:lstStyle/>
          <a:p>
            <a:fld id="{0479CF07-05F5-464E-BC05-1751F0DD2C9C}"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197</a:t>
            </a:fld>
            <a:endParaRPr lang="en-US" dirty="0"/>
          </a:p>
        </p:txBody>
      </p:sp>
    </p:spTree>
    <p:extLst>
      <p:ext uri="{BB962C8B-B14F-4D97-AF65-F5344CB8AC3E}">
        <p14:creationId xmlns:p14="http://schemas.microsoft.com/office/powerpoint/2010/main" val="331795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Expression Language that prints the value set in the session scope</a:t>
            </a:r>
            <a:br>
              <a:rPr lang="en-US" dirty="0"/>
            </a:br>
            <a:endParaRPr lang="en-US" dirty="0"/>
          </a:p>
        </p:txBody>
      </p:sp>
      <p:sp>
        <p:nvSpPr>
          <p:cNvPr id="3" name="Content Placeholder 2"/>
          <p:cNvSpPr>
            <a:spLocks noGrp="1"/>
          </p:cNvSpPr>
          <p:nvPr>
            <p:ph idx="1"/>
          </p:nvPr>
        </p:nvSpPr>
        <p:spPr/>
        <p:txBody>
          <a:bodyPr/>
          <a:lstStyle/>
          <a:p>
            <a:r>
              <a:rPr lang="en-US" dirty="0"/>
              <a:t>In this example, we printing the data stored in the session scope using EL. For this purpose, we have used </a:t>
            </a:r>
            <a:r>
              <a:rPr lang="en-US" dirty="0" err="1"/>
              <a:t>sessionScope</a:t>
            </a:r>
            <a:r>
              <a:rPr lang="en-US" dirty="0"/>
              <a:t> object.</a:t>
            </a:r>
          </a:p>
        </p:txBody>
      </p:sp>
      <p:sp>
        <p:nvSpPr>
          <p:cNvPr id="4" name="Date Placeholder 3"/>
          <p:cNvSpPr>
            <a:spLocks noGrp="1"/>
          </p:cNvSpPr>
          <p:nvPr>
            <p:ph type="dt" sz="half" idx="10"/>
          </p:nvPr>
        </p:nvSpPr>
        <p:spPr/>
        <p:txBody>
          <a:bodyPr/>
          <a:lstStyle/>
          <a:p>
            <a:fld id="{7CF5CC78-8BAD-4002-A568-1631FCC094D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198</a:t>
            </a:fld>
            <a:endParaRPr lang="en-US" dirty="0"/>
          </a:p>
        </p:txBody>
      </p:sp>
    </p:spTree>
    <p:extLst>
      <p:ext uri="{BB962C8B-B14F-4D97-AF65-F5344CB8AC3E}">
        <p14:creationId xmlns:p14="http://schemas.microsoft.com/office/powerpoint/2010/main" val="208993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dirty="0"/>
              <a:t>&lt;h3&gt;welcome to index page&lt;/h3&gt;  </a:t>
            </a:r>
          </a:p>
          <a:p>
            <a:r>
              <a:rPr lang="en-US" dirty="0"/>
              <a:t>&lt;%  </a:t>
            </a:r>
          </a:p>
          <a:p>
            <a:r>
              <a:rPr lang="en-US" dirty="0"/>
              <a:t>session.setAttribute("</a:t>
            </a:r>
            <a:r>
              <a:rPr lang="en-US" dirty="0" err="1"/>
              <a:t>user</a:t>
            </a:r>
            <a:r>
              <a:rPr lang="en-US" dirty="0" err="1" smtClean="0"/>
              <a:t>",“AMR</a:t>
            </a:r>
            <a:r>
              <a:rPr lang="en-US" dirty="0" smtClean="0"/>
              <a:t>");</a:t>
            </a:r>
            <a:r>
              <a:rPr lang="en-US" dirty="0"/>
              <a:t>  </a:t>
            </a:r>
          </a:p>
          <a:p>
            <a:r>
              <a:rPr lang="en-US" dirty="0"/>
              <a:t>%&gt;  </a:t>
            </a:r>
          </a:p>
          <a:p>
            <a:r>
              <a:rPr lang="en-US" dirty="0"/>
              <a:t>  </a:t>
            </a:r>
          </a:p>
          <a:p>
            <a:r>
              <a:rPr lang="en-US" dirty="0"/>
              <a:t>&lt;a href="process.jsp"&gt;visit&lt;/a&gt; </a:t>
            </a:r>
          </a:p>
          <a:p>
            <a:endParaRPr lang="en-US" dirty="0"/>
          </a:p>
        </p:txBody>
      </p:sp>
      <p:sp>
        <p:nvSpPr>
          <p:cNvPr id="4" name="Date Placeholder 3"/>
          <p:cNvSpPr>
            <a:spLocks noGrp="1"/>
          </p:cNvSpPr>
          <p:nvPr>
            <p:ph type="dt" sz="half" idx="10"/>
          </p:nvPr>
        </p:nvSpPr>
        <p:spPr/>
        <p:txBody>
          <a:bodyPr/>
          <a:lstStyle/>
          <a:p>
            <a:fld id="{0D912222-00D9-49D2-A6FC-38CB0A87B6E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199</a:t>
            </a:fld>
            <a:endParaRPr lang="en-US" dirty="0"/>
          </a:p>
        </p:txBody>
      </p:sp>
    </p:spTree>
    <p:extLst>
      <p:ext uri="{BB962C8B-B14F-4D97-AF65-F5344CB8AC3E}">
        <p14:creationId xmlns:p14="http://schemas.microsoft.com/office/powerpoint/2010/main" val="3758872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256902" y="1545335"/>
            <a:ext cx="4445650" cy="4178911"/>
          </a:xfrm>
          <a:prstGeom prst="rect">
            <a:avLst/>
          </a:prstGeom>
        </p:spPr>
      </p:pic>
      <p:sp>
        <p:nvSpPr>
          <p:cNvPr id="3" name="Date Placeholder 2"/>
          <p:cNvSpPr>
            <a:spLocks noGrp="1"/>
          </p:cNvSpPr>
          <p:nvPr>
            <p:ph type="dt" sz="half" idx="10"/>
          </p:nvPr>
        </p:nvSpPr>
        <p:spPr/>
        <p:txBody>
          <a:bodyPr/>
          <a:lstStyle/>
          <a:p>
            <a:fld id="{9E44CC96-49D5-4333-BD8D-94AE2508D099}"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a:t>
            </a:fld>
            <a:endParaRPr lang="en-US" dirty="0"/>
          </a:p>
        </p:txBody>
      </p:sp>
    </p:spTree>
    <p:extLst>
      <p:ext uri="{BB962C8B-B14F-4D97-AF65-F5344CB8AC3E}">
        <p14:creationId xmlns:p14="http://schemas.microsoft.com/office/powerpoint/2010/main" val="1565758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scriptlet tag</a:t>
            </a:r>
            <a:br>
              <a:rPr lang="en-US" dirty="0"/>
            </a:br>
            <a:endParaRPr lang="en-US" dirty="0"/>
          </a:p>
        </p:txBody>
      </p:sp>
      <p:sp>
        <p:nvSpPr>
          <p:cNvPr id="3" name="Content Placeholder 2"/>
          <p:cNvSpPr>
            <a:spLocks noGrp="1"/>
          </p:cNvSpPr>
          <p:nvPr>
            <p:ph idx="1"/>
          </p:nvPr>
        </p:nvSpPr>
        <p:spPr/>
        <p:txBody>
          <a:bodyPr/>
          <a:lstStyle/>
          <a:p>
            <a:r>
              <a:rPr lang="en-US" dirty="0"/>
              <a:t>A scriptlet tag is used to </a:t>
            </a:r>
            <a:r>
              <a:rPr lang="en-US" dirty="0" smtClean="0"/>
              <a:t>write java </a:t>
            </a:r>
            <a:r>
              <a:rPr lang="en-US" dirty="0"/>
              <a:t>source code in JSP. </a:t>
            </a:r>
            <a:endParaRPr lang="en-US" dirty="0" smtClean="0"/>
          </a:p>
          <a:p>
            <a:r>
              <a:rPr lang="en-US" dirty="0" smtClean="0"/>
              <a:t>Syntax </a:t>
            </a:r>
            <a:r>
              <a:rPr lang="en-US" dirty="0"/>
              <a:t>is as follows</a:t>
            </a:r>
            <a:r>
              <a:rPr lang="en-US" dirty="0" smtClean="0"/>
              <a:t>: </a:t>
            </a:r>
            <a:r>
              <a:rPr lang="en-US" dirty="0"/>
              <a:t>&lt;%  java source code %&gt;  </a:t>
            </a:r>
          </a:p>
          <a:p>
            <a:endParaRPr lang="en-US" dirty="0"/>
          </a:p>
        </p:txBody>
      </p:sp>
      <p:sp>
        <p:nvSpPr>
          <p:cNvPr id="4" name="Date Placeholder 3"/>
          <p:cNvSpPr>
            <a:spLocks noGrp="1"/>
          </p:cNvSpPr>
          <p:nvPr>
            <p:ph type="dt" sz="half" idx="10"/>
          </p:nvPr>
        </p:nvSpPr>
        <p:spPr/>
        <p:txBody>
          <a:bodyPr/>
          <a:lstStyle/>
          <a:p>
            <a:fld id="{FF0CE1E2-1B3A-4893-A743-8A28236F5FE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a:t>
            </a:fld>
            <a:endParaRPr lang="en-US" dirty="0"/>
          </a:p>
        </p:txBody>
      </p:sp>
    </p:spTree>
    <p:extLst>
      <p:ext uri="{BB962C8B-B14F-4D97-AF65-F5344CB8AC3E}">
        <p14:creationId xmlns:p14="http://schemas.microsoft.com/office/powerpoint/2010/main" val="258874802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Process.jsp</a:t>
            </a:r>
            <a:endParaRPr lang="en-US" dirty="0"/>
          </a:p>
        </p:txBody>
      </p:sp>
      <p:sp>
        <p:nvSpPr>
          <p:cNvPr id="3" name="Content Placeholder 2"/>
          <p:cNvSpPr>
            <a:spLocks noGrp="1"/>
          </p:cNvSpPr>
          <p:nvPr>
            <p:ph idx="1"/>
          </p:nvPr>
        </p:nvSpPr>
        <p:spPr/>
        <p:txBody>
          <a:bodyPr/>
          <a:lstStyle/>
          <a:p>
            <a:r>
              <a:rPr lang="en-US" dirty="0"/>
              <a:t>Value is ${ </a:t>
            </a:r>
            <a:r>
              <a:rPr lang="en-US" dirty="0" err="1"/>
              <a:t>sessionScope.user</a:t>
            </a:r>
            <a:r>
              <a:rPr lang="en-US" dirty="0"/>
              <a:t> }  </a:t>
            </a:r>
          </a:p>
          <a:p>
            <a:endParaRPr lang="en-US" dirty="0"/>
          </a:p>
        </p:txBody>
      </p:sp>
      <p:sp>
        <p:nvSpPr>
          <p:cNvPr id="4" name="Date Placeholder 3"/>
          <p:cNvSpPr>
            <a:spLocks noGrp="1"/>
          </p:cNvSpPr>
          <p:nvPr>
            <p:ph type="dt" sz="half" idx="10"/>
          </p:nvPr>
        </p:nvSpPr>
        <p:spPr/>
        <p:txBody>
          <a:bodyPr/>
          <a:lstStyle/>
          <a:p>
            <a:fld id="{B6897475-6B4F-43AF-A55F-9DCB44704399}"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200</a:t>
            </a:fld>
            <a:endParaRPr lang="en-US" dirty="0"/>
          </a:p>
        </p:txBody>
      </p:sp>
    </p:spTree>
    <p:extLst>
      <p:ext uri="{BB962C8B-B14F-4D97-AF65-F5344CB8AC3E}">
        <p14:creationId xmlns:p14="http://schemas.microsoft.com/office/powerpoint/2010/main" val="347484664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Reserve words in EL</a:t>
            </a:r>
            <a:br>
              <a:rPr lang="en-US" dirty="0"/>
            </a:br>
            <a:endParaRPr lang="en-US" dirty="0"/>
          </a:p>
        </p:txBody>
      </p:sp>
      <p:graphicFrame>
        <p:nvGraphicFramePr>
          <p:cNvPr id="4" name="Content Placeholder 3"/>
          <p:cNvGraphicFramePr>
            <a:graphicFrameLocks noGrp="1"/>
          </p:cNvGraphicFramePr>
          <p:nvPr>
            <p:ph idx="1"/>
          </p:nvPr>
        </p:nvGraphicFramePr>
        <p:xfrm>
          <a:off x="677863" y="3440230"/>
          <a:ext cx="8596312" cy="1322152"/>
        </p:xfrm>
        <a:graphic>
          <a:graphicData uri="http://schemas.openxmlformats.org/drawingml/2006/table">
            <a:tbl>
              <a:tblPr/>
              <a:tblGrid>
                <a:gridCol w="2149078"/>
                <a:gridCol w="2149078"/>
                <a:gridCol w="2149078"/>
                <a:gridCol w="2149078"/>
              </a:tblGrid>
              <a:tr h="328704">
                <a:tc>
                  <a:txBody>
                    <a:bodyPr/>
                    <a:lstStyle/>
                    <a:p>
                      <a:pPr fontAlgn="t"/>
                      <a:r>
                        <a:rPr lang="en-US" sz="1700" b="0" i="0">
                          <a:solidFill>
                            <a:srgbClr val="000000"/>
                          </a:solidFill>
                          <a:effectLst/>
                          <a:latin typeface="verdana" panose="020B0604030504040204" pitchFamily="34" charset="0"/>
                        </a:rPr>
                        <a:t>lt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le</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gt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ge</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28704">
                <a:tc>
                  <a:txBody>
                    <a:bodyPr/>
                    <a:lstStyle/>
                    <a:p>
                      <a:pPr fontAlgn="t"/>
                      <a:r>
                        <a:rPr lang="en-US" sz="1700" b="0" i="0">
                          <a:solidFill>
                            <a:srgbClr val="000000"/>
                          </a:solidFill>
                          <a:effectLst/>
                          <a:latin typeface="verdana" panose="020B0604030504040204" pitchFamily="34" charset="0"/>
                        </a:rPr>
                        <a:t>eq</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ne</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true</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false</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328704">
                <a:tc>
                  <a:txBody>
                    <a:bodyPr/>
                    <a:lstStyle/>
                    <a:p>
                      <a:pPr fontAlgn="t"/>
                      <a:r>
                        <a:rPr lang="en-US" sz="1700" b="0" i="0">
                          <a:solidFill>
                            <a:srgbClr val="000000"/>
                          </a:solidFill>
                          <a:effectLst/>
                          <a:latin typeface="verdana" panose="020B0604030504040204" pitchFamily="34" charset="0"/>
                        </a:rPr>
                        <a:t>and</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or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not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instanceof</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28704">
                <a:tc>
                  <a:txBody>
                    <a:bodyPr/>
                    <a:lstStyle/>
                    <a:p>
                      <a:pPr fontAlgn="t"/>
                      <a:r>
                        <a:rPr lang="en-US" sz="1700" b="0" i="0">
                          <a:solidFill>
                            <a:srgbClr val="000000"/>
                          </a:solidFill>
                          <a:effectLst/>
                          <a:latin typeface="verdana" panose="020B0604030504040204" pitchFamily="34" charset="0"/>
                        </a:rPr>
                        <a:t>div</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mod</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empty</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dirty="0">
                          <a:solidFill>
                            <a:srgbClr val="000000"/>
                          </a:solidFill>
                          <a:effectLst/>
                          <a:latin typeface="verdana" panose="020B0604030504040204" pitchFamily="34" charset="0"/>
                        </a:rPr>
                        <a:t>null</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bl>
          </a:graphicData>
        </a:graphic>
      </p:graphicFrame>
      <p:sp>
        <p:nvSpPr>
          <p:cNvPr id="3" name="Date Placeholder 2"/>
          <p:cNvSpPr>
            <a:spLocks noGrp="1"/>
          </p:cNvSpPr>
          <p:nvPr>
            <p:ph type="dt" sz="half" idx="10"/>
          </p:nvPr>
        </p:nvSpPr>
        <p:spPr/>
        <p:txBody>
          <a:bodyPr/>
          <a:lstStyle/>
          <a:p>
            <a:fld id="{37CF3B10-FF23-4362-B20E-1401013AF89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201</a:t>
            </a:fld>
            <a:endParaRPr lang="en-US" dirty="0"/>
          </a:p>
        </p:txBody>
      </p:sp>
    </p:spTree>
    <p:extLst>
      <p:ext uri="{BB962C8B-B14F-4D97-AF65-F5344CB8AC3E}">
        <p14:creationId xmlns:p14="http://schemas.microsoft.com/office/powerpoint/2010/main" val="249385309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JSTL (JSP Standard Tag Library)</a:t>
            </a:r>
            <a:br>
              <a:rPr lang="en-US" dirty="0"/>
            </a:br>
            <a:endParaRPr lang="en-US" dirty="0"/>
          </a:p>
        </p:txBody>
      </p:sp>
      <p:sp>
        <p:nvSpPr>
          <p:cNvPr id="4" name="Subtitle 3"/>
          <p:cNvSpPr>
            <a:spLocks noGrp="1"/>
          </p:cNvSpPr>
          <p:nvPr>
            <p:ph type="subTitle" idx="1"/>
          </p:nvPr>
        </p:nvSpPr>
        <p:spPr/>
        <p:txBody>
          <a:bodyPr/>
          <a:lstStyle/>
          <a:p>
            <a:r>
              <a:rPr lang="en-US" dirty="0" smtClean="0"/>
              <a:t> </a:t>
            </a:r>
            <a:endParaRPr lang="en-US" dirty="0"/>
          </a:p>
        </p:txBody>
      </p:sp>
      <p:sp>
        <p:nvSpPr>
          <p:cNvPr id="3" name="Date Placeholder 2"/>
          <p:cNvSpPr>
            <a:spLocks noGrp="1"/>
          </p:cNvSpPr>
          <p:nvPr>
            <p:ph type="dt" sz="half" idx="10"/>
          </p:nvPr>
        </p:nvSpPr>
        <p:spPr/>
        <p:txBody>
          <a:bodyPr/>
          <a:lstStyle/>
          <a:p>
            <a:fld id="{BACCEE3E-B1A3-4B85-B109-C31565339E4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202</a:t>
            </a:fld>
            <a:endParaRPr lang="en-US" dirty="0"/>
          </a:p>
        </p:txBody>
      </p:sp>
    </p:spTree>
    <p:extLst>
      <p:ext uri="{BB962C8B-B14F-4D97-AF65-F5344CB8AC3E}">
        <p14:creationId xmlns:p14="http://schemas.microsoft.com/office/powerpoint/2010/main" val="83700601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(JSP Standard Tag Library)</a:t>
            </a:r>
            <a:br>
              <a:rPr lang="en-US" dirty="0"/>
            </a:br>
            <a:endParaRPr lang="en-US" dirty="0"/>
          </a:p>
        </p:txBody>
      </p:sp>
      <p:sp>
        <p:nvSpPr>
          <p:cNvPr id="3" name="Content Placeholder 2"/>
          <p:cNvSpPr>
            <a:spLocks noGrp="1"/>
          </p:cNvSpPr>
          <p:nvPr>
            <p:ph idx="1"/>
          </p:nvPr>
        </p:nvSpPr>
        <p:spPr/>
        <p:txBody>
          <a:bodyPr/>
          <a:lstStyle/>
          <a:p>
            <a:r>
              <a:rPr lang="en-US" dirty="0"/>
              <a:t>The JSP Standard Tag Library (JSTL) represents a set of tags to simplify the JSP development.</a:t>
            </a:r>
          </a:p>
        </p:txBody>
      </p:sp>
      <p:sp>
        <p:nvSpPr>
          <p:cNvPr id="4" name="Date Placeholder 3"/>
          <p:cNvSpPr>
            <a:spLocks noGrp="1"/>
          </p:cNvSpPr>
          <p:nvPr>
            <p:ph type="dt" sz="half" idx="10"/>
          </p:nvPr>
        </p:nvSpPr>
        <p:spPr/>
        <p:txBody>
          <a:bodyPr/>
          <a:lstStyle/>
          <a:p>
            <a:fld id="{EB84DE69-968D-42F3-BBA6-08B19384625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203</a:t>
            </a:fld>
            <a:endParaRPr lang="en-US" dirty="0"/>
          </a:p>
        </p:txBody>
      </p:sp>
    </p:spTree>
    <p:extLst>
      <p:ext uri="{BB962C8B-B14F-4D97-AF65-F5344CB8AC3E}">
        <p14:creationId xmlns:p14="http://schemas.microsoft.com/office/powerpoint/2010/main" val="33108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JSTL</a:t>
            </a:r>
          </a:p>
        </p:txBody>
      </p:sp>
      <p:sp>
        <p:nvSpPr>
          <p:cNvPr id="3" name="Content Placeholder 2"/>
          <p:cNvSpPr>
            <a:spLocks noGrp="1"/>
          </p:cNvSpPr>
          <p:nvPr>
            <p:ph idx="1"/>
          </p:nvPr>
        </p:nvSpPr>
        <p:spPr/>
        <p:txBody>
          <a:bodyPr/>
          <a:lstStyle/>
          <a:p>
            <a:r>
              <a:rPr lang="en-US" b="1" dirty="0"/>
              <a:t>Fast Developement</a:t>
            </a:r>
            <a:r>
              <a:rPr lang="en-US" dirty="0"/>
              <a:t> JSTL provides many tags that simplifies the JSP.</a:t>
            </a:r>
          </a:p>
          <a:p>
            <a:r>
              <a:rPr lang="en-US" b="1" dirty="0"/>
              <a:t>Code Reusability</a:t>
            </a:r>
            <a:r>
              <a:rPr lang="en-US" dirty="0"/>
              <a:t> We can use the JSTL tags in various pages.</a:t>
            </a:r>
          </a:p>
          <a:p>
            <a:r>
              <a:rPr lang="en-US" b="1" dirty="0"/>
              <a:t>No need to use scriptlet tag</a:t>
            </a:r>
            <a:r>
              <a:rPr lang="en-US" dirty="0"/>
              <a:t> It avoids the use of scriptlet tag.</a:t>
            </a:r>
          </a:p>
          <a:p>
            <a:endParaRPr lang="en-US" dirty="0"/>
          </a:p>
        </p:txBody>
      </p:sp>
      <p:sp>
        <p:nvSpPr>
          <p:cNvPr id="4" name="Date Placeholder 3"/>
          <p:cNvSpPr>
            <a:spLocks noGrp="1"/>
          </p:cNvSpPr>
          <p:nvPr>
            <p:ph type="dt" sz="half" idx="10"/>
          </p:nvPr>
        </p:nvSpPr>
        <p:spPr/>
        <p:txBody>
          <a:bodyPr/>
          <a:lstStyle/>
          <a:p>
            <a:fld id="{73CC2C43-1922-4628-A47B-78F63FED2C3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204</a:t>
            </a:fld>
            <a:endParaRPr lang="en-US" dirty="0"/>
          </a:p>
        </p:txBody>
      </p:sp>
    </p:spTree>
    <p:extLst>
      <p:ext uri="{BB962C8B-B14F-4D97-AF65-F5344CB8AC3E}">
        <p14:creationId xmlns:p14="http://schemas.microsoft.com/office/powerpoint/2010/main" val="10734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Types of JSTL Tags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7634104"/>
              </p:ext>
            </p:extLst>
          </p:nvPr>
        </p:nvGraphicFramePr>
        <p:xfrm>
          <a:off x="1088136" y="1773937"/>
          <a:ext cx="8101584" cy="4268090"/>
        </p:xfrm>
        <a:graphic>
          <a:graphicData uri="http://schemas.openxmlformats.org/drawingml/2006/table">
            <a:tbl>
              <a:tblPr/>
              <a:tblGrid>
                <a:gridCol w="4050792"/>
                <a:gridCol w="4050792"/>
              </a:tblGrid>
              <a:tr h="197120">
                <a:tc>
                  <a:txBody>
                    <a:bodyPr/>
                    <a:lstStyle/>
                    <a:p>
                      <a:pPr algn="l" fontAlgn="t"/>
                      <a:r>
                        <a:rPr lang="en-US" sz="900" dirty="0">
                          <a:solidFill>
                            <a:srgbClr val="000000"/>
                          </a:solidFill>
                          <a:effectLst/>
                          <a:latin typeface="times new roman" panose="02020603050405020304" pitchFamily="18" charset="0"/>
                        </a:rPr>
                        <a:t>Tag Name</a:t>
                      </a:r>
                    </a:p>
                  </a:txBody>
                  <a:tcPr marL="19485" marR="19485" marT="19485" marB="19485">
                    <a:lnL w="7620" cap="flat" cmpd="sng" algn="ctr">
                      <a:solidFill>
                        <a:srgbClr val="10F505"/>
                      </a:solidFill>
                      <a:prstDash val="solid"/>
                      <a:round/>
                      <a:headEnd type="none" w="med" len="med"/>
                      <a:tailEnd type="none" w="med" len="med"/>
                    </a:lnL>
                    <a:lnR w="7620" cap="flat" cmpd="sng" algn="ctr">
                      <a:solidFill>
                        <a:srgbClr val="10F505"/>
                      </a:solidFill>
                      <a:prstDash val="solid"/>
                      <a:round/>
                      <a:headEnd type="none" w="med" len="med"/>
                      <a:tailEnd type="none" w="med" len="med"/>
                    </a:lnR>
                    <a:lnT w="7620" cap="flat" cmpd="sng" algn="ctr">
                      <a:solidFill>
                        <a:srgbClr val="10F505"/>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900">
                          <a:solidFill>
                            <a:srgbClr val="000000"/>
                          </a:solidFill>
                          <a:effectLst/>
                          <a:latin typeface="times new roman" panose="02020603050405020304" pitchFamily="18" charset="0"/>
                        </a:rPr>
                        <a:t>Description</a:t>
                      </a:r>
                    </a:p>
                  </a:txBody>
                  <a:tcPr marL="19485" marR="19485" marT="19485" marB="19485">
                    <a:lnL w="7620" cap="flat" cmpd="sng" algn="ctr">
                      <a:solidFill>
                        <a:srgbClr val="10F505"/>
                      </a:solidFill>
                      <a:prstDash val="solid"/>
                      <a:round/>
                      <a:headEnd type="none" w="med" len="med"/>
                      <a:tailEnd type="none" w="med" len="med"/>
                    </a:lnL>
                    <a:lnR w="7620" cap="flat" cmpd="sng" algn="ctr">
                      <a:solidFill>
                        <a:srgbClr val="10F505"/>
                      </a:solidFill>
                      <a:prstDash val="solid"/>
                      <a:round/>
                      <a:headEnd type="none" w="med" len="med"/>
                      <a:tailEnd type="none" w="med" len="med"/>
                    </a:lnR>
                    <a:lnT w="7620" cap="flat" cmpd="sng" algn="ctr">
                      <a:solidFill>
                        <a:srgbClr val="10F505"/>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814194">
                <a:tc>
                  <a:txBody>
                    <a:bodyPr/>
                    <a:lstStyle/>
                    <a:p>
                      <a:pPr fontAlgn="t"/>
                      <a:r>
                        <a:rPr lang="en-US" sz="900" b="1" i="0">
                          <a:solidFill>
                            <a:srgbClr val="000000"/>
                          </a:solidFill>
                          <a:effectLst/>
                          <a:latin typeface="verdana" panose="020B0604030504040204" pitchFamily="34" charset="0"/>
                        </a:rPr>
                        <a:t>core tags</a:t>
                      </a:r>
                      <a:endParaRPr lang="en-US" sz="900" b="0" i="0">
                        <a:solidFill>
                          <a:srgbClr val="000000"/>
                        </a:solidFill>
                        <a:effectLst/>
                        <a:latin typeface="verdana" panose="020B0604030504040204" pitchFamily="34" charset="0"/>
                      </a:endParaRPr>
                    </a:p>
                  </a:txBody>
                  <a:tcPr marL="19485" marR="19485" marT="19485" marB="1948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dirty="0">
                          <a:solidFill>
                            <a:srgbClr val="000000"/>
                          </a:solidFill>
                          <a:effectLst/>
                          <a:latin typeface="verdana" panose="020B0604030504040204" pitchFamily="34" charset="0"/>
                        </a:rPr>
                        <a:t>The JSTL core tag provide variable support, URL management, flow control etc. The </a:t>
                      </a:r>
                      <a:r>
                        <a:rPr lang="en-US" sz="900" b="0" i="0" dirty="0" err="1">
                          <a:solidFill>
                            <a:srgbClr val="000000"/>
                          </a:solidFill>
                          <a:effectLst/>
                          <a:latin typeface="verdana" panose="020B0604030504040204" pitchFamily="34" charset="0"/>
                        </a:rPr>
                        <a:t>url</a:t>
                      </a:r>
                      <a:r>
                        <a:rPr lang="en-US" sz="900" b="0" i="0" dirty="0">
                          <a:solidFill>
                            <a:srgbClr val="000000"/>
                          </a:solidFill>
                          <a:effectLst/>
                          <a:latin typeface="verdana" panose="020B0604030504040204" pitchFamily="34" charset="0"/>
                        </a:rPr>
                        <a:t> for the core tag is </a:t>
                      </a:r>
                      <a:r>
                        <a:rPr lang="en-US" sz="900" b="1" i="0" dirty="0">
                          <a:solidFill>
                            <a:srgbClr val="000000"/>
                          </a:solidFill>
                          <a:effectLst/>
                          <a:latin typeface="verdana" panose="020B0604030504040204" pitchFamily="34" charset="0"/>
                        </a:rPr>
                        <a:t>http://java.sun.com/jsp/jstl/core</a:t>
                      </a:r>
                      <a:r>
                        <a:rPr lang="en-US" sz="900" b="0" i="0" dirty="0">
                          <a:solidFill>
                            <a:srgbClr val="000000"/>
                          </a:solidFill>
                          <a:effectLst/>
                          <a:latin typeface="verdana" panose="020B0604030504040204" pitchFamily="34" charset="0"/>
                        </a:rPr>
                        <a:t> . The prefix of core tag is </a:t>
                      </a:r>
                      <a:r>
                        <a:rPr lang="en-US" sz="900" b="1" i="0" dirty="0">
                          <a:solidFill>
                            <a:srgbClr val="000000"/>
                          </a:solidFill>
                          <a:effectLst/>
                          <a:latin typeface="verdana" panose="020B0604030504040204" pitchFamily="34" charset="0"/>
                        </a:rPr>
                        <a:t>c</a:t>
                      </a:r>
                      <a:r>
                        <a:rPr lang="en-US" sz="900" b="0" i="0" dirty="0">
                          <a:solidFill>
                            <a:srgbClr val="000000"/>
                          </a:solidFill>
                          <a:effectLst/>
                          <a:latin typeface="verdana" panose="020B0604030504040204" pitchFamily="34" charset="0"/>
                        </a:rPr>
                        <a:t>.</a:t>
                      </a:r>
                    </a:p>
                  </a:txBody>
                  <a:tcPr marL="19485" marR="19485" marT="19485" marB="1948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659925">
                <a:tc>
                  <a:txBody>
                    <a:bodyPr/>
                    <a:lstStyle/>
                    <a:p>
                      <a:pPr fontAlgn="t"/>
                      <a:r>
                        <a:rPr lang="en-US" sz="900" b="1" i="0">
                          <a:solidFill>
                            <a:srgbClr val="000000"/>
                          </a:solidFill>
                          <a:effectLst/>
                          <a:latin typeface="verdana" panose="020B0604030504040204" pitchFamily="34" charset="0"/>
                        </a:rPr>
                        <a:t>sql tags</a:t>
                      </a:r>
                      <a:endParaRPr lang="en-US" sz="900" b="0" i="0">
                        <a:solidFill>
                          <a:srgbClr val="000000"/>
                        </a:solidFill>
                        <a:effectLst/>
                        <a:latin typeface="verdana" panose="020B0604030504040204" pitchFamily="34" charset="0"/>
                      </a:endParaRPr>
                    </a:p>
                  </a:txBody>
                  <a:tcPr marL="19485" marR="19485" marT="19485" marB="1948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dirty="0">
                          <a:solidFill>
                            <a:srgbClr val="000000"/>
                          </a:solidFill>
                          <a:effectLst/>
                          <a:latin typeface="verdana" panose="020B0604030504040204" pitchFamily="34" charset="0"/>
                        </a:rPr>
                        <a:t>The JSTL </a:t>
                      </a:r>
                      <a:r>
                        <a:rPr lang="en-US" sz="900" b="0" i="0" dirty="0" err="1">
                          <a:solidFill>
                            <a:srgbClr val="000000"/>
                          </a:solidFill>
                          <a:effectLst/>
                          <a:latin typeface="verdana" panose="020B0604030504040204" pitchFamily="34" charset="0"/>
                        </a:rPr>
                        <a:t>sql</a:t>
                      </a:r>
                      <a:r>
                        <a:rPr lang="en-US" sz="900" b="0" i="0" dirty="0">
                          <a:solidFill>
                            <a:srgbClr val="000000"/>
                          </a:solidFill>
                          <a:effectLst/>
                          <a:latin typeface="verdana" panose="020B0604030504040204" pitchFamily="34" charset="0"/>
                        </a:rPr>
                        <a:t> tags provide SQL support. The </a:t>
                      </a:r>
                      <a:r>
                        <a:rPr lang="en-US" sz="900" b="0" i="0" dirty="0" err="1">
                          <a:solidFill>
                            <a:srgbClr val="000000"/>
                          </a:solidFill>
                          <a:effectLst/>
                          <a:latin typeface="verdana" panose="020B0604030504040204" pitchFamily="34" charset="0"/>
                        </a:rPr>
                        <a:t>url</a:t>
                      </a:r>
                      <a:r>
                        <a:rPr lang="en-US" sz="900" b="0" i="0" dirty="0">
                          <a:solidFill>
                            <a:srgbClr val="000000"/>
                          </a:solidFill>
                          <a:effectLst/>
                          <a:latin typeface="verdana" panose="020B0604030504040204" pitchFamily="34" charset="0"/>
                        </a:rPr>
                        <a:t> for the </a:t>
                      </a:r>
                      <a:r>
                        <a:rPr lang="en-US" sz="900" b="0" i="0" dirty="0" err="1">
                          <a:solidFill>
                            <a:srgbClr val="000000"/>
                          </a:solidFill>
                          <a:effectLst/>
                          <a:latin typeface="verdana" panose="020B0604030504040204" pitchFamily="34" charset="0"/>
                        </a:rPr>
                        <a:t>sql</a:t>
                      </a:r>
                      <a:r>
                        <a:rPr lang="en-US" sz="900" b="0" i="0" dirty="0">
                          <a:solidFill>
                            <a:srgbClr val="000000"/>
                          </a:solidFill>
                          <a:effectLst/>
                          <a:latin typeface="verdana" panose="020B0604030504040204" pitchFamily="34" charset="0"/>
                        </a:rPr>
                        <a:t> tags is </a:t>
                      </a:r>
                      <a:r>
                        <a:rPr lang="en-US" sz="900" b="1" i="0" dirty="0">
                          <a:solidFill>
                            <a:srgbClr val="000000"/>
                          </a:solidFill>
                          <a:effectLst/>
                          <a:latin typeface="verdana" panose="020B0604030504040204" pitchFamily="34" charset="0"/>
                        </a:rPr>
                        <a:t>http://java.sun.com/jsp/jstl/sql</a:t>
                      </a:r>
                      <a:r>
                        <a:rPr lang="en-US" sz="900" b="0" i="0" dirty="0">
                          <a:solidFill>
                            <a:srgbClr val="000000"/>
                          </a:solidFill>
                          <a:effectLst/>
                          <a:latin typeface="verdana" panose="020B0604030504040204" pitchFamily="34" charset="0"/>
                        </a:rPr>
                        <a:t> and prefix is </a:t>
                      </a:r>
                      <a:r>
                        <a:rPr lang="en-US" sz="900" b="1" i="0" dirty="0" err="1">
                          <a:solidFill>
                            <a:srgbClr val="000000"/>
                          </a:solidFill>
                          <a:effectLst/>
                          <a:latin typeface="verdana" panose="020B0604030504040204" pitchFamily="34" charset="0"/>
                        </a:rPr>
                        <a:t>sql</a:t>
                      </a:r>
                      <a:r>
                        <a:rPr lang="en-US" sz="900" b="0" i="0" dirty="0">
                          <a:solidFill>
                            <a:srgbClr val="000000"/>
                          </a:solidFill>
                          <a:effectLst/>
                          <a:latin typeface="verdana" panose="020B0604030504040204" pitchFamily="34" charset="0"/>
                        </a:rPr>
                        <a:t>.</a:t>
                      </a:r>
                    </a:p>
                  </a:txBody>
                  <a:tcPr marL="19485" marR="19485" marT="19485" marB="1948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814194">
                <a:tc>
                  <a:txBody>
                    <a:bodyPr/>
                    <a:lstStyle/>
                    <a:p>
                      <a:pPr fontAlgn="t"/>
                      <a:r>
                        <a:rPr lang="en-US" sz="900" b="1" i="0">
                          <a:solidFill>
                            <a:srgbClr val="000000"/>
                          </a:solidFill>
                          <a:effectLst/>
                          <a:latin typeface="verdana" panose="020B0604030504040204" pitchFamily="34" charset="0"/>
                        </a:rPr>
                        <a:t>xml tags</a:t>
                      </a:r>
                      <a:endParaRPr lang="en-US" sz="900" b="0" i="0">
                        <a:solidFill>
                          <a:srgbClr val="000000"/>
                        </a:solidFill>
                        <a:effectLst/>
                        <a:latin typeface="verdana" panose="020B0604030504040204" pitchFamily="34" charset="0"/>
                      </a:endParaRPr>
                    </a:p>
                  </a:txBody>
                  <a:tcPr marL="19485" marR="19485" marT="19485" marB="1948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The xml sql tags provide flow control, transformation etc. The url for the xml tags is </a:t>
                      </a:r>
                      <a:r>
                        <a:rPr lang="en-US" sz="900" b="1" i="0">
                          <a:solidFill>
                            <a:srgbClr val="000000"/>
                          </a:solidFill>
                          <a:effectLst/>
                          <a:latin typeface="verdana" panose="020B0604030504040204" pitchFamily="34" charset="0"/>
                        </a:rPr>
                        <a:t>http://java.sun.com/jsp/jstl/xml</a:t>
                      </a:r>
                      <a:r>
                        <a:rPr lang="en-US" sz="900" b="0" i="0">
                          <a:solidFill>
                            <a:srgbClr val="000000"/>
                          </a:solidFill>
                          <a:effectLst/>
                          <a:latin typeface="verdana" panose="020B0604030504040204" pitchFamily="34" charset="0"/>
                        </a:rPr>
                        <a:t> and prefix is </a:t>
                      </a:r>
                      <a:r>
                        <a:rPr lang="en-US" sz="900" b="1" i="0">
                          <a:solidFill>
                            <a:srgbClr val="000000"/>
                          </a:solidFill>
                          <a:effectLst/>
                          <a:latin typeface="verdana" panose="020B0604030504040204" pitchFamily="34" charset="0"/>
                        </a:rPr>
                        <a:t>x</a:t>
                      </a:r>
                      <a:r>
                        <a:rPr lang="en-US" sz="900" b="0" i="0">
                          <a:solidFill>
                            <a:srgbClr val="000000"/>
                          </a:solidFill>
                          <a:effectLst/>
                          <a:latin typeface="verdana" panose="020B0604030504040204" pitchFamily="34" charset="0"/>
                        </a:rPr>
                        <a:t>.</a:t>
                      </a:r>
                    </a:p>
                  </a:txBody>
                  <a:tcPr marL="19485" marR="19485" marT="19485" marB="1948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968463">
                <a:tc>
                  <a:txBody>
                    <a:bodyPr/>
                    <a:lstStyle/>
                    <a:p>
                      <a:pPr fontAlgn="t"/>
                      <a:r>
                        <a:rPr lang="en-US" sz="900" b="1" i="0">
                          <a:solidFill>
                            <a:srgbClr val="000000"/>
                          </a:solidFill>
                          <a:effectLst/>
                          <a:latin typeface="verdana" panose="020B0604030504040204" pitchFamily="34" charset="0"/>
                        </a:rPr>
                        <a:t>internationalization tags</a:t>
                      </a:r>
                      <a:endParaRPr lang="en-US" sz="900" b="0" i="0">
                        <a:solidFill>
                          <a:srgbClr val="000000"/>
                        </a:solidFill>
                        <a:effectLst/>
                        <a:latin typeface="verdana" panose="020B0604030504040204" pitchFamily="34" charset="0"/>
                      </a:endParaRPr>
                    </a:p>
                  </a:txBody>
                  <a:tcPr marL="19485" marR="19485" marT="19485" marB="1948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The internationalization tags provide support for message formatting, number and date formatting etc. The url for the internationalization tags is</a:t>
                      </a:r>
                      <a:r>
                        <a:rPr lang="en-US" sz="900" b="1" i="0">
                          <a:solidFill>
                            <a:srgbClr val="000000"/>
                          </a:solidFill>
                          <a:effectLst/>
                          <a:latin typeface="verdana" panose="020B0604030504040204" pitchFamily="34" charset="0"/>
                        </a:rPr>
                        <a:t>http://java.sun.com/jsp/jstl/fmt</a:t>
                      </a:r>
                      <a:r>
                        <a:rPr lang="en-US" sz="900" b="0" i="0">
                          <a:solidFill>
                            <a:srgbClr val="000000"/>
                          </a:solidFill>
                          <a:effectLst/>
                          <a:latin typeface="verdana" panose="020B0604030504040204" pitchFamily="34" charset="0"/>
                        </a:rPr>
                        <a:t> and prefix is </a:t>
                      </a:r>
                      <a:r>
                        <a:rPr lang="en-US" sz="900" b="1" i="0">
                          <a:solidFill>
                            <a:srgbClr val="000000"/>
                          </a:solidFill>
                          <a:effectLst/>
                          <a:latin typeface="verdana" panose="020B0604030504040204" pitchFamily="34" charset="0"/>
                        </a:rPr>
                        <a:t>fmt</a:t>
                      </a:r>
                      <a:r>
                        <a:rPr lang="en-US" sz="900" b="0" i="0">
                          <a:solidFill>
                            <a:srgbClr val="000000"/>
                          </a:solidFill>
                          <a:effectLst/>
                          <a:latin typeface="verdana" panose="020B0604030504040204" pitchFamily="34" charset="0"/>
                        </a:rPr>
                        <a:t>.</a:t>
                      </a:r>
                    </a:p>
                  </a:txBody>
                  <a:tcPr marL="19485" marR="19485" marT="19485" marB="1948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814194">
                <a:tc>
                  <a:txBody>
                    <a:bodyPr/>
                    <a:lstStyle/>
                    <a:p>
                      <a:pPr fontAlgn="t"/>
                      <a:r>
                        <a:rPr lang="en-US" sz="900" b="1" i="0">
                          <a:solidFill>
                            <a:srgbClr val="000000"/>
                          </a:solidFill>
                          <a:effectLst/>
                          <a:latin typeface="verdana" panose="020B0604030504040204" pitchFamily="34" charset="0"/>
                        </a:rPr>
                        <a:t>functions tags</a:t>
                      </a:r>
                      <a:endParaRPr lang="en-US" sz="900" b="0" i="0">
                        <a:solidFill>
                          <a:srgbClr val="000000"/>
                        </a:solidFill>
                        <a:effectLst/>
                        <a:latin typeface="verdana" panose="020B0604030504040204" pitchFamily="34" charset="0"/>
                      </a:endParaRPr>
                    </a:p>
                  </a:txBody>
                  <a:tcPr marL="19485" marR="19485" marT="19485" marB="1948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dirty="0">
                          <a:solidFill>
                            <a:srgbClr val="000000"/>
                          </a:solidFill>
                          <a:effectLst/>
                          <a:latin typeface="verdana" panose="020B0604030504040204" pitchFamily="34" charset="0"/>
                        </a:rPr>
                        <a:t>The functions tags provide support for string manipulation and string length. The url for the functions tags is </a:t>
                      </a:r>
                      <a:r>
                        <a:rPr lang="en-US" sz="900" b="1" i="0" dirty="0">
                          <a:solidFill>
                            <a:srgbClr val="000000"/>
                          </a:solidFill>
                          <a:effectLst/>
                          <a:latin typeface="verdana" panose="020B0604030504040204" pitchFamily="34" charset="0"/>
                        </a:rPr>
                        <a:t>http://java.sun.com/jsp/jstl/functions</a:t>
                      </a:r>
                      <a:r>
                        <a:rPr lang="en-US" sz="900" b="0" i="0" dirty="0">
                          <a:solidFill>
                            <a:srgbClr val="000000"/>
                          </a:solidFill>
                          <a:effectLst/>
                          <a:latin typeface="verdana" panose="020B0604030504040204" pitchFamily="34" charset="0"/>
                        </a:rPr>
                        <a:t>and prefix is </a:t>
                      </a:r>
                      <a:r>
                        <a:rPr lang="en-US" sz="900" b="1" i="0" dirty="0">
                          <a:solidFill>
                            <a:srgbClr val="000000"/>
                          </a:solidFill>
                          <a:effectLst/>
                          <a:latin typeface="verdana" panose="020B0604030504040204" pitchFamily="34" charset="0"/>
                        </a:rPr>
                        <a:t>fn</a:t>
                      </a:r>
                      <a:r>
                        <a:rPr lang="en-US" sz="900" b="0" i="0" dirty="0">
                          <a:solidFill>
                            <a:srgbClr val="000000"/>
                          </a:solidFill>
                          <a:effectLst/>
                          <a:latin typeface="verdana" panose="020B0604030504040204" pitchFamily="34" charset="0"/>
                        </a:rPr>
                        <a:t>.</a:t>
                      </a:r>
                    </a:p>
                  </a:txBody>
                  <a:tcPr marL="19485" marR="19485" marT="19485" marB="1948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bl>
          </a:graphicData>
        </a:graphic>
      </p:graphicFrame>
      <p:sp>
        <p:nvSpPr>
          <p:cNvPr id="3" name="Date Placeholder 2"/>
          <p:cNvSpPr>
            <a:spLocks noGrp="1"/>
          </p:cNvSpPr>
          <p:nvPr>
            <p:ph type="dt" sz="half" idx="10"/>
          </p:nvPr>
        </p:nvSpPr>
        <p:spPr/>
        <p:txBody>
          <a:bodyPr/>
          <a:lstStyle/>
          <a:p>
            <a:fld id="{6B335FBF-DE41-473A-B1FA-AE1C7FB443F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205</a:t>
            </a:fld>
            <a:endParaRPr lang="en-US" dirty="0"/>
          </a:p>
        </p:txBody>
      </p:sp>
    </p:spTree>
    <p:extLst>
      <p:ext uri="{BB962C8B-B14F-4D97-AF65-F5344CB8AC3E}">
        <p14:creationId xmlns:p14="http://schemas.microsoft.com/office/powerpoint/2010/main" val="246206297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b="1" i="1" dirty="0"/>
              <a:t>For creating JSTL application, you need to load jstl.jar file.</a:t>
            </a:r>
          </a:p>
          <a:p>
            <a:endParaRPr lang="en-US" dirty="0"/>
          </a:p>
        </p:txBody>
      </p:sp>
      <p:sp>
        <p:nvSpPr>
          <p:cNvPr id="4" name="Date Placeholder 3"/>
          <p:cNvSpPr>
            <a:spLocks noGrp="1"/>
          </p:cNvSpPr>
          <p:nvPr>
            <p:ph type="dt" sz="half" idx="10"/>
          </p:nvPr>
        </p:nvSpPr>
        <p:spPr/>
        <p:txBody>
          <a:bodyPr/>
          <a:lstStyle/>
          <a:p>
            <a:fld id="{E4C3184B-9084-449F-B1A0-7603AD98776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206</a:t>
            </a:fld>
            <a:endParaRPr lang="en-US" dirty="0"/>
          </a:p>
        </p:txBody>
      </p:sp>
    </p:spTree>
    <p:extLst>
      <p:ext uri="{BB962C8B-B14F-4D97-AF65-F5344CB8AC3E}">
        <p14:creationId xmlns:p14="http://schemas.microsoft.com/office/powerpoint/2010/main" val="301060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 Tags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329247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1837D395-9102-48FC-8E2F-68AFF4E6437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207</a:t>
            </a:fld>
            <a:endParaRPr lang="en-US" dirty="0"/>
          </a:p>
        </p:txBody>
      </p:sp>
    </p:spTree>
    <p:extLst>
      <p:ext uri="{BB962C8B-B14F-4D97-AF65-F5344CB8AC3E}">
        <p14:creationId xmlns:p14="http://schemas.microsoft.com/office/powerpoint/2010/main" val="240829125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for defining core tags</a:t>
            </a:r>
            <a:br>
              <a:rPr lang="en-US" b="1" dirty="0"/>
            </a:br>
            <a:endParaRPr lang="en-US" dirty="0"/>
          </a:p>
        </p:txBody>
      </p:sp>
      <p:sp>
        <p:nvSpPr>
          <p:cNvPr id="3" name="Content Placeholder 2"/>
          <p:cNvSpPr>
            <a:spLocks noGrp="1"/>
          </p:cNvSpPr>
          <p:nvPr>
            <p:ph idx="1"/>
          </p:nvPr>
        </p:nvSpPr>
        <p:spPr/>
        <p:txBody>
          <a:bodyPr/>
          <a:lstStyle/>
          <a:p>
            <a:r>
              <a:rPr lang="en-US" dirty="0"/>
              <a:t>&lt;%@ taglib uri="http://java.sun.com/jsp/jstl/core" prefix="c" %&gt;  </a:t>
            </a:r>
          </a:p>
          <a:p>
            <a:endParaRPr lang="en-US" dirty="0"/>
          </a:p>
        </p:txBody>
      </p:sp>
      <p:sp>
        <p:nvSpPr>
          <p:cNvPr id="4" name="Date Placeholder 3"/>
          <p:cNvSpPr>
            <a:spLocks noGrp="1"/>
          </p:cNvSpPr>
          <p:nvPr>
            <p:ph type="dt" sz="half" idx="10"/>
          </p:nvPr>
        </p:nvSpPr>
        <p:spPr/>
        <p:txBody>
          <a:bodyPr/>
          <a:lstStyle/>
          <a:p>
            <a:fld id="{4EC33BC5-BF77-4E45-A37A-676547E4E5A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208</a:t>
            </a:fld>
            <a:endParaRPr lang="en-US" dirty="0"/>
          </a:p>
        </p:txBody>
      </p:sp>
    </p:spTree>
    <p:extLst>
      <p:ext uri="{BB962C8B-B14F-4D97-AF65-F5344CB8AC3E}">
        <p14:creationId xmlns:p14="http://schemas.microsoft.com/office/powerpoint/2010/main" val="390953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t>
            </a:r>
            <a:endParaRPr lang="en-US" dirty="0"/>
          </a:p>
        </p:txBody>
      </p:sp>
      <p:sp>
        <p:nvSpPr>
          <p:cNvPr id="3" name="Content Placeholder 2"/>
          <p:cNvSpPr>
            <a:spLocks noGrp="1"/>
          </p:cNvSpPr>
          <p:nvPr>
            <p:ph idx="1"/>
          </p:nvPr>
        </p:nvSpPr>
        <p:spPr/>
        <p:txBody>
          <a:bodyPr/>
          <a:lstStyle/>
          <a:p>
            <a:r>
              <a:rPr lang="en-US" dirty="0" smtClean="0"/>
              <a:t>To avoid server side exception make sure to use following </a:t>
            </a:r>
            <a:r>
              <a:rPr lang="en-US" dirty="0" err="1" smtClean="0"/>
              <a:t>uri</a:t>
            </a:r>
            <a:endParaRPr lang="en-US" dirty="0" smtClean="0"/>
          </a:p>
          <a:p>
            <a:r>
              <a:rPr lang="en-US" dirty="0" smtClean="0"/>
              <a:t>Use: Uri: http://java.sun.com/</a:t>
            </a:r>
            <a:r>
              <a:rPr lang="en-US" sz="2000" b="1" dirty="0" smtClean="0">
                <a:solidFill>
                  <a:schemeClr val="accent2">
                    <a:lumMod val="75000"/>
                  </a:schemeClr>
                </a:solidFill>
              </a:rPr>
              <a:t>jsp</a:t>
            </a:r>
            <a:r>
              <a:rPr lang="en-US" dirty="0" smtClean="0"/>
              <a:t>/jstl/core</a:t>
            </a:r>
          </a:p>
          <a:p>
            <a:r>
              <a:rPr lang="en-US" dirty="0" smtClean="0"/>
              <a:t>Don’t Use: Uri:</a:t>
            </a:r>
            <a:r>
              <a:rPr lang="en-US" dirty="0"/>
              <a:t> http://</a:t>
            </a:r>
            <a:r>
              <a:rPr lang="en-US" dirty="0" smtClean="0"/>
              <a:t>java.sun.com/jstl/core</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209</a:t>
            </a:fld>
            <a:endParaRPr lang="en-US" dirty="0"/>
          </a:p>
        </p:txBody>
      </p:sp>
    </p:spTree>
    <p:extLst>
      <p:ext uri="{BB962C8B-B14F-4D97-AF65-F5344CB8AC3E}">
        <p14:creationId xmlns:p14="http://schemas.microsoft.com/office/powerpoint/2010/main" val="2095477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JSP scriptlet tag</a:t>
            </a:r>
            <a:br>
              <a:rPr lang="en-US" dirty="0"/>
            </a:br>
            <a:endParaRPr lang="en-US" dirty="0"/>
          </a:p>
        </p:txBody>
      </p:sp>
      <p:sp>
        <p:nvSpPr>
          <p:cNvPr id="3" name="Content Placeholder 2"/>
          <p:cNvSpPr>
            <a:spLocks noGrp="1"/>
          </p:cNvSpPr>
          <p:nvPr>
            <p:ph idx="1"/>
          </p:nvPr>
        </p:nvSpPr>
        <p:spPr/>
        <p:txBody>
          <a:bodyPr/>
          <a:lstStyle/>
          <a:p>
            <a:r>
              <a:rPr lang="en-US" b="1" dirty="0"/>
              <a:t>&lt;html&gt;</a:t>
            </a:r>
            <a:r>
              <a:rPr lang="en-US" dirty="0"/>
              <a:t>  </a:t>
            </a:r>
          </a:p>
          <a:p>
            <a:r>
              <a:rPr lang="en-US" b="1" dirty="0"/>
              <a:t>&lt;body&gt;</a:t>
            </a:r>
            <a:r>
              <a:rPr lang="en-US" dirty="0"/>
              <a:t>  </a:t>
            </a:r>
          </a:p>
          <a:p>
            <a:r>
              <a:rPr lang="en-US" dirty="0">
                <a:solidFill>
                  <a:srgbClr val="7030A0"/>
                </a:solidFill>
              </a:rPr>
              <a:t>&lt;% out.print("welcome to jsp"); %&gt; </a:t>
            </a:r>
            <a:r>
              <a:rPr lang="en-US" dirty="0"/>
              <a:t> </a:t>
            </a:r>
          </a:p>
          <a:p>
            <a:r>
              <a:rPr lang="en-US" b="1" dirty="0"/>
              <a:t>&lt;/body&gt;</a:t>
            </a:r>
            <a:r>
              <a:rPr lang="en-US" dirty="0"/>
              <a:t>  </a:t>
            </a:r>
          </a:p>
          <a:p>
            <a:r>
              <a:rPr lang="en-US" b="1" dirty="0"/>
              <a:t>&lt;/html&gt;</a:t>
            </a:r>
            <a:r>
              <a:rPr lang="en-US" dirty="0"/>
              <a:t>  </a:t>
            </a:r>
          </a:p>
          <a:p>
            <a:endParaRPr lang="en-US" dirty="0"/>
          </a:p>
        </p:txBody>
      </p:sp>
      <p:sp>
        <p:nvSpPr>
          <p:cNvPr id="4" name="Date Placeholder 3"/>
          <p:cNvSpPr>
            <a:spLocks noGrp="1"/>
          </p:cNvSpPr>
          <p:nvPr>
            <p:ph type="dt" sz="half" idx="10"/>
          </p:nvPr>
        </p:nvSpPr>
        <p:spPr/>
        <p:txBody>
          <a:bodyPr/>
          <a:lstStyle/>
          <a:p>
            <a:fld id="{20355158-1650-44DC-B1B8-7D94521DD52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a:t>
            </a:fld>
            <a:endParaRPr lang="en-US" dirty="0"/>
          </a:p>
        </p:txBody>
      </p:sp>
    </p:spTree>
    <p:extLst>
      <p:ext uri="{BB962C8B-B14F-4D97-AF65-F5344CB8AC3E}">
        <p14:creationId xmlns:p14="http://schemas.microsoft.com/office/powerpoint/2010/main" val="41858606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c:catch</a:t>
            </a:r>
            <a:br>
              <a:rPr lang="en-US" dirty="0"/>
            </a:br>
            <a:endParaRPr lang="en-US" dirty="0"/>
          </a:p>
        </p:txBody>
      </p:sp>
      <p:sp>
        <p:nvSpPr>
          <p:cNvPr id="3" name="Content Placeholder 2"/>
          <p:cNvSpPr>
            <a:spLocks noGrp="1"/>
          </p:cNvSpPr>
          <p:nvPr>
            <p:ph idx="1"/>
          </p:nvPr>
        </p:nvSpPr>
        <p:spPr/>
        <p:txBody>
          <a:bodyPr/>
          <a:lstStyle/>
          <a:p>
            <a:r>
              <a:rPr lang="en-US" dirty="0"/>
              <a:t>It is an alternative </a:t>
            </a:r>
            <a:r>
              <a:rPr lang="en-US" dirty="0" err="1"/>
              <a:t>apporach</a:t>
            </a:r>
            <a:r>
              <a:rPr lang="en-US" dirty="0"/>
              <a:t> of global exception handling of JSP. It handles the exception and doesn't propagate the exception to error page. The exception object thrown at runtime is stored in a variable named </a:t>
            </a:r>
            <a:r>
              <a:rPr lang="en-US" b="1" dirty="0"/>
              <a:t>var</a:t>
            </a:r>
            <a:r>
              <a:rPr lang="en-US" dirty="0"/>
              <a:t>.</a:t>
            </a:r>
          </a:p>
        </p:txBody>
      </p:sp>
      <p:sp>
        <p:nvSpPr>
          <p:cNvPr id="4" name="Date Placeholder 3"/>
          <p:cNvSpPr>
            <a:spLocks noGrp="1"/>
          </p:cNvSpPr>
          <p:nvPr>
            <p:ph type="dt" sz="half" idx="10"/>
          </p:nvPr>
        </p:nvSpPr>
        <p:spPr/>
        <p:txBody>
          <a:bodyPr/>
          <a:lstStyle/>
          <a:p>
            <a:fld id="{477A89FC-82B0-4237-BDC2-EBCC3E5BBF3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210</a:t>
            </a:fld>
            <a:endParaRPr lang="en-US" dirty="0"/>
          </a:p>
        </p:txBody>
      </p:sp>
    </p:spTree>
    <p:extLst>
      <p:ext uri="{BB962C8B-B14F-4D97-AF65-F5344CB8AC3E}">
        <p14:creationId xmlns:p14="http://schemas.microsoft.com/office/powerpoint/2010/main" val="63662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with out catch tag</a:t>
            </a:r>
            <a:endParaRPr lang="en-US" dirty="0"/>
          </a:p>
        </p:txBody>
      </p:sp>
      <p:sp>
        <p:nvSpPr>
          <p:cNvPr id="3" name="Content Placeholder 2"/>
          <p:cNvSpPr>
            <a:spLocks noGrp="1"/>
          </p:cNvSpPr>
          <p:nvPr>
            <p:ph idx="1"/>
          </p:nvPr>
        </p:nvSpPr>
        <p:spPr/>
        <p:txBody>
          <a:bodyPr/>
          <a:lstStyle/>
          <a:p>
            <a:r>
              <a:rPr lang="en-US" dirty="0" smtClean="0">
                <a:solidFill>
                  <a:srgbClr val="BF5F3F"/>
                </a:solidFill>
                <a:latin typeface="Courier New" panose="02070309020205020404" pitchFamily="49" charset="0"/>
              </a:rPr>
              <a:t>JSP Execution will be terminated</a:t>
            </a:r>
          </a:p>
          <a:p>
            <a:endParaRPr lang="en-US" dirty="0">
              <a:solidFill>
                <a:srgbClr val="BF5F3F"/>
              </a:solidFill>
              <a:latin typeface="Courier New" panose="02070309020205020404" pitchFamily="49" charset="0"/>
            </a:endParaRPr>
          </a:p>
          <a:p>
            <a:r>
              <a:rPr lang="en-US" dirty="0" smtClean="0">
                <a:solidFill>
                  <a:srgbClr val="BF5F3F"/>
                </a:solidFill>
                <a:latin typeface="Courier New" panose="02070309020205020404" pitchFamily="49" charset="0"/>
              </a:rPr>
              <a:t>&lt;%</a:t>
            </a:r>
            <a:endParaRPr lang="en-US" dirty="0">
              <a:solidFill>
                <a:srgbClr val="BF5F3F"/>
              </a:solidFill>
              <a:latin typeface="Courier New" panose="02070309020205020404" pitchFamily="49" charset="0"/>
            </a:endParaRP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 = 10 / 0;</a:t>
            </a:r>
          </a:p>
          <a:p>
            <a:r>
              <a:rPr lang="en-US" dirty="0">
                <a:solidFill>
                  <a:srgbClr val="BF5F3F"/>
                </a:solidFill>
                <a:latin typeface="Courier New" panose="02070309020205020404" pitchFamily="49" charset="0"/>
              </a:rPr>
              <a:t>%&gt;</a:t>
            </a:r>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211</a:t>
            </a:fld>
            <a:endParaRPr lang="en-US" dirty="0"/>
          </a:p>
        </p:txBody>
      </p:sp>
    </p:spTree>
    <p:extLst>
      <p:ext uri="{BB962C8B-B14F-4D97-AF65-F5344CB8AC3E}">
        <p14:creationId xmlns:p14="http://schemas.microsoft.com/office/powerpoint/2010/main" val="117824684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Example1 </a:t>
            </a:r>
            <a:r>
              <a:rPr lang="en-US" dirty="0"/>
              <a:t>of </a:t>
            </a:r>
            <a:r>
              <a:rPr lang="en-US" dirty="0" smtClean="0"/>
              <a:t>c:catch</a:t>
            </a:r>
            <a:br>
              <a:rPr lang="en-US" dirty="0" smtClean="0"/>
            </a:br>
            <a:r>
              <a:rPr lang="en-US" dirty="0" smtClean="0"/>
              <a:t/>
            </a:r>
            <a:br>
              <a:rPr lang="en-US" dirty="0" smtClean="0"/>
            </a:br>
            <a:r>
              <a:rPr lang="en-US" sz="2700" dirty="0" smtClean="0">
                <a:solidFill>
                  <a:schemeClr val="accent2">
                    <a:lumMod val="75000"/>
                  </a:schemeClr>
                </a:solidFill>
              </a:rPr>
              <a:t>JSP Execution won’t be terminated</a:t>
            </a:r>
            <a:r>
              <a:rPr lang="en-US" dirty="0"/>
              <a:t/>
            </a:r>
            <a:br>
              <a:rPr lang="en-US" dirty="0"/>
            </a:br>
            <a:endParaRPr lang="en-US" dirty="0"/>
          </a:p>
        </p:txBody>
      </p:sp>
      <p:sp>
        <p:nvSpPr>
          <p:cNvPr id="3" name="Content Placeholder 2"/>
          <p:cNvSpPr>
            <a:spLocks noGrp="1"/>
          </p:cNvSpPr>
          <p:nvPr>
            <p:ph idx="1"/>
          </p:nvPr>
        </p:nvSpPr>
        <p:spPr/>
        <p:txBody>
          <a:bodyPr/>
          <a:lstStyle/>
          <a:p>
            <a:endParaRPr lang="pt-BR" dirty="0" smtClean="0">
              <a:solidFill>
                <a:srgbClr val="BF5F3F"/>
              </a:solidFill>
              <a:highlight>
                <a:srgbClr val="E8F2FE"/>
              </a:highlight>
              <a:latin typeface="Courier New" panose="02070309020205020404" pitchFamily="49" charset="0"/>
            </a:endParaRPr>
          </a:p>
          <a:p>
            <a:r>
              <a:rPr lang="pt-BR" dirty="0" smtClean="0">
                <a:solidFill>
                  <a:srgbClr val="BF5F3F"/>
                </a:solidFill>
                <a:highlight>
                  <a:srgbClr val="E8F2FE"/>
                </a:highlight>
                <a:latin typeface="Courier New" panose="02070309020205020404" pitchFamily="49" charset="0"/>
              </a:rPr>
              <a:t>&lt;%@</a:t>
            </a:r>
            <a:r>
              <a:rPr lang="pt-BR" dirty="0">
                <a:solidFill>
                  <a:srgbClr val="3F7F7F"/>
                </a:solidFill>
                <a:highlight>
                  <a:srgbClr val="E8F2FE"/>
                </a:highlight>
                <a:latin typeface="Courier New" panose="02070309020205020404" pitchFamily="49" charset="0"/>
              </a:rPr>
              <a:t>taglib </a:t>
            </a:r>
            <a:r>
              <a:rPr lang="pt-BR" dirty="0">
                <a:solidFill>
                  <a:srgbClr val="7F007F"/>
                </a:solidFill>
                <a:highlight>
                  <a:srgbClr val="E8F2FE"/>
                </a:highlight>
                <a:latin typeface="Courier New" panose="02070309020205020404" pitchFamily="49" charset="0"/>
              </a:rPr>
              <a:t>uri</a:t>
            </a:r>
            <a:r>
              <a:rPr lang="pt-BR" dirty="0">
                <a:solidFill>
                  <a:srgbClr val="000000"/>
                </a:solidFill>
                <a:highlight>
                  <a:srgbClr val="E8F2FE"/>
                </a:highlight>
                <a:latin typeface="Courier New" panose="02070309020205020404" pitchFamily="49" charset="0"/>
              </a:rPr>
              <a:t>=</a:t>
            </a:r>
            <a:r>
              <a:rPr lang="pt-BR" i="1" dirty="0">
                <a:solidFill>
                  <a:srgbClr val="2A00FF"/>
                </a:solidFill>
                <a:highlight>
                  <a:srgbClr val="E8F2FE"/>
                </a:highlight>
                <a:latin typeface="Courier New" panose="02070309020205020404" pitchFamily="49" charset="0"/>
              </a:rPr>
              <a:t>"http://java.sun.com/jsp/jstl/core" </a:t>
            </a:r>
            <a:r>
              <a:rPr lang="pt-BR" i="1" dirty="0">
                <a:solidFill>
                  <a:srgbClr val="7F007F"/>
                </a:solidFill>
                <a:highlight>
                  <a:srgbClr val="E8F2FE"/>
                </a:highlight>
                <a:latin typeface="Courier New" panose="02070309020205020404" pitchFamily="49" charset="0"/>
              </a:rPr>
              <a:t>prefix</a:t>
            </a:r>
            <a:r>
              <a:rPr lang="pt-BR" i="1" dirty="0">
                <a:solidFill>
                  <a:srgbClr val="000000"/>
                </a:solidFill>
                <a:highlight>
                  <a:srgbClr val="E8F2FE"/>
                </a:highlight>
                <a:latin typeface="Courier New" panose="02070309020205020404" pitchFamily="49" charset="0"/>
              </a:rPr>
              <a:t>=</a:t>
            </a:r>
            <a:r>
              <a:rPr lang="pt-BR" i="1" dirty="0">
                <a:solidFill>
                  <a:srgbClr val="2A00FF"/>
                </a:solidFill>
                <a:highlight>
                  <a:srgbClr val="E8F2FE"/>
                </a:highlight>
                <a:latin typeface="Courier New" panose="02070309020205020404" pitchFamily="49" charset="0"/>
              </a:rPr>
              <a:t>"d" </a:t>
            </a:r>
            <a:r>
              <a:rPr lang="pt-BR" i="1" dirty="0">
                <a:solidFill>
                  <a:srgbClr val="BF5F3F"/>
                </a:solidFill>
                <a:highlight>
                  <a:srgbClr val="E8F2FE"/>
                </a:highlight>
                <a:latin typeface="Courier New" panose="02070309020205020404" pitchFamily="49" charset="0"/>
              </a:rPr>
              <a:t>%&gt;</a:t>
            </a:r>
            <a:endParaRPr lang="en-US" dirty="0" smtClean="0">
              <a:solidFill>
                <a:srgbClr val="008080"/>
              </a:solidFill>
              <a:latin typeface="Courier New" panose="02070309020205020404" pitchFamily="49" charset="0"/>
            </a:endParaRPr>
          </a:p>
          <a:p>
            <a:r>
              <a:rPr lang="en-US" dirty="0" smtClean="0">
                <a:solidFill>
                  <a:srgbClr val="008080"/>
                </a:solidFill>
                <a:latin typeface="Courier New" panose="02070309020205020404" pitchFamily="49" charset="0"/>
              </a:rPr>
              <a:t>&lt;</a:t>
            </a:r>
            <a:r>
              <a:rPr lang="en-US" dirty="0" err="1" smtClean="0">
                <a:solidFill>
                  <a:srgbClr val="3F7F7F"/>
                </a:solidFill>
                <a:highlight>
                  <a:srgbClr val="D4D4D4"/>
                </a:highlight>
                <a:latin typeface="Courier New" panose="02070309020205020404" pitchFamily="49" charset="0"/>
              </a:rPr>
              <a:t>d:catch</a:t>
            </a:r>
            <a:r>
              <a:rPr lang="en-US" i="1" dirty="0" smtClean="0">
                <a:solidFill>
                  <a:srgbClr val="008080"/>
                </a:solidFill>
                <a:highlight>
                  <a:srgbClr val="D4D4D4"/>
                </a:highlight>
                <a:latin typeface="Courier New" panose="02070309020205020404" pitchFamily="49" charset="0"/>
              </a:rPr>
              <a:t>&gt;</a:t>
            </a:r>
            <a:endParaRPr lang="en-US" i="1" dirty="0">
              <a:solidFill>
                <a:srgbClr val="008080"/>
              </a:solidFill>
              <a:highlight>
                <a:srgbClr val="D4D4D4"/>
              </a:highlight>
              <a:latin typeface="Courier New" panose="02070309020205020404" pitchFamily="49" charset="0"/>
            </a:endParaRPr>
          </a:p>
          <a:p>
            <a:r>
              <a:rPr lang="en-US" dirty="0">
                <a:solidFill>
                  <a:srgbClr val="BF5F3F"/>
                </a:solidFill>
                <a:latin typeface="Courier New" panose="02070309020205020404" pitchFamily="49" charset="0"/>
              </a:rPr>
              <a:t>&lt;%</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 = 10 / 0;</a:t>
            </a:r>
          </a:p>
          <a:p>
            <a:r>
              <a:rPr lang="en-US" dirty="0">
                <a:solidFill>
                  <a:srgbClr val="BF5F3F"/>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err="1">
                <a:solidFill>
                  <a:srgbClr val="3F7F7F"/>
                </a:solidFill>
                <a:highlight>
                  <a:srgbClr val="D4D4D4"/>
                </a:highlight>
                <a:latin typeface="Courier New" panose="02070309020205020404" pitchFamily="49" charset="0"/>
              </a:rPr>
              <a:t>d:catch</a:t>
            </a:r>
            <a:r>
              <a:rPr lang="en-US" smtClean="0">
                <a:solidFill>
                  <a:srgbClr val="008080"/>
                </a:solidFill>
                <a:highlight>
                  <a:srgbClr val="D4D4D4"/>
                </a:highlight>
                <a:latin typeface="Courier New" panose="02070309020205020404" pitchFamily="49" charset="0"/>
              </a:rPr>
              <a:t>&gt;</a:t>
            </a:r>
            <a:endParaRPr lang="en-US" dirty="0">
              <a:solidFill>
                <a:srgbClr val="008080"/>
              </a:solidFill>
              <a:highlight>
                <a:srgbClr val="D4D4D4"/>
              </a:highlight>
              <a:latin typeface="Courier New" panose="02070309020205020404" pitchFamily="49" charset="0"/>
            </a:endParaRPr>
          </a:p>
        </p:txBody>
      </p:sp>
      <p:sp>
        <p:nvSpPr>
          <p:cNvPr id="4" name="Date Placeholder 3"/>
          <p:cNvSpPr>
            <a:spLocks noGrp="1"/>
          </p:cNvSpPr>
          <p:nvPr>
            <p:ph type="dt" sz="half" idx="10"/>
          </p:nvPr>
        </p:nvSpPr>
        <p:spPr/>
        <p:txBody>
          <a:bodyPr/>
          <a:lstStyle/>
          <a:p>
            <a:fld id="{04839186-A236-4FD3-A676-BE833F28680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212</a:t>
            </a:fld>
            <a:endParaRPr lang="en-US" dirty="0"/>
          </a:p>
        </p:txBody>
      </p:sp>
    </p:spTree>
    <p:extLst>
      <p:ext uri="{BB962C8B-B14F-4D97-AF65-F5344CB8AC3E}">
        <p14:creationId xmlns:p14="http://schemas.microsoft.com/office/powerpoint/2010/main" val="177126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Example2 </a:t>
            </a:r>
            <a:r>
              <a:rPr lang="en-US" dirty="0"/>
              <a:t>of </a:t>
            </a:r>
            <a:r>
              <a:rPr lang="en-US" dirty="0" smtClean="0"/>
              <a:t>c:catch</a:t>
            </a:r>
            <a:br>
              <a:rPr lang="en-US" dirty="0" smtClean="0"/>
            </a:br>
            <a:r>
              <a:rPr lang="en-US" dirty="0" smtClean="0"/>
              <a:t/>
            </a:r>
            <a:br>
              <a:rPr lang="en-US" dirty="0" smtClean="0"/>
            </a:br>
            <a:r>
              <a:rPr lang="en-US" sz="2700" dirty="0" smtClean="0">
                <a:solidFill>
                  <a:schemeClr val="accent2">
                    <a:lumMod val="75000"/>
                  </a:schemeClr>
                </a:solidFill>
              </a:rPr>
              <a:t>JSP Execution won’t be terminated and We can print exception details on screen</a:t>
            </a:r>
            <a:r>
              <a:rPr lang="en-US" dirty="0"/>
              <a:t/>
            </a:r>
            <a:br>
              <a:rPr lang="en-US" dirty="0"/>
            </a:br>
            <a:endParaRPr lang="en-US" dirty="0"/>
          </a:p>
        </p:txBody>
      </p:sp>
      <p:sp>
        <p:nvSpPr>
          <p:cNvPr id="3" name="Content Placeholder 2"/>
          <p:cNvSpPr>
            <a:spLocks noGrp="1"/>
          </p:cNvSpPr>
          <p:nvPr>
            <p:ph idx="1"/>
          </p:nvPr>
        </p:nvSpPr>
        <p:spPr/>
        <p:txBody>
          <a:bodyPr/>
          <a:lstStyle/>
          <a:p>
            <a:endParaRPr lang="pt-BR" dirty="0" smtClean="0">
              <a:solidFill>
                <a:srgbClr val="BF5F3F"/>
              </a:solidFill>
              <a:highlight>
                <a:srgbClr val="E8F2FE"/>
              </a:highlight>
              <a:latin typeface="Courier New" panose="02070309020205020404" pitchFamily="49" charset="0"/>
            </a:endParaRPr>
          </a:p>
          <a:p>
            <a:endParaRPr lang="pt-BR" dirty="0">
              <a:solidFill>
                <a:srgbClr val="BF5F3F"/>
              </a:solidFill>
              <a:highlight>
                <a:srgbClr val="E8F2FE"/>
              </a:highlight>
              <a:latin typeface="Courier New" panose="02070309020205020404" pitchFamily="49" charset="0"/>
            </a:endParaRPr>
          </a:p>
          <a:p>
            <a:r>
              <a:rPr lang="pt-BR" dirty="0" smtClean="0">
                <a:solidFill>
                  <a:srgbClr val="BF5F3F"/>
                </a:solidFill>
                <a:highlight>
                  <a:srgbClr val="E8F2FE"/>
                </a:highlight>
                <a:latin typeface="Courier New" panose="02070309020205020404" pitchFamily="49" charset="0"/>
              </a:rPr>
              <a:t>&lt;%@</a:t>
            </a:r>
            <a:r>
              <a:rPr lang="pt-BR" dirty="0">
                <a:solidFill>
                  <a:srgbClr val="3F7F7F"/>
                </a:solidFill>
                <a:highlight>
                  <a:srgbClr val="E8F2FE"/>
                </a:highlight>
                <a:latin typeface="Courier New" panose="02070309020205020404" pitchFamily="49" charset="0"/>
              </a:rPr>
              <a:t>taglib </a:t>
            </a:r>
            <a:r>
              <a:rPr lang="pt-BR" dirty="0">
                <a:solidFill>
                  <a:srgbClr val="7F007F"/>
                </a:solidFill>
                <a:highlight>
                  <a:srgbClr val="E8F2FE"/>
                </a:highlight>
                <a:latin typeface="Courier New" panose="02070309020205020404" pitchFamily="49" charset="0"/>
              </a:rPr>
              <a:t>uri</a:t>
            </a:r>
            <a:r>
              <a:rPr lang="pt-BR" dirty="0">
                <a:solidFill>
                  <a:srgbClr val="000000"/>
                </a:solidFill>
                <a:highlight>
                  <a:srgbClr val="E8F2FE"/>
                </a:highlight>
                <a:latin typeface="Courier New" panose="02070309020205020404" pitchFamily="49" charset="0"/>
              </a:rPr>
              <a:t>=</a:t>
            </a:r>
            <a:r>
              <a:rPr lang="pt-BR" i="1" dirty="0">
                <a:solidFill>
                  <a:srgbClr val="2A00FF"/>
                </a:solidFill>
                <a:highlight>
                  <a:srgbClr val="E8F2FE"/>
                </a:highlight>
                <a:latin typeface="Courier New" panose="02070309020205020404" pitchFamily="49" charset="0"/>
              </a:rPr>
              <a:t>"http://java.sun.com/jsp/jstl/core" </a:t>
            </a:r>
            <a:r>
              <a:rPr lang="pt-BR" i="1" dirty="0">
                <a:solidFill>
                  <a:srgbClr val="7F007F"/>
                </a:solidFill>
                <a:highlight>
                  <a:srgbClr val="E8F2FE"/>
                </a:highlight>
                <a:latin typeface="Courier New" panose="02070309020205020404" pitchFamily="49" charset="0"/>
              </a:rPr>
              <a:t>prefix</a:t>
            </a:r>
            <a:r>
              <a:rPr lang="pt-BR" i="1" dirty="0">
                <a:solidFill>
                  <a:srgbClr val="000000"/>
                </a:solidFill>
                <a:highlight>
                  <a:srgbClr val="E8F2FE"/>
                </a:highlight>
                <a:latin typeface="Courier New" panose="02070309020205020404" pitchFamily="49" charset="0"/>
              </a:rPr>
              <a:t>=</a:t>
            </a:r>
            <a:r>
              <a:rPr lang="pt-BR" i="1" dirty="0">
                <a:solidFill>
                  <a:srgbClr val="2A00FF"/>
                </a:solidFill>
                <a:highlight>
                  <a:srgbClr val="E8F2FE"/>
                </a:highlight>
                <a:latin typeface="Courier New" panose="02070309020205020404" pitchFamily="49" charset="0"/>
              </a:rPr>
              <a:t>"d" </a:t>
            </a:r>
            <a:r>
              <a:rPr lang="pt-BR" i="1" dirty="0">
                <a:solidFill>
                  <a:srgbClr val="BF5F3F"/>
                </a:solidFill>
                <a:highlight>
                  <a:srgbClr val="E8F2FE"/>
                </a:highlight>
                <a:latin typeface="Courier New" panose="02070309020205020404" pitchFamily="49" charset="0"/>
              </a:rPr>
              <a:t>%&gt;</a:t>
            </a:r>
            <a:endParaRPr lang="en-US" dirty="0" smtClean="0">
              <a:solidFill>
                <a:srgbClr val="008080"/>
              </a:solidFill>
              <a:latin typeface="Courier New" panose="02070309020205020404" pitchFamily="49" charset="0"/>
            </a:endParaRPr>
          </a:p>
          <a:p>
            <a:r>
              <a:rPr lang="en-US" dirty="0" smtClean="0">
                <a:solidFill>
                  <a:srgbClr val="008080"/>
                </a:solidFill>
                <a:latin typeface="Courier New" panose="02070309020205020404" pitchFamily="49" charset="0"/>
              </a:rPr>
              <a:t>&lt;</a:t>
            </a:r>
            <a:r>
              <a:rPr lang="en-US" dirty="0" err="1">
                <a:solidFill>
                  <a:srgbClr val="3F7F7F"/>
                </a:solidFill>
                <a:highlight>
                  <a:srgbClr val="D4D4D4"/>
                </a:highlight>
                <a:latin typeface="Courier New" panose="02070309020205020404" pitchFamily="49" charset="0"/>
              </a:rPr>
              <a:t>d:catch</a:t>
            </a:r>
            <a:r>
              <a:rPr lang="en-US" dirty="0">
                <a:solidFill>
                  <a:srgbClr val="3F7F7F"/>
                </a:solidFill>
                <a:highlight>
                  <a:srgbClr val="D4D4D4"/>
                </a:highlight>
                <a:latin typeface="Courier New" panose="02070309020205020404" pitchFamily="49" charset="0"/>
              </a:rPr>
              <a:t> </a:t>
            </a:r>
            <a:r>
              <a:rPr lang="en-US" dirty="0" err="1">
                <a:solidFill>
                  <a:srgbClr val="7F007F"/>
                </a:solidFill>
                <a:highlight>
                  <a:srgbClr val="D4D4D4"/>
                </a:highlight>
                <a:latin typeface="Courier New" panose="02070309020205020404" pitchFamily="49" charset="0"/>
              </a:rPr>
              <a:t>var</a:t>
            </a:r>
            <a:r>
              <a:rPr lang="en-US" dirty="0">
                <a:solidFill>
                  <a:srgbClr val="000000"/>
                </a:solidFill>
                <a:highlight>
                  <a:srgbClr val="D4D4D4"/>
                </a:highlight>
                <a:latin typeface="Courier New" panose="02070309020205020404" pitchFamily="49" charset="0"/>
              </a:rPr>
              <a:t>=</a:t>
            </a:r>
            <a:r>
              <a:rPr lang="en-US" i="1" dirty="0">
                <a:solidFill>
                  <a:srgbClr val="2A00FF"/>
                </a:solidFill>
                <a:highlight>
                  <a:srgbClr val="D4D4D4"/>
                </a:highlight>
                <a:latin typeface="Courier New" panose="02070309020205020404" pitchFamily="49" charset="0"/>
              </a:rPr>
              <a:t>"x"</a:t>
            </a:r>
            <a:r>
              <a:rPr lang="en-US" i="1" dirty="0">
                <a:solidFill>
                  <a:srgbClr val="008080"/>
                </a:solidFill>
                <a:highlight>
                  <a:srgbClr val="D4D4D4"/>
                </a:highlight>
                <a:latin typeface="Courier New" panose="02070309020205020404" pitchFamily="49" charset="0"/>
              </a:rPr>
              <a:t>&gt;</a:t>
            </a:r>
          </a:p>
          <a:p>
            <a:r>
              <a:rPr lang="en-US" dirty="0">
                <a:solidFill>
                  <a:srgbClr val="BF5F3F"/>
                </a:solidFill>
                <a:latin typeface="Courier New" panose="02070309020205020404" pitchFamily="49" charset="0"/>
              </a:rPr>
              <a:t>&lt;%</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 = 10 / 0;</a:t>
            </a:r>
          </a:p>
          <a:p>
            <a:r>
              <a:rPr lang="en-US" dirty="0">
                <a:solidFill>
                  <a:srgbClr val="BF5F3F"/>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err="1">
                <a:solidFill>
                  <a:srgbClr val="3F7F7F"/>
                </a:solidFill>
                <a:highlight>
                  <a:srgbClr val="D4D4D4"/>
                </a:highlight>
                <a:latin typeface="Courier New" panose="02070309020205020404" pitchFamily="49" charset="0"/>
              </a:rPr>
              <a:t>d:catch</a:t>
            </a:r>
            <a:r>
              <a:rPr lang="en-US" dirty="0">
                <a:solidFill>
                  <a:srgbClr val="008080"/>
                </a:solidFill>
                <a:highlight>
                  <a:srgbClr val="D4D4D4"/>
                </a:highlight>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d:out</a:t>
            </a:r>
            <a:r>
              <a:rPr lang="en-US" dirty="0">
                <a:solidFill>
                  <a:srgbClr val="3F7F7F"/>
                </a:solidFill>
                <a:latin typeface="Courier New" panose="02070309020205020404" pitchFamily="49" charset="0"/>
              </a:rPr>
              <a:t> </a:t>
            </a:r>
            <a:r>
              <a:rPr lang="en-US" dirty="0">
                <a:solidFill>
                  <a:srgbClr val="7F007F"/>
                </a:solidFill>
                <a:latin typeface="Courier New" panose="02070309020205020404" pitchFamily="49" charset="0"/>
              </a:rPr>
              <a:t>value</a:t>
            </a:r>
            <a:r>
              <a:rPr lang="en-US" dirty="0" smtClean="0">
                <a:solidFill>
                  <a:srgbClr val="000000"/>
                </a:solidFill>
                <a:latin typeface="Courier New" panose="02070309020205020404" pitchFamily="49" charset="0"/>
              </a:rPr>
              <a:t>=</a:t>
            </a:r>
            <a:r>
              <a:rPr lang="en-US" i="1" dirty="0" smtClean="0">
                <a:solidFill>
                  <a:srgbClr val="2A00FF"/>
                </a:solidFill>
                <a:latin typeface="Courier New" panose="02070309020205020404" pitchFamily="49" charset="0"/>
              </a:rPr>
              <a:t>"${x</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endParaRPr lang="en-US" dirty="0"/>
          </a:p>
        </p:txBody>
      </p:sp>
      <p:sp>
        <p:nvSpPr>
          <p:cNvPr id="4" name="Date Placeholder 3"/>
          <p:cNvSpPr>
            <a:spLocks noGrp="1"/>
          </p:cNvSpPr>
          <p:nvPr>
            <p:ph type="dt" sz="half" idx="10"/>
          </p:nvPr>
        </p:nvSpPr>
        <p:spPr/>
        <p:txBody>
          <a:bodyPr/>
          <a:lstStyle/>
          <a:p>
            <a:fld id="{04839186-A236-4FD3-A676-BE833F28680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213</a:t>
            </a:fld>
            <a:endParaRPr lang="en-US" dirty="0"/>
          </a:p>
        </p:txBody>
      </p:sp>
    </p:spTree>
    <p:extLst>
      <p:ext uri="{BB962C8B-B14F-4D97-AF65-F5344CB8AC3E}">
        <p14:creationId xmlns:p14="http://schemas.microsoft.com/office/powerpoint/2010/main" val="121727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c:out</a:t>
            </a:r>
            <a:br>
              <a:rPr lang="en-US" dirty="0"/>
            </a:br>
            <a:endParaRPr lang="en-US" dirty="0"/>
          </a:p>
        </p:txBody>
      </p:sp>
      <p:sp>
        <p:nvSpPr>
          <p:cNvPr id="3" name="Content Placeholder 2"/>
          <p:cNvSpPr>
            <a:spLocks noGrp="1"/>
          </p:cNvSpPr>
          <p:nvPr>
            <p:ph idx="1"/>
          </p:nvPr>
        </p:nvSpPr>
        <p:spPr/>
        <p:txBody>
          <a:bodyPr/>
          <a:lstStyle/>
          <a:p>
            <a:r>
              <a:rPr lang="en-US" dirty="0"/>
              <a:t>It is just like JSP expression tag but it is used for </a:t>
            </a:r>
            <a:r>
              <a:rPr lang="en-US" dirty="0" smtClean="0"/>
              <a:t>expression. </a:t>
            </a:r>
            <a:r>
              <a:rPr lang="en-US" dirty="0"/>
              <a:t>It renders data to the page.</a:t>
            </a:r>
          </a:p>
        </p:txBody>
      </p:sp>
      <p:sp>
        <p:nvSpPr>
          <p:cNvPr id="4" name="Date Placeholder 3"/>
          <p:cNvSpPr>
            <a:spLocks noGrp="1"/>
          </p:cNvSpPr>
          <p:nvPr>
            <p:ph type="dt" sz="half" idx="10"/>
          </p:nvPr>
        </p:nvSpPr>
        <p:spPr/>
        <p:txBody>
          <a:bodyPr/>
          <a:lstStyle/>
          <a:p>
            <a:fld id="{36D47035-1F59-419A-A252-C76BEB2F997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214</a:t>
            </a:fld>
            <a:endParaRPr lang="en-US" dirty="0"/>
          </a:p>
        </p:txBody>
      </p:sp>
    </p:spTree>
    <p:extLst>
      <p:ext uri="{BB962C8B-B14F-4D97-AF65-F5344CB8AC3E}">
        <p14:creationId xmlns:p14="http://schemas.microsoft.com/office/powerpoint/2010/main" val="320680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c:out</a:t>
            </a:r>
            <a:br>
              <a:rPr lang="en-US" dirty="0"/>
            </a:br>
            <a:endParaRPr lang="en-US" dirty="0"/>
          </a:p>
        </p:txBody>
      </p:sp>
      <p:sp>
        <p:nvSpPr>
          <p:cNvPr id="3" name="Content Placeholder 2"/>
          <p:cNvSpPr>
            <a:spLocks noGrp="1"/>
          </p:cNvSpPr>
          <p:nvPr>
            <p:ph idx="1"/>
          </p:nvPr>
        </p:nvSpPr>
        <p:spPr/>
        <p:txBody>
          <a:bodyPr/>
          <a:lstStyle/>
          <a:p>
            <a:r>
              <a:rPr lang="en-US" dirty="0" smtClean="0"/>
              <a:t>Index.jsp</a:t>
            </a:r>
          </a:p>
          <a:p>
            <a:r>
              <a:rPr lang="en-US" dirty="0" smtClean="0"/>
              <a:t>&lt;</a:t>
            </a:r>
            <a:r>
              <a:rPr lang="en-US" dirty="0"/>
              <a:t>form action="process.jsp" method="post"&gt;  </a:t>
            </a:r>
          </a:p>
          <a:p>
            <a:r>
              <a:rPr lang="en-US" dirty="0" err="1"/>
              <a:t>FirstName</a:t>
            </a:r>
            <a:r>
              <a:rPr lang="en-US" dirty="0"/>
              <a:t>:&lt;input type="text" name="</a:t>
            </a:r>
            <a:r>
              <a:rPr lang="en-US" dirty="0" err="1"/>
              <a:t>fname</a:t>
            </a:r>
            <a:r>
              <a:rPr lang="en-US" dirty="0"/>
              <a:t>"/&gt;&lt;br/&gt;  </a:t>
            </a:r>
          </a:p>
          <a:p>
            <a:r>
              <a:rPr lang="en-US" dirty="0" err="1"/>
              <a:t>LastName</a:t>
            </a:r>
            <a:r>
              <a:rPr lang="en-US" dirty="0"/>
              <a:t>:&lt;input type="text" name="</a:t>
            </a:r>
            <a:r>
              <a:rPr lang="en-US" dirty="0" err="1"/>
              <a:t>lname</a:t>
            </a:r>
            <a:r>
              <a:rPr lang="en-US" dirty="0"/>
              <a:t>"/&gt;&lt;br/&gt;  </a:t>
            </a:r>
          </a:p>
          <a:p>
            <a:r>
              <a:rPr lang="en-US" dirty="0"/>
              <a:t>&lt;input type="submit" value="submit"/&gt;  </a:t>
            </a:r>
          </a:p>
          <a:p>
            <a:r>
              <a:rPr lang="en-US" dirty="0"/>
              <a:t>&lt;/form&gt;  </a:t>
            </a:r>
          </a:p>
          <a:p>
            <a:endParaRPr lang="en-US" dirty="0"/>
          </a:p>
        </p:txBody>
      </p:sp>
      <p:sp>
        <p:nvSpPr>
          <p:cNvPr id="4" name="Date Placeholder 3"/>
          <p:cNvSpPr>
            <a:spLocks noGrp="1"/>
          </p:cNvSpPr>
          <p:nvPr>
            <p:ph type="dt" sz="half" idx="10"/>
          </p:nvPr>
        </p:nvSpPr>
        <p:spPr/>
        <p:txBody>
          <a:bodyPr/>
          <a:lstStyle/>
          <a:p>
            <a:fld id="{F5F6E0F3-0054-459E-A7ED-7CBBAB5C4819}"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215</a:t>
            </a:fld>
            <a:endParaRPr lang="en-US" dirty="0"/>
          </a:p>
        </p:txBody>
      </p:sp>
    </p:spTree>
    <p:extLst>
      <p:ext uri="{BB962C8B-B14F-4D97-AF65-F5344CB8AC3E}">
        <p14:creationId xmlns:p14="http://schemas.microsoft.com/office/powerpoint/2010/main" val="296915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process.jsp</a:t>
            </a:r>
            <a:endParaRPr lang="en-US" dirty="0"/>
          </a:p>
        </p:txBody>
      </p:sp>
      <p:sp>
        <p:nvSpPr>
          <p:cNvPr id="3" name="Content Placeholder 2"/>
          <p:cNvSpPr>
            <a:spLocks noGrp="1"/>
          </p:cNvSpPr>
          <p:nvPr>
            <p:ph idx="1"/>
          </p:nvPr>
        </p:nvSpPr>
        <p:spPr/>
        <p:txBody>
          <a:bodyPr/>
          <a:lstStyle/>
          <a:p>
            <a:r>
              <a:rPr lang="en-US" dirty="0"/>
              <a:t>&lt;%@ taglib uri="http://java.sun.com/jsp/jstl/core" prefix="c" %&gt;  </a:t>
            </a:r>
          </a:p>
          <a:p>
            <a:r>
              <a:rPr lang="en-US" dirty="0"/>
              <a:t>First Name:&lt;</a:t>
            </a:r>
            <a:r>
              <a:rPr lang="en-US" dirty="0" err="1"/>
              <a:t>c:out</a:t>
            </a:r>
            <a:r>
              <a:rPr lang="en-US" dirty="0"/>
              <a:t> value="${</a:t>
            </a:r>
            <a:r>
              <a:rPr lang="en-US" dirty="0" err="1"/>
              <a:t>param.fname</a:t>
            </a:r>
            <a:r>
              <a:rPr lang="en-US" dirty="0"/>
              <a:t>}"&gt;&lt;/</a:t>
            </a:r>
            <a:r>
              <a:rPr lang="en-US" dirty="0" err="1"/>
              <a:t>c:out</a:t>
            </a:r>
            <a:r>
              <a:rPr lang="en-US" dirty="0"/>
              <a:t>&gt;&lt;br/&gt;  </a:t>
            </a:r>
          </a:p>
          <a:p>
            <a:r>
              <a:rPr lang="en-US" dirty="0"/>
              <a:t>Last Name:&lt;</a:t>
            </a:r>
            <a:r>
              <a:rPr lang="en-US" dirty="0" err="1"/>
              <a:t>c:out</a:t>
            </a:r>
            <a:r>
              <a:rPr lang="en-US" dirty="0"/>
              <a:t> value="${</a:t>
            </a:r>
            <a:r>
              <a:rPr lang="en-US" dirty="0" err="1"/>
              <a:t>param.lname</a:t>
            </a:r>
            <a:r>
              <a:rPr lang="en-US" dirty="0"/>
              <a:t>}"&gt;&lt;/</a:t>
            </a:r>
            <a:r>
              <a:rPr lang="en-US" dirty="0" err="1"/>
              <a:t>c:out</a:t>
            </a:r>
            <a:r>
              <a:rPr lang="en-US" dirty="0"/>
              <a:t>&gt;  </a:t>
            </a:r>
          </a:p>
          <a:p>
            <a:endParaRPr lang="en-US" dirty="0"/>
          </a:p>
        </p:txBody>
      </p:sp>
      <p:sp>
        <p:nvSpPr>
          <p:cNvPr id="4" name="Date Placeholder 3"/>
          <p:cNvSpPr>
            <a:spLocks noGrp="1"/>
          </p:cNvSpPr>
          <p:nvPr>
            <p:ph type="dt" sz="half" idx="10"/>
          </p:nvPr>
        </p:nvSpPr>
        <p:spPr/>
        <p:txBody>
          <a:bodyPr/>
          <a:lstStyle/>
          <a:p>
            <a:fld id="{FEDF3F79-A262-4124-9A65-DCB2BCF6ACA9}"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216</a:t>
            </a:fld>
            <a:endParaRPr lang="en-US" dirty="0"/>
          </a:p>
        </p:txBody>
      </p:sp>
    </p:spTree>
    <p:extLst>
      <p:ext uri="{BB962C8B-B14F-4D97-AF65-F5344CB8AC3E}">
        <p14:creationId xmlns:p14="http://schemas.microsoft.com/office/powerpoint/2010/main" val="194446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c:import</a:t>
            </a:r>
            <a:br>
              <a:rPr lang="en-US" dirty="0"/>
            </a:br>
            <a:endParaRPr lang="en-US" dirty="0"/>
          </a:p>
        </p:txBody>
      </p:sp>
      <p:sp>
        <p:nvSpPr>
          <p:cNvPr id="3" name="Content Placeholder 2"/>
          <p:cNvSpPr>
            <a:spLocks noGrp="1"/>
          </p:cNvSpPr>
          <p:nvPr>
            <p:ph idx="1"/>
          </p:nvPr>
        </p:nvSpPr>
        <p:spPr/>
        <p:txBody>
          <a:bodyPr/>
          <a:lstStyle/>
          <a:p>
            <a:r>
              <a:rPr lang="en-US" dirty="0"/>
              <a:t>It is just like jsp include but it can include the content of any resource either within server or outside the server.</a:t>
            </a:r>
          </a:p>
        </p:txBody>
      </p:sp>
      <p:sp>
        <p:nvSpPr>
          <p:cNvPr id="4" name="Date Placeholder 3"/>
          <p:cNvSpPr>
            <a:spLocks noGrp="1"/>
          </p:cNvSpPr>
          <p:nvPr>
            <p:ph type="dt" sz="half" idx="10"/>
          </p:nvPr>
        </p:nvSpPr>
        <p:spPr/>
        <p:txBody>
          <a:bodyPr/>
          <a:lstStyle/>
          <a:p>
            <a:fld id="{DDA66F1B-1D5D-420B-B1D7-A00B50DB0AC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217</a:t>
            </a:fld>
            <a:endParaRPr lang="en-US" dirty="0"/>
          </a:p>
        </p:txBody>
      </p:sp>
    </p:spTree>
    <p:extLst>
      <p:ext uri="{BB962C8B-B14F-4D97-AF65-F5344CB8AC3E}">
        <p14:creationId xmlns:p14="http://schemas.microsoft.com/office/powerpoint/2010/main" val="28020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4736"/>
            <a:ext cx="8596668" cy="1320800"/>
          </a:xfrm>
        </p:spPr>
        <p:txBody>
          <a:bodyPr/>
          <a:lstStyle/>
          <a:p>
            <a:r>
              <a:rPr lang="en-US" dirty="0"/>
              <a:t>Example of c:import</a:t>
            </a:r>
            <a:br>
              <a:rPr lang="en-US" dirty="0"/>
            </a:br>
            <a:endParaRPr lang="en-US" dirty="0"/>
          </a:p>
        </p:txBody>
      </p:sp>
      <p:sp>
        <p:nvSpPr>
          <p:cNvPr id="3" name="Content Placeholder 2"/>
          <p:cNvSpPr>
            <a:spLocks noGrp="1"/>
          </p:cNvSpPr>
          <p:nvPr>
            <p:ph idx="1"/>
          </p:nvPr>
        </p:nvSpPr>
        <p:spPr/>
        <p:txBody>
          <a:bodyPr/>
          <a:lstStyle/>
          <a:p>
            <a:r>
              <a:rPr lang="en-US" dirty="0"/>
              <a:t>Let's see the simple example of c:import to display the content of other site.</a:t>
            </a:r>
          </a:p>
        </p:txBody>
      </p:sp>
      <p:sp>
        <p:nvSpPr>
          <p:cNvPr id="4" name="Date Placeholder 3"/>
          <p:cNvSpPr>
            <a:spLocks noGrp="1"/>
          </p:cNvSpPr>
          <p:nvPr>
            <p:ph type="dt" sz="half" idx="10"/>
          </p:nvPr>
        </p:nvSpPr>
        <p:spPr/>
        <p:txBody>
          <a:bodyPr/>
          <a:lstStyle/>
          <a:p>
            <a:fld id="{08B82732-07AA-40B1-BFFB-4DB0E38195D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218</a:t>
            </a:fld>
            <a:endParaRPr lang="en-US" dirty="0"/>
          </a:p>
        </p:txBody>
      </p:sp>
    </p:spTree>
    <p:extLst>
      <p:ext uri="{BB962C8B-B14F-4D97-AF65-F5344CB8AC3E}">
        <p14:creationId xmlns:p14="http://schemas.microsoft.com/office/powerpoint/2010/main" val="36807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index.jsp</a:t>
            </a:r>
            <a:endParaRPr lang="en-US" dirty="0"/>
          </a:p>
        </p:txBody>
      </p:sp>
      <p:sp>
        <p:nvSpPr>
          <p:cNvPr id="3" name="Content Placeholder 2"/>
          <p:cNvSpPr>
            <a:spLocks noGrp="1"/>
          </p:cNvSpPr>
          <p:nvPr>
            <p:ph idx="1"/>
          </p:nvPr>
        </p:nvSpPr>
        <p:spPr/>
        <p:txBody>
          <a:bodyPr/>
          <a:lstStyle/>
          <a:p>
            <a:r>
              <a:rPr lang="en-US" dirty="0"/>
              <a:t>&lt;%@ taglib uri="http://java.sun.com/jsp/jstl/core" prefix="c" %&gt;  </a:t>
            </a:r>
          </a:p>
          <a:p>
            <a:r>
              <a:rPr lang="en-US" dirty="0"/>
              <a:t>&lt;h1&gt;ABC.com&lt;/h1&gt;  </a:t>
            </a:r>
          </a:p>
          <a:p>
            <a:r>
              <a:rPr lang="en-US" dirty="0"/>
              <a:t>&lt;</a:t>
            </a:r>
            <a:r>
              <a:rPr lang="en-US" dirty="0" err="1"/>
              <a:t>hr</a:t>
            </a:r>
            <a:r>
              <a:rPr lang="en-US" dirty="0"/>
              <a:t>/&gt;  </a:t>
            </a:r>
          </a:p>
          <a:p>
            <a:r>
              <a:rPr lang="en-US" dirty="0"/>
              <a:t>&lt;</a:t>
            </a:r>
            <a:r>
              <a:rPr lang="en-US" dirty="0" err="1"/>
              <a:t>c:</a:t>
            </a:r>
            <a:r>
              <a:rPr lang="en-US" b="1" dirty="0" err="1"/>
              <a:t>import</a:t>
            </a:r>
            <a:r>
              <a:rPr lang="en-US" dirty="0"/>
              <a:t> url="http://</a:t>
            </a:r>
            <a:r>
              <a:rPr lang="en-US" dirty="0" smtClean="0"/>
              <a:t>www.google.com</a:t>
            </a:r>
            <a:r>
              <a:rPr lang="en-US" dirty="0"/>
              <a:t>"&gt;&lt;/c:</a:t>
            </a:r>
            <a:r>
              <a:rPr lang="en-US" b="1" dirty="0"/>
              <a:t>import</a:t>
            </a:r>
            <a:r>
              <a:rPr lang="en-US" dirty="0"/>
              <a:t>&gt;  </a:t>
            </a:r>
          </a:p>
          <a:p>
            <a:endParaRPr lang="en-US" dirty="0"/>
          </a:p>
        </p:txBody>
      </p:sp>
      <p:sp>
        <p:nvSpPr>
          <p:cNvPr id="4" name="Date Placeholder 3"/>
          <p:cNvSpPr>
            <a:spLocks noGrp="1"/>
          </p:cNvSpPr>
          <p:nvPr>
            <p:ph type="dt" sz="half" idx="10"/>
          </p:nvPr>
        </p:nvSpPr>
        <p:spPr/>
        <p:txBody>
          <a:bodyPr/>
          <a:lstStyle/>
          <a:p>
            <a:fld id="{A5E55596-285F-4DCB-A5F0-984DA18DDD5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219</a:t>
            </a:fld>
            <a:endParaRPr lang="en-US" dirty="0"/>
          </a:p>
        </p:txBody>
      </p:sp>
    </p:spTree>
    <p:extLst>
      <p:ext uri="{BB962C8B-B14F-4D97-AF65-F5344CB8AC3E}">
        <p14:creationId xmlns:p14="http://schemas.microsoft.com/office/powerpoint/2010/main" val="1003765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JSP code is internally converted in to servlet code.</a:t>
            </a:r>
          </a:p>
          <a:p>
            <a:r>
              <a:rPr lang="en-US" dirty="0" smtClean="0"/>
              <a:t>Web container generates the servlet code for </a:t>
            </a:r>
            <a:r>
              <a:rPr lang="en-US" dirty="0" err="1" smtClean="0"/>
              <a:t>jsp</a:t>
            </a:r>
            <a:r>
              <a:rPr lang="en-US" dirty="0" smtClean="0"/>
              <a:t>.</a:t>
            </a:r>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a:t>
            </a:fld>
            <a:endParaRPr lang="en-US" dirty="0"/>
          </a:p>
        </p:txBody>
      </p:sp>
    </p:spTree>
    <p:extLst>
      <p:ext uri="{BB962C8B-B14F-4D97-AF65-F5344CB8AC3E}">
        <p14:creationId xmlns:p14="http://schemas.microsoft.com/office/powerpoint/2010/main" val="26258454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c:import to display the source code</a:t>
            </a:r>
            <a:br>
              <a:rPr lang="en-US" dirty="0"/>
            </a:br>
            <a:endParaRPr lang="en-US" dirty="0"/>
          </a:p>
        </p:txBody>
      </p:sp>
      <p:sp>
        <p:nvSpPr>
          <p:cNvPr id="3" name="Content Placeholder 2"/>
          <p:cNvSpPr>
            <a:spLocks noGrp="1"/>
          </p:cNvSpPr>
          <p:nvPr>
            <p:ph idx="1"/>
          </p:nvPr>
        </p:nvSpPr>
        <p:spPr/>
        <p:txBody>
          <a:bodyPr/>
          <a:lstStyle/>
          <a:p>
            <a:r>
              <a:rPr lang="en-US" dirty="0"/>
              <a:t>&lt;%@ taglib uri="http://java.sun.com/jsp/jstl/core" prefix="c" %&gt;  </a:t>
            </a:r>
          </a:p>
          <a:p>
            <a:r>
              <a:rPr lang="en-US" dirty="0"/>
              <a:t>&lt;h1&gt;ABC.com&lt;/h1&gt;  </a:t>
            </a:r>
          </a:p>
          <a:p>
            <a:r>
              <a:rPr lang="en-US" dirty="0"/>
              <a:t>&lt;</a:t>
            </a:r>
            <a:r>
              <a:rPr lang="en-US" dirty="0" err="1"/>
              <a:t>hr</a:t>
            </a:r>
            <a:r>
              <a:rPr lang="en-US" dirty="0"/>
              <a:t>/&gt;  </a:t>
            </a:r>
          </a:p>
          <a:p>
            <a:r>
              <a:rPr lang="en-US" dirty="0"/>
              <a:t>&lt;</a:t>
            </a:r>
            <a:r>
              <a:rPr lang="en-US" dirty="0" err="1"/>
              <a:t>c:</a:t>
            </a:r>
            <a:r>
              <a:rPr lang="en-US" b="1" dirty="0" err="1"/>
              <a:t>import</a:t>
            </a:r>
            <a:r>
              <a:rPr lang="en-US" dirty="0"/>
              <a:t> </a:t>
            </a:r>
            <a:r>
              <a:rPr lang="en-US" dirty="0" err="1"/>
              <a:t>var</a:t>
            </a:r>
            <a:r>
              <a:rPr lang="en-US" dirty="0"/>
              <a:t>="data" url="http://</a:t>
            </a:r>
            <a:r>
              <a:rPr lang="en-US" dirty="0" smtClean="0"/>
              <a:t>www.google.com</a:t>
            </a:r>
            <a:r>
              <a:rPr lang="en-US" dirty="0"/>
              <a:t>"&gt;&lt;/c:</a:t>
            </a:r>
            <a:r>
              <a:rPr lang="en-US" b="1" dirty="0"/>
              <a:t>import</a:t>
            </a:r>
            <a:r>
              <a:rPr lang="en-US" dirty="0"/>
              <a:t>&gt;  </a:t>
            </a:r>
          </a:p>
          <a:p>
            <a:r>
              <a:rPr lang="en-US" dirty="0"/>
              <a:t>  </a:t>
            </a:r>
          </a:p>
          <a:p>
            <a:r>
              <a:rPr lang="en-US" dirty="0"/>
              <a:t>&lt;h2&gt;Data is:&lt;/h2&gt;  </a:t>
            </a:r>
          </a:p>
          <a:p>
            <a:r>
              <a:rPr lang="en-US" dirty="0"/>
              <a:t>&lt;</a:t>
            </a:r>
            <a:r>
              <a:rPr lang="en-US" dirty="0" err="1"/>
              <a:t>c:out</a:t>
            </a:r>
            <a:r>
              <a:rPr lang="en-US" dirty="0"/>
              <a:t> value="${data}"&gt;&lt;/</a:t>
            </a:r>
            <a:r>
              <a:rPr lang="en-US" dirty="0" err="1"/>
              <a:t>c:out</a:t>
            </a:r>
            <a:r>
              <a:rPr lang="en-US" dirty="0"/>
              <a:t>&gt;  </a:t>
            </a:r>
          </a:p>
          <a:p>
            <a:endParaRPr lang="en-US" dirty="0"/>
          </a:p>
        </p:txBody>
      </p:sp>
      <p:sp>
        <p:nvSpPr>
          <p:cNvPr id="4" name="Date Placeholder 3"/>
          <p:cNvSpPr>
            <a:spLocks noGrp="1"/>
          </p:cNvSpPr>
          <p:nvPr>
            <p:ph type="dt" sz="half" idx="10"/>
          </p:nvPr>
        </p:nvSpPr>
        <p:spPr/>
        <p:txBody>
          <a:bodyPr/>
          <a:lstStyle/>
          <a:p>
            <a:fld id="{849EF98B-E381-48DD-A35D-9F468E9BD3F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220</a:t>
            </a:fld>
            <a:endParaRPr lang="en-US" dirty="0"/>
          </a:p>
        </p:txBody>
      </p:sp>
    </p:spTree>
    <p:extLst>
      <p:ext uri="{BB962C8B-B14F-4D97-AF65-F5344CB8AC3E}">
        <p14:creationId xmlns:p14="http://schemas.microsoft.com/office/powerpoint/2010/main" val="305425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:foreach</a:t>
            </a:r>
            <a:endParaRPr lang="en-US" dirty="0"/>
          </a:p>
        </p:txBody>
      </p:sp>
      <p:sp>
        <p:nvSpPr>
          <p:cNvPr id="3" name="Content Placeholder 2"/>
          <p:cNvSpPr>
            <a:spLocks noGrp="1"/>
          </p:cNvSpPr>
          <p:nvPr>
            <p:ph idx="1"/>
          </p:nvPr>
        </p:nvSpPr>
        <p:spPr/>
        <p:txBody>
          <a:bodyPr/>
          <a:lstStyle/>
          <a:p>
            <a:r>
              <a:rPr lang="en-US"/>
              <a:t>It repeats the nested body content for fixed number of times or over collection.</a:t>
            </a:r>
            <a:endParaRPr lang="en-US" dirty="0"/>
          </a:p>
        </p:txBody>
      </p:sp>
      <p:sp>
        <p:nvSpPr>
          <p:cNvPr id="4" name="Date Placeholder 3"/>
          <p:cNvSpPr>
            <a:spLocks noGrp="1"/>
          </p:cNvSpPr>
          <p:nvPr>
            <p:ph type="dt" sz="half" idx="10"/>
          </p:nvPr>
        </p:nvSpPr>
        <p:spPr/>
        <p:txBody>
          <a:bodyPr/>
          <a:lstStyle/>
          <a:p>
            <a:fld id="{9A83303C-7273-497D-8FE8-E8FBCB814B7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221</a:t>
            </a:fld>
            <a:endParaRPr lang="en-US" dirty="0"/>
          </a:p>
        </p:txBody>
      </p:sp>
    </p:spTree>
    <p:extLst>
      <p:ext uri="{BB962C8B-B14F-4D97-AF65-F5344CB8AC3E}">
        <p14:creationId xmlns:p14="http://schemas.microsoft.com/office/powerpoint/2010/main" val="384065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c:forEach</a:t>
            </a:r>
            <a:br>
              <a:rPr lang="en-US" dirty="0"/>
            </a:br>
            <a:endParaRPr lang="en-US" dirty="0"/>
          </a:p>
        </p:txBody>
      </p:sp>
      <p:sp>
        <p:nvSpPr>
          <p:cNvPr id="3" name="Content Placeholder 2"/>
          <p:cNvSpPr>
            <a:spLocks noGrp="1"/>
          </p:cNvSpPr>
          <p:nvPr>
            <p:ph idx="1"/>
          </p:nvPr>
        </p:nvSpPr>
        <p:spPr/>
        <p:txBody>
          <a:bodyPr/>
          <a:lstStyle/>
          <a:p>
            <a:r>
              <a:rPr lang="en-US" dirty="0"/>
              <a:t>&lt;%@ taglib uri="http://java.sun.com/jsp/jstl/core" prefix="c" %&gt;  </a:t>
            </a:r>
          </a:p>
          <a:p>
            <a:r>
              <a:rPr lang="en-US" dirty="0"/>
              <a:t>&lt;</a:t>
            </a:r>
            <a:r>
              <a:rPr lang="en-US" dirty="0" err="1"/>
              <a:t>c:forEach</a:t>
            </a:r>
            <a:r>
              <a:rPr lang="en-US" dirty="0"/>
              <a:t> </a:t>
            </a:r>
            <a:r>
              <a:rPr lang="en-US" dirty="0" err="1"/>
              <a:t>var</a:t>
            </a:r>
            <a:r>
              <a:rPr lang="en-US" dirty="0"/>
              <a:t>="number" begin="5" end="10"&gt;  </a:t>
            </a:r>
          </a:p>
          <a:p>
            <a:r>
              <a:rPr lang="en-US" dirty="0"/>
              <a:t>&lt;</a:t>
            </a:r>
            <a:r>
              <a:rPr lang="en-US" dirty="0" err="1"/>
              <a:t>c:out</a:t>
            </a:r>
            <a:r>
              <a:rPr lang="en-US" dirty="0"/>
              <a:t> value="${number}"&gt;&lt;/</a:t>
            </a:r>
            <a:r>
              <a:rPr lang="en-US" dirty="0" err="1"/>
              <a:t>c:out</a:t>
            </a:r>
            <a:r>
              <a:rPr lang="en-US" dirty="0"/>
              <a:t>&gt;  </a:t>
            </a:r>
          </a:p>
          <a:p>
            <a:r>
              <a:rPr lang="en-US" dirty="0"/>
              <a:t>&lt;/</a:t>
            </a:r>
            <a:r>
              <a:rPr lang="en-US" dirty="0" err="1"/>
              <a:t>c:forEach</a:t>
            </a:r>
            <a:r>
              <a:rPr lang="en-US" dirty="0"/>
              <a:t>&gt;  </a:t>
            </a:r>
          </a:p>
          <a:p>
            <a:endParaRPr lang="en-US" dirty="0"/>
          </a:p>
        </p:txBody>
      </p:sp>
      <p:sp>
        <p:nvSpPr>
          <p:cNvPr id="4" name="Date Placeholder 3"/>
          <p:cNvSpPr>
            <a:spLocks noGrp="1"/>
          </p:cNvSpPr>
          <p:nvPr>
            <p:ph type="dt" sz="half" idx="10"/>
          </p:nvPr>
        </p:nvSpPr>
        <p:spPr/>
        <p:txBody>
          <a:bodyPr/>
          <a:lstStyle/>
          <a:p>
            <a:fld id="{EE7554F1-A082-46C9-912B-88D93EAD1B9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222</a:t>
            </a:fld>
            <a:endParaRPr lang="en-US" dirty="0"/>
          </a:p>
        </p:txBody>
      </p:sp>
    </p:spTree>
    <p:extLst>
      <p:ext uri="{BB962C8B-B14F-4D97-AF65-F5344CB8AC3E}">
        <p14:creationId xmlns:p14="http://schemas.microsoft.com/office/powerpoint/2010/main" val="13757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C:if</a:t>
            </a:r>
            <a:endParaRPr lang="en-US" dirty="0"/>
          </a:p>
        </p:txBody>
      </p:sp>
      <p:sp>
        <p:nvSpPr>
          <p:cNvPr id="3" name="Content Placeholder 2"/>
          <p:cNvSpPr>
            <a:spLocks noGrp="1"/>
          </p:cNvSpPr>
          <p:nvPr>
            <p:ph idx="1"/>
          </p:nvPr>
        </p:nvSpPr>
        <p:spPr/>
        <p:txBody>
          <a:bodyPr/>
          <a:lstStyle/>
          <a:p>
            <a:r>
              <a:rPr lang="en-US" dirty="0"/>
              <a:t>It tests the condition.</a:t>
            </a:r>
          </a:p>
        </p:txBody>
      </p:sp>
      <p:sp>
        <p:nvSpPr>
          <p:cNvPr id="4" name="Date Placeholder 3"/>
          <p:cNvSpPr>
            <a:spLocks noGrp="1"/>
          </p:cNvSpPr>
          <p:nvPr>
            <p:ph type="dt" sz="half" idx="10"/>
          </p:nvPr>
        </p:nvSpPr>
        <p:spPr/>
        <p:txBody>
          <a:bodyPr/>
          <a:lstStyle/>
          <a:p>
            <a:fld id="{4D9CA892-1075-45CB-9849-3330F22A8E2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223</a:t>
            </a:fld>
            <a:endParaRPr lang="en-US" dirty="0"/>
          </a:p>
        </p:txBody>
      </p:sp>
    </p:spTree>
    <p:extLst>
      <p:ext uri="{BB962C8B-B14F-4D97-AF65-F5344CB8AC3E}">
        <p14:creationId xmlns:p14="http://schemas.microsoft.com/office/powerpoint/2010/main" val="301146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c:if</a:t>
            </a:r>
            <a:endParaRPr lang="en-US" dirty="0"/>
          </a:p>
        </p:txBody>
      </p:sp>
      <p:sp>
        <p:nvSpPr>
          <p:cNvPr id="3" name="Content Placeholder 2"/>
          <p:cNvSpPr>
            <a:spLocks noGrp="1"/>
          </p:cNvSpPr>
          <p:nvPr>
            <p:ph idx="1"/>
          </p:nvPr>
        </p:nvSpPr>
        <p:spPr/>
        <p:txBody>
          <a:bodyPr/>
          <a:lstStyle/>
          <a:p>
            <a:r>
              <a:rPr lang="en-US" b="1" dirty="0"/>
              <a:t>&lt;</a:t>
            </a:r>
            <a:r>
              <a:rPr lang="en-US" dirty="0"/>
              <a:t>%@ taglib uri="http://java.sun.com/jsp/jstl/core" prefix="c" %</a:t>
            </a:r>
            <a:r>
              <a:rPr lang="en-US" b="1" dirty="0"/>
              <a:t>&gt;</a:t>
            </a:r>
            <a:r>
              <a:rPr lang="en-US" dirty="0"/>
              <a:t>  </a:t>
            </a:r>
          </a:p>
          <a:p>
            <a:r>
              <a:rPr lang="en-US" b="1" dirty="0"/>
              <a:t>&lt;</a:t>
            </a:r>
            <a:r>
              <a:rPr lang="en-US" b="1" dirty="0" err="1"/>
              <a:t>c:set</a:t>
            </a:r>
            <a:r>
              <a:rPr lang="en-US" dirty="0"/>
              <a:t> </a:t>
            </a:r>
            <a:r>
              <a:rPr lang="en-US" dirty="0" err="1"/>
              <a:t>var</a:t>
            </a:r>
            <a:r>
              <a:rPr lang="en-US" dirty="0"/>
              <a:t>="number" value="${200}"</a:t>
            </a:r>
            <a:r>
              <a:rPr lang="en-US" b="1" dirty="0"/>
              <a:t>&gt;</a:t>
            </a:r>
            <a:r>
              <a:rPr lang="en-US" dirty="0"/>
              <a:t>  </a:t>
            </a:r>
          </a:p>
          <a:p>
            <a:r>
              <a:rPr lang="en-US" b="1" dirty="0"/>
              <a:t>&lt;</a:t>
            </a:r>
            <a:r>
              <a:rPr lang="en-US" b="1" dirty="0" err="1"/>
              <a:t>c:if</a:t>
            </a:r>
            <a:r>
              <a:rPr lang="en-US" dirty="0"/>
              <a:t> test="${number&lt;500}"</a:t>
            </a:r>
            <a:r>
              <a:rPr lang="en-US" b="1" dirty="0"/>
              <a:t>&gt;</a:t>
            </a:r>
            <a:r>
              <a:rPr lang="en-US" dirty="0"/>
              <a:t>  </a:t>
            </a:r>
          </a:p>
          <a:p>
            <a:r>
              <a:rPr lang="en-US" b="1" dirty="0"/>
              <a:t>&lt;</a:t>
            </a:r>
            <a:r>
              <a:rPr lang="en-US" b="1" dirty="0" err="1"/>
              <a:t>c:out</a:t>
            </a:r>
            <a:r>
              <a:rPr lang="en-US" dirty="0"/>
              <a:t> value="number is less than 500"</a:t>
            </a:r>
            <a:r>
              <a:rPr lang="en-US" b="1" dirty="0"/>
              <a:t>&gt;&lt;/</a:t>
            </a:r>
            <a:r>
              <a:rPr lang="en-US" b="1" dirty="0" err="1"/>
              <a:t>c:out</a:t>
            </a:r>
            <a:r>
              <a:rPr lang="en-US" b="1" dirty="0"/>
              <a:t>&gt;</a:t>
            </a:r>
            <a:r>
              <a:rPr lang="en-US" dirty="0"/>
              <a:t>  </a:t>
            </a:r>
          </a:p>
          <a:p>
            <a:r>
              <a:rPr lang="en-US" b="1" dirty="0"/>
              <a:t>&lt;/</a:t>
            </a:r>
            <a:r>
              <a:rPr lang="en-US" b="1" dirty="0" err="1"/>
              <a:t>c:if</a:t>
            </a:r>
            <a:r>
              <a:rPr lang="en-US" b="1" dirty="0"/>
              <a:t>&gt;</a:t>
            </a:r>
            <a:r>
              <a:rPr lang="en-US" dirty="0"/>
              <a:t>  </a:t>
            </a:r>
          </a:p>
          <a:p>
            <a:endParaRPr lang="en-US" dirty="0"/>
          </a:p>
        </p:txBody>
      </p:sp>
      <p:sp>
        <p:nvSpPr>
          <p:cNvPr id="4" name="Date Placeholder 3"/>
          <p:cNvSpPr>
            <a:spLocks noGrp="1"/>
          </p:cNvSpPr>
          <p:nvPr>
            <p:ph type="dt" sz="half" idx="10"/>
          </p:nvPr>
        </p:nvSpPr>
        <p:spPr/>
        <p:txBody>
          <a:bodyPr/>
          <a:lstStyle/>
          <a:p>
            <a:fld id="{A1ED81FF-36F2-48A9-864F-9EE290615C7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224</a:t>
            </a:fld>
            <a:endParaRPr lang="en-US" dirty="0"/>
          </a:p>
        </p:txBody>
      </p:sp>
    </p:spTree>
    <p:extLst>
      <p:ext uri="{BB962C8B-B14F-4D97-AF65-F5344CB8AC3E}">
        <p14:creationId xmlns:p14="http://schemas.microsoft.com/office/powerpoint/2010/main" val="359714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C:redirect</a:t>
            </a:r>
            <a:endParaRPr lang="en-US" dirty="0"/>
          </a:p>
        </p:txBody>
      </p:sp>
      <p:sp>
        <p:nvSpPr>
          <p:cNvPr id="3" name="Content Placeholder 2"/>
          <p:cNvSpPr>
            <a:spLocks noGrp="1"/>
          </p:cNvSpPr>
          <p:nvPr>
            <p:ph idx="1"/>
          </p:nvPr>
        </p:nvSpPr>
        <p:spPr/>
        <p:txBody>
          <a:bodyPr/>
          <a:lstStyle/>
          <a:p>
            <a:r>
              <a:rPr lang="en-US" dirty="0"/>
              <a:t>It redirects the request to the given url.</a:t>
            </a:r>
            <a:endParaRPr lang="en-US" b="1" dirty="0" smtClean="0"/>
          </a:p>
          <a:p>
            <a:r>
              <a:rPr lang="en-US" b="1" dirty="0" smtClean="0"/>
              <a:t>&lt;</a:t>
            </a:r>
            <a:r>
              <a:rPr lang="en-US" dirty="0" smtClean="0"/>
              <a:t>%@</a:t>
            </a:r>
            <a:r>
              <a:rPr lang="en-US" dirty="0"/>
              <a:t> taglib uri="http://java.sun.com/jsp/jstl/core" prefix="c" %</a:t>
            </a:r>
            <a:r>
              <a:rPr lang="en-US" b="1" dirty="0"/>
              <a:t>&gt;</a:t>
            </a:r>
            <a:r>
              <a:rPr lang="en-US" dirty="0"/>
              <a:t>  </a:t>
            </a:r>
          </a:p>
          <a:p>
            <a:r>
              <a:rPr lang="en-US" b="1" dirty="0"/>
              <a:t>&lt;</a:t>
            </a:r>
            <a:r>
              <a:rPr lang="en-US" b="1" dirty="0" err="1"/>
              <a:t>c:redirect</a:t>
            </a:r>
            <a:r>
              <a:rPr lang="en-US" dirty="0"/>
              <a:t> url="http://</a:t>
            </a:r>
            <a:r>
              <a:rPr lang="en-US" dirty="0" smtClean="0"/>
              <a:t>www.google.com</a:t>
            </a:r>
            <a:r>
              <a:rPr lang="en-US" dirty="0"/>
              <a:t>"</a:t>
            </a:r>
            <a:r>
              <a:rPr lang="en-US" b="1" dirty="0"/>
              <a:t>&gt;&lt;/c:redirect&gt;</a:t>
            </a:r>
            <a:r>
              <a:rPr lang="en-US" dirty="0"/>
              <a:t>  </a:t>
            </a:r>
          </a:p>
          <a:p>
            <a:endParaRPr lang="en-US" dirty="0"/>
          </a:p>
        </p:txBody>
      </p:sp>
      <p:sp>
        <p:nvSpPr>
          <p:cNvPr id="4" name="Date Placeholder 3"/>
          <p:cNvSpPr>
            <a:spLocks noGrp="1"/>
          </p:cNvSpPr>
          <p:nvPr>
            <p:ph type="dt" sz="half" idx="10"/>
          </p:nvPr>
        </p:nvSpPr>
        <p:spPr/>
        <p:txBody>
          <a:bodyPr/>
          <a:lstStyle/>
          <a:p>
            <a:fld id="{2300A410-AEFA-4342-8CEF-FCA444A5625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225</a:t>
            </a:fld>
            <a:endParaRPr lang="en-US" dirty="0"/>
          </a:p>
        </p:txBody>
      </p:sp>
    </p:spTree>
    <p:extLst>
      <p:ext uri="{BB962C8B-B14F-4D97-AF65-F5344CB8AC3E}">
        <p14:creationId xmlns:p14="http://schemas.microsoft.com/office/powerpoint/2010/main" val="210739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can we extend JSP technology?</a:t>
            </a:r>
            <a:br>
              <a:rPr lang="en-US" b="1" dirty="0"/>
            </a:br>
            <a:endParaRPr lang="en-US" dirty="0"/>
          </a:p>
        </p:txBody>
      </p:sp>
      <p:sp>
        <p:nvSpPr>
          <p:cNvPr id="3" name="Content Placeholder 2"/>
          <p:cNvSpPr>
            <a:spLocks noGrp="1"/>
          </p:cNvSpPr>
          <p:nvPr>
            <p:ph idx="1"/>
          </p:nvPr>
        </p:nvSpPr>
        <p:spPr/>
        <p:txBody>
          <a:bodyPr/>
          <a:lstStyle/>
          <a:p>
            <a:r>
              <a:rPr lang="en-US" dirty="0" smtClean="0"/>
              <a:t>We </a:t>
            </a:r>
            <a:r>
              <a:rPr lang="en-US" dirty="0"/>
              <a:t>can extend JSP technology with custom tags to avoid scripting elements and java code in JSP pages</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226</a:t>
            </a:fld>
            <a:endParaRPr lang="en-US" dirty="0"/>
          </a:p>
        </p:txBody>
      </p:sp>
    </p:spTree>
    <p:extLst>
      <p:ext uri="{BB962C8B-B14F-4D97-AF65-F5344CB8AC3E}">
        <p14:creationId xmlns:p14="http://schemas.microsoft.com/office/powerpoint/2010/main" val="142342206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Custom Tags</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
        <p:nvSpPr>
          <p:cNvPr id="2" name="Date Placeholder 1"/>
          <p:cNvSpPr>
            <a:spLocks noGrp="1"/>
          </p:cNvSpPr>
          <p:nvPr>
            <p:ph type="dt" sz="half" idx="10"/>
          </p:nvPr>
        </p:nvSpPr>
        <p:spPr/>
        <p:txBody>
          <a:bodyPr/>
          <a:lstStyle/>
          <a:p>
            <a:fld id="{DD880806-6A7A-43F5-92CA-82055CF53CEB}" type="datetime1">
              <a:rPr lang="en-US" smtClean="0"/>
              <a:t>7/10/2017</a:t>
            </a:fld>
            <a:endParaRPr lang="en-US" dirty="0"/>
          </a:p>
        </p:txBody>
      </p:sp>
      <p:sp>
        <p:nvSpPr>
          <p:cNvPr id="3" name="Footer Placeholder 2"/>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227</a:t>
            </a:fld>
            <a:endParaRPr lang="en-US" dirty="0"/>
          </a:p>
        </p:txBody>
      </p:sp>
    </p:spTree>
    <p:extLst>
      <p:ext uri="{BB962C8B-B14F-4D97-AF65-F5344CB8AC3E}">
        <p14:creationId xmlns:p14="http://schemas.microsoft.com/office/powerpoint/2010/main" val="204552739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Tag</a:t>
            </a:r>
            <a:endParaRPr lang="en-US" dirty="0"/>
          </a:p>
        </p:txBody>
      </p:sp>
      <p:sp>
        <p:nvSpPr>
          <p:cNvPr id="3" name="Content Placeholder 2"/>
          <p:cNvSpPr>
            <a:spLocks noGrp="1"/>
          </p:cNvSpPr>
          <p:nvPr>
            <p:ph idx="1"/>
          </p:nvPr>
        </p:nvSpPr>
        <p:spPr/>
        <p:txBody>
          <a:bodyPr/>
          <a:lstStyle/>
          <a:p>
            <a:r>
              <a:rPr lang="en-US" b="1" dirty="0"/>
              <a:t>Custom tags</a:t>
            </a:r>
            <a:r>
              <a:rPr lang="en-US" dirty="0"/>
              <a:t> are user-defined tags. They eliminates the possibility of scriptlet tag and separates the business logic from the JSP page</a:t>
            </a:r>
            <a:r>
              <a:rPr lang="en-US" dirty="0" smtClean="0"/>
              <a:t>.</a:t>
            </a:r>
          </a:p>
          <a:p>
            <a:r>
              <a:rPr lang="en-US" dirty="0"/>
              <a:t>The same business logic can be used many times by the use of custom tag.</a:t>
            </a:r>
          </a:p>
        </p:txBody>
      </p:sp>
      <p:sp>
        <p:nvSpPr>
          <p:cNvPr id="4" name="Date Placeholder 3"/>
          <p:cNvSpPr>
            <a:spLocks noGrp="1"/>
          </p:cNvSpPr>
          <p:nvPr>
            <p:ph type="dt" sz="half" idx="10"/>
          </p:nvPr>
        </p:nvSpPr>
        <p:spPr/>
        <p:txBody>
          <a:bodyPr/>
          <a:lstStyle/>
          <a:p>
            <a:fld id="{0FC7212B-D232-44DD-8899-A4129391F51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228</a:t>
            </a:fld>
            <a:endParaRPr lang="en-US" dirty="0"/>
          </a:p>
        </p:txBody>
      </p:sp>
    </p:spTree>
    <p:extLst>
      <p:ext uri="{BB962C8B-B14F-4D97-AF65-F5344CB8AC3E}">
        <p14:creationId xmlns:p14="http://schemas.microsoft.com/office/powerpoint/2010/main" val="110597032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Custom Tags</a:t>
            </a:r>
            <a:br>
              <a:rPr lang="en-US" b="1" dirty="0"/>
            </a:br>
            <a:endParaRPr lang="en-US" dirty="0"/>
          </a:p>
        </p:txBody>
      </p:sp>
      <p:sp>
        <p:nvSpPr>
          <p:cNvPr id="3" name="Content Placeholder 2"/>
          <p:cNvSpPr>
            <a:spLocks noGrp="1"/>
          </p:cNvSpPr>
          <p:nvPr>
            <p:ph idx="1"/>
          </p:nvPr>
        </p:nvSpPr>
        <p:spPr/>
        <p:txBody>
          <a:bodyPr/>
          <a:lstStyle/>
          <a:p>
            <a:r>
              <a:rPr lang="en-US" b="1" dirty="0"/>
              <a:t>Eliminates the need of scriptlet tag</a:t>
            </a:r>
            <a:r>
              <a:rPr lang="en-US" dirty="0"/>
              <a:t> The custom tags eliminates the need of scriptlet tag which is considered bad programming approach in JSP.</a:t>
            </a:r>
          </a:p>
          <a:p>
            <a:r>
              <a:rPr lang="en-US" b="1" dirty="0"/>
              <a:t>Separation of business logic from JSP </a:t>
            </a:r>
            <a:r>
              <a:rPr lang="en-US" dirty="0"/>
              <a:t>The custom tags separate the </a:t>
            </a:r>
            <a:r>
              <a:rPr lang="en-US" dirty="0" err="1"/>
              <a:t>the</a:t>
            </a:r>
            <a:r>
              <a:rPr lang="en-US" dirty="0"/>
              <a:t> business logic from the JSP page so that it may be easy to maintain.</a:t>
            </a:r>
          </a:p>
          <a:p>
            <a:r>
              <a:rPr lang="en-US" b="1" dirty="0"/>
              <a:t>Re-usability</a:t>
            </a:r>
            <a:r>
              <a:rPr lang="en-US" dirty="0"/>
              <a:t> The custom tags makes the possibility to reuse the same business logic again and again.</a:t>
            </a:r>
          </a:p>
          <a:p>
            <a:endParaRPr lang="en-US" dirty="0"/>
          </a:p>
        </p:txBody>
      </p:sp>
      <p:sp>
        <p:nvSpPr>
          <p:cNvPr id="4" name="Date Placeholder 3"/>
          <p:cNvSpPr>
            <a:spLocks noGrp="1"/>
          </p:cNvSpPr>
          <p:nvPr>
            <p:ph type="dt" sz="half" idx="10"/>
          </p:nvPr>
        </p:nvSpPr>
        <p:spPr/>
        <p:txBody>
          <a:bodyPr/>
          <a:lstStyle/>
          <a:p>
            <a:fld id="{876F5345-9AC9-4C7B-B81F-35847C24B5A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229</a:t>
            </a:fld>
            <a:endParaRPr lang="en-US" dirty="0"/>
          </a:p>
        </p:txBody>
      </p:sp>
    </p:spTree>
    <p:extLst>
      <p:ext uri="{BB962C8B-B14F-4D97-AF65-F5344CB8AC3E}">
        <p14:creationId xmlns:p14="http://schemas.microsoft.com/office/powerpoint/2010/main" val="143538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hlinkClick r:id="rId2"/>
              </a:rPr>
              <a:t>Where does Eclipse store generated servlet files for Tomcat?</a:t>
            </a:r>
            <a:r>
              <a:rPr lang="en-US" b="1" u="sng" dirty="0"/>
              <a:t/>
            </a:r>
            <a:br>
              <a:rPr lang="en-US" b="1" u="sng" dirty="0"/>
            </a:br>
            <a:endParaRPr lang="en-US" u="sng" dirty="0"/>
          </a:p>
        </p:txBody>
      </p:sp>
      <p:sp>
        <p:nvSpPr>
          <p:cNvPr id="3" name="Content Placeholder 2"/>
          <p:cNvSpPr>
            <a:spLocks noGrp="1"/>
          </p:cNvSpPr>
          <p:nvPr>
            <p:ph idx="1"/>
          </p:nvPr>
        </p:nvSpPr>
        <p:spPr>
          <a:xfrm>
            <a:off x="677334" y="2160589"/>
            <a:ext cx="10505778" cy="3880773"/>
          </a:xfrm>
        </p:spPr>
        <p:txBody>
          <a:bodyPr/>
          <a:lstStyle/>
          <a:p>
            <a:r>
              <a:rPr lang="en-US" dirty="0" err="1"/>
              <a:t>Doubleclick</a:t>
            </a:r>
            <a:r>
              <a:rPr lang="en-US" dirty="0"/>
              <a:t> the server entry in </a:t>
            </a:r>
            <a:r>
              <a:rPr lang="en-US" i="1" dirty="0"/>
              <a:t>Servers</a:t>
            </a:r>
            <a:r>
              <a:rPr lang="en-US" dirty="0"/>
              <a:t> view and check the path represented by </a:t>
            </a:r>
            <a:r>
              <a:rPr lang="en-US" i="1" dirty="0"/>
              <a:t>Server path</a:t>
            </a:r>
            <a:r>
              <a:rPr lang="en-US" dirty="0"/>
              <a:t>. </a:t>
            </a:r>
            <a:endParaRPr lang="en-US" dirty="0" smtClean="0"/>
          </a:p>
          <a:p>
            <a:r>
              <a:rPr lang="en-US" dirty="0" smtClean="0"/>
              <a:t>Path: </a:t>
            </a:r>
          </a:p>
          <a:p>
            <a:r>
              <a:rPr lang="en-US" sz="1600" b="1" dirty="0" smtClean="0"/>
              <a:t>workspace Directory/.</a:t>
            </a:r>
            <a:r>
              <a:rPr lang="en-US" sz="1600" b="1" dirty="0"/>
              <a:t>metadata/.</a:t>
            </a:r>
            <a:r>
              <a:rPr lang="en-US" sz="1600" b="1" dirty="0" smtClean="0"/>
              <a:t>plugins/</a:t>
            </a:r>
            <a:r>
              <a:rPr lang="en-US" sz="1600" b="1" dirty="0" err="1" smtClean="0"/>
              <a:t>org.eclipse.wst.server.core</a:t>
            </a:r>
            <a:r>
              <a:rPr lang="en-US" sz="1600" b="1" dirty="0" smtClean="0"/>
              <a:t>/tmp0/work/</a:t>
            </a:r>
            <a:r>
              <a:rPr lang="en-US" sz="1600" b="1" dirty="0" err="1" smtClean="0"/>
              <a:t>catalina</a:t>
            </a:r>
            <a:r>
              <a:rPr lang="en-US" sz="1600" b="1" smtClean="0"/>
              <a:t>/localhost/Project name</a:t>
            </a:r>
            <a:endParaRPr lang="en-US" sz="1600" dirty="0" smtClean="0"/>
          </a:p>
          <a:p>
            <a:r>
              <a:rPr lang="en-US" dirty="0"/>
              <a:t>Ex: C:\Montana\Workspace\.metadata\.</a:t>
            </a:r>
            <a:r>
              <a:rPr lang="en-US" dirty="0" smtClean="0"/>
              <a:t>me_tcat\work\Catalina\localhost\JSPLearning\org\apache\jsp</a:t>
            </a:r>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23</a:t>
            </a:fld>
            <a:endParaRPr lang="en-US" dirty="0"/>
          </a:p>
        </p:txBody>
      </p:sp>
    </p:spTree>
    <p:extLst>
      <p:ext uri="{BB962C8B-B14F-4D97-AF65-F5344CB8AC3E}">
        <p14:creationId xmlns:p14="http://schemas.microsoft.com/office/powerpoint/2010/main" val="108282725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to use custom tag</a:t>
            </a:r>
            <a:br>
              <a:rPr lang="en-US" b="1" dirty="0"/>
            </a:br>
            <a:endParaRPr lang="en-US" dirty="0"/>
          </a:p>
        </p:txBody>
      </p:sp>
      <p:sp>
        <p:nvSpPr>
          <p:cNvPr id="3" name="Content Placeholder 2"/>
          <p:cNvSpPr>
            <a:spLocks noGrp="1"/>
          </p:cNvSpPr>
          <p:nvPr>
            <p:ph idx="1"/>
          </p:nvPr>
        </p:nvSpPr>
        <p:spPr/>
        <p:txBody>
          <a:bodyPr/>
          <a:lstStyle/>
          <a:p>
            <a:r>
              <a:rPr lang="en-US" dirty="0" smtClean="0"/>
              <a:t>Two ways to use custom tag</a:t>
            </a:r>
          </a:p>
          <a:p>
            <a:r>
              <a:rPr lang="en-US" b="1" dirty="0" smtClean="0"/>
              <a:t>1. &lt;</a:t>
            </a:r>
            <a:r>
              <a:rPr lang="en-US" b="1" dirty="0" err="1" smtClean="0"/>
              <a:t>prefix:tagname</a:t>
            </a:r>
            <a:r>
              <a:rPr lang="en-US" dirty="0"/>
              <a:t> attr1=value1....</a:t>
            </a:r>
            <a:r>
              <a:rPr lang="en-US" dirty="0" err="1"/>
              <a:t>attrn</a:t>
            </a:r>
            <a:r>
              <a:rPr lang="en-US" dirty="0"/>
              <a:t>=</a:t>
            </a:r>
            <a:r>
              <a:rPr lang="en-US" dirty="0" err="1"/>
              <a:t>valuen</a:t>
            </a:r>
            <a:r>
              <a:rPr lang="en-US" dirty="0"/>
              <a:t> </a:t>
            </a:r>
            <a:r>
              <a:rPr lang="en-US" b="1" dirty="0"/>
              <a:t>/&gt;</a:t>
            </a:r>
            <a:r>
              <a:rPr lang="en-US" dirty="0"/>
              <a:t>  </a:t>
            </a:r>
          </a:p>
          <a:p>
            <a:r>
              <a:rPr lang="en-US" dirty="0" smtClean="0"/>
              <a:t>2. </a:t>
            </a:r>
            <a:r>
              <a:rPr lang="en-US" b="1" dirty="0"/>
              <a:t>&lt;</a:t>
            </a:r>
            <a:r>
              <a:rPr lang="en-US" b="1" dirty="0" err="1"/>
              <a:t>prefix:tagname</a:t>
            </a:r>
            <a:r>
              <a:rPr lang="en-US" dirty="0"/>
              <a:t> attr1=value1....</a:t>
            </a:r>
            <a:r>
              <a:rPr lang="en-US" dirty="0" err="1"/>
              <a:t>attrn</a:t>
            </a:r>
            <a:r>
              <a:rPr lang="en-US" dirty="0"/>
              <a:t>=</a:t>
            </a:r>
            <a:r>
              <a:rPr lang="en-US" dirty="0" err="1"/>
              <a:t>valuen</a:t>
            </a:r>
            <a:r>
              <a:rPr lang="en-US" dirty="0"/>
              <a:t> </a:t>
            </a:r>
            <a:r>
              <a:rPr lang="en-US" b="1" dirty="0"/>
              <a:t>&gt;</a:t>
            </a:r>
            <a:r>
              <a:rPr lang="en-US" dirty="0"/>
              <a:t>  </a:t>
            </a:r>
          </a:p>
          <a:p>
            <a:r>
              <a:rPr lang="en-US" dirty="0"/>
              <a:t>body code  </a:t>
            </a:r>
          </a:p>
          <a:p>
            <a:r>
              <a:rPr lang="en-US" b="1" dirty="0"/>
              <a:t>&lt;/</a:t>
            </a:r>
            <a:r>
              <a:rPr lang="en-US" b="1" dirty="0" err="1"/>
              <a:t>prefix:tagname</a:t>
            </a:r>
            <a:r>
              <a:rPr lang="en-US" b="1" dirty="0"/>
              <a:t>&gt;</a:t>
            </a:r>
            <a:r>
              <a:rPr lang="en-US" dirty="0"/>
              <a:t>  </a:t>
            </a:r>
          </a:p>
          <a:p>
            <a:endParaRPr lang="en-US" dirty="0"/>
          </a:p>
        </p:txBody>
      </p:sp>
      <p:sp>
        <p:nvSpPr>
          <p:cNvPr id="4" name="Date Placeholder 3"/>
          <p:cNvSpPr>
            <a:spLocks noGrp="1"/>
          </p:cNvSpPr>
          <p:nvPr>
            <p:ph type="dt" sz="half" idx="10"/>
          </p:nvPr>
        </p:nvSpPr>
        <p:spPr/>
        <p:txBody>
          <a:bodyPr/>
          <a:lstStyle/>
          <a:p>
            <a:fld id="{1DD2E773-D4C1-41DD-851E-5ED65736162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230</a:t>
            </a:fld>
            <a:endParaRPr lang="en-US" dirty="0"/>
          </a:p>
        </p:txBody>
      </p:sp>
    </p:spTree>
    <p:extLst>
      <p:ext uri="{BB962C8B-B14F-4D97-AF65-F5344CB8AC3E}">
        <p14:creationId xmlns:p14="http://schemas.microsoft.com/office/powerpoint/2010/main" val="221985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Custom Tag API</a:t>
            </a:r>
            <a:br>
              <a:rPr lang="en-US" dirty="0"/>
            </a:br>
            <a:endParaRPr lang="en-US" dirty="0"/>
          </a:p>
        </p:txBody>
      </p:sp>
      <p:sp>
        <p:nvSpPr>
          <p:cNvPr id="3" name="Content Placeholder 2"/>
          <p:cNvSpPr>
            <a:spLocks noGrp="1"/>
          </p:cNvSpPr>
          <p:nvPr>
            <p:ph idx="1"/>
          </p:nvPr>
        </p:nvSpPr>
        <p:spPr/>
        <p:txBody>
          <a:bodyPr/>
          <a:lstStyle/>
          <a:p>
            <a:r>
              <a:rPr lang="en-US" dirty="0"/>
              <a:t>The javax.servlet.jsp.tagext package contains classes and interfaces for JSP custom tag API. </a:t>
            </a:r>
            <a:endParaRPr lang="en-US" dirty="0" smtClean="0"/>
          </a:p>
          <a:p>
            <a:r>
              <a:rPr lang="en-US" dirty="0" smtClean="0"/>
              <a:t>The </a:t>
            </a:r>
            <a:r>
              <a:rPr lang="en-US" dirty="0" err="1"/>
              <a:t>JspTag</a:t>
            </a:r>
            <a:r>
              <a:rPr lang="en-US" dirty="0"/>
              <a:t> is the root interface in the Custom Tag hierarchy.</a:t>
            </a:r>
          </a:p>
        </p:txBody>
      </p:sp>
      <p:sp>
        <p:nvSpPr>
          <p:cNvPr id="4" name="Date Placeholder 3"/>
          <p:cNvSpPr>
            <a:spLocks noGrp="1"/>
          </p:cNvSpPr>
          <p:nvPr>
            <p:ph type="dt" sz="half" idx="10"/>
          </p:nvPr>
        </p:nvSpPr>
        <p:spPr/>
        <p:txBody>
          <a:bodyPr/>
          <a:lstStyle/>
          <a:p>
            <a:fld id="{6C4D539B-129B-4BDF-AAF1-D1A6FC723EB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231</a:t>
            </a:fld>
            <a:endParaRPr lang="en-US" dirty="0"/>
          </a:p>
        </p:txBody>
      </p:sp>
    </p:spTree>
    <p:extLst>
      <p:ext uri="{BB962C8B-B14F-4D97-AF65-F5344CB8AC3E}">
        <p14:creationId xmlns:p14="http://schemas.microsoft.com/office/powerpoint/2010/main" val="140314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Hierarchy of Tags</a:t>
            </a:r>
            <a:endParaRPr lang="en-US" dirty="0"/>
          </a:p>
        </p:txBody>
      </p:sp>
      <p:pic>
        <p:nvPicPr>
          <p:cNvPr id="15362" name="Picture 2" descr="Custom tags ap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1702" y="2160588"/>
            <a:ext cx="5388633" cy="388143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966DC3CC-2F1C-4ADE-9ECE-31D14EC4D1B8}" type="datetime1">
              <a:rPr lang="en-US" smtClean="0"/>
              <a:t>7/10/2017</a:t>
            </a:fld>
            <a:endParaRPr lang="en-US" dirty="0"/>
          </a:p>
        </p:txBody>
      </p:sp>
      <p:sp>
        <p:nvSpPr>
          <p:cNvPr id="4" name="Footer Placeholder 3"/>
          <p:cNvSpPr>
            <a:spLocks noGrp="1"/>
          </p:cNvSpPr>
          <p:nvPr>
            <p:ph type="ftr" sz="quarter" idx="11"/>
          </p:nvPr>
        </p:nvSpPr>
        <p:spPr/>
        <p:txBody>
          <a:bodyPr/>
          <a:lstStyle/>
          <a:p>
            <a:r>
              <a:rPr lang="en-US" smtClean="0"/>
              <a:t>Presented by MangaRao</a:t>
            </a:r>
            <a:endParaRPr lang="en-US" dirty="0"/>
          </a:p>
        </p:txBody>
      </p:sp>
      <p:sp>
        <p:nvSpPr>
          <p:cNvPr id="5" name="Slide Number Placeholder 4"/>
          <p:cNvSpPr>
            <a:spLocks noGrp="1"/>
          </p:cNvSpPr>
          <p:nvPr>
            <p:ph type="sldNum" sz="quarter" idx="12"/>
          </p:nvPr>
        </p:nvSpPr>
        <p:spPr/>
        <p:txBody>
          <a:bodyPr/>
          <a:lstStyle/>
          <a:p>
            <a:fld id="{2B397D5C-1497-45A6-B92F-A957892639A3}" type="slidenum">
              <a:rPr lang="en-US" smtClean="0"/>
              <a:t>232</a:t>
            </a:fld>
            <a:endParaRPr lang="en-US" dirty="0"/>
          </a:p>
        </p:txBody>
      </p:sp>
    </p:spTree>
    <p:extLst>
      <p:ext uri="{BB962C8B-B14F-4D97-AF65-F5344CB8AC3E}">
        <p14:creationId xmlns:p14="http://schemas.microsoft.com/office/powerpoint/2010/main" val="156086713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JspTag</a:t>
            </a:r>
            <a:r>
              <a:rPr lang="en-US" dirty="0"/>
              <a:t> interface</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JspTag</a:t>
            </a:r>
            <a:r>
              <a:rPr lang="en-US" dirty="0"/>
              <a:t> is the root interface for all the interfaces and classes used in custom tag. It is a marker interface.</a:t>
            </a:r>
          </a:p>
        </p:txBody>
      </p:sp>
      <p:sp>
        <p:nvSpPr>
          <p:cNvPr id="4" name="Date Placeholder 3"/>
          <p:cNvSpPr>
            <a:spLocks noGrp="1"/>
          </p:cNvSpPr>
          <p:nvPr>
            <p:ph type="dt" sz="half" idx="10"/>
          </p:nvPr>
        </p:nvSpPr>
        <p:spPr/>
        <p:txBody>
          <a:bodyPr/>
          <a:lstStyle/>
          <a:p>
            <a:fld id="{E44C18A7-1872-43FD-A4BA-4D7EF59CE13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233</a:t>
            </a:fld>
            <a:endParaRPr lang="en-US" dirty="0"/>
          </a:p>
        </p:txBody>
      </p:sp>
    </p:spTree>
    <p:extLst>
      <p:ext uri="{BB962C8B-B14F-4D97-AF65-F5344CB8AC3E}">
        <p14:creationId xmlns:p14="http://schemas.microsoft.com/office/powerpoint/2010/main" val="102226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interface</a:t>
            </a:r>
            <a:br>
              <a:rPr lang="en-US" dirty="0"/>
            </a:br>
            <a:endParaRPr lang="en-US" dirty="0"/>
          </a:p>
        </p:txBody>
      </p:sp>
      <p:sp>
        <p:nvSpPr>
          <p:cNvPr id="3" name="Content Placeholder 2"/>
          <p:cNvSpPr>
            <a:spLocks noGrp="1"/>
          </p:cNvSpPr>
          <p:nvPr>
            <p:ph idx="1"/>
          </p:nvPr>
        </p:nvSpPr>
        <p:spPr/>
        <p:txBody>
          <a:bodyPr/>
          <a:lstStyle/>
          <a:p>
            <a:r>
              <a:rPr lang="en-US" dirty="0"/>
              <a:t>The Tag interface is the sub interface of </a:t>
            </a:r>
            <a:r>
              <a:rPr lang="en-US" dirty="0" err="1"/>
              <a:t>JspTag</a:t>
            </a:r>
            <a:r>
              <a:rPr lang="en-US" dirty="0"/>
              <a:t> interface. It provides methods to perform action at the start and end of the tag.</a:t>
            </a:r>
          </a:p>
        </p:txBody>
      </p:sp>
      <p:sp>
        <p:nvSpPr>
          <p:cNvPr id="4" name="Date Placeholder 3"/>
          <p:cNvSpPr>
            <a:spLocks noGrp="1"/>
          </p:cNvSpPr>
          <p:nvPr>
            <p:ph type="dt" sz="half" idx="10"/>
          </p:nvPr>
        </p:nvSpPr>
        <p:spPr/>
        <p:txBody>
          <a:bodyPr/>
          <a:lstStyle/>
          <a:p>
            <a:fld id="{BE781736-4879-48EC-94B7-3A943608B8B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234</a:t>
            </a:fld>
            <a:endParaRPr lang="en-US" dirty="0"/>
          </a:p>
        </p:txBody>
      </p:sp>
    </p:spTree>
    <p:extLst>
      <p:ext uri="{BB962C8B-B14F-4D97-AF65-F5344CB8AC3E}">
        <p14:creationId xmlns:p14="http://schemas.microsoft.com/office/powerpoint/2010/main" val="107927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Fields of Tag interface</a:t>
            </a:r>
            <a:br>
              <a:rPr lang="en-US" b="1" dirty="0"/>
            </a:br>
            <a:endParaRPr lang="en-US" dirty="0"/>
          </a:p>
        </p:txBody>
      </p:sp>
      <p:graphicFrame>
        <p:nvGraphicFramePr>
          <p:cNvPr id="4" name="Content Placeholder 3"/>
          <p:cNvGraphicFramePr>
            <a:graphicFrameLocks noGrp="1"/>
          </p:cNvGraphicFramePr>
          <p:nvPr>
            <p:ph idx="1"/>
          </p:nvPr>
        </p:nvGraphicFramePr>
        <p:xfrm>
          <a:off x="677863" y="2886341"/>
          <a:ext cx="8596312" cy="2429930"/>
        </p:xfrm>
        <a:graphic>
          <a:graphicData uri="http://schemas.openxmlformats.org/drawingml/2006/table">
            <a:tbl>
              <a:tblPr/>
              <a:tblGrid>
                <a:gridCol w="4298156"/>
                <a:gridCol w="4298156"/>
              </a:tblGrid>
              <a:tr h="328704">
                <a:tc>
                  <a:txBody>
                    <a:bodyPr/>
                    <a:lstStyle/>
                    <a:p>
                      <a:pPr algn="l" fontAlgn="t"/>
                      <a:r>
                        <a:rPr lang="en-US" sz="1700">
                          <a:solidFill>
                            <a:srgbClr val="000000"/>
                          </a:solidFill>
                          <a:effectLst/>
                          <a:latin typeface="times new roman" panose="02020603050405020304" pitchFamily="18" charset="0"/>
                        </a:rPr>
                        <a:t>Field Name</a:t>
                      </a:r>
                    </a:p>
                  </a:txBody>
                  <a:tcPr marL="35729" marR="35729" marT="35729" marB="35729">
                    <a:lnL w="7620" cap="flat" cmpd="sng" algn="ctr">
                      <a:solidFill>
                        <a:srgbClr val="20DF34"/>
                      </a:solidFill>
                      <a:prstDash val="solid"/>
                      <a:round/>
                      <a:headEnd type="none" w="med" len="med"/>
                      <a:tailEnd type="none" w="med" len="med"/>
                    </a:lnL>
                    <a:lnR w="7620" cap="flat" cmpd="sng" algn="ctr">
                      <a:solidFill>
                        <a:srgbClr val="20DF34"/>
                      </a:solidFill>
                      <a:prstDash val="solid"/>
                      <a:round/>
                      <a:headEnd type="none" w="med" len="med"/>
                      <a:tailEnd type="none" w="med" len="med"/>
                    </a:lnR>
                    <a:lnT w="7620" cap="flat" cmpd="sng" algn="ctr">
                      <a:solidFill>
                        <a:srgbClr val="20DF34"/>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700">
                          <a:solidFill>
                            <a:srgbClr val="000000"/>
                          </a:solidFill>
                          <a:effectLst/>
                          <a:latin typeface="times new roman" panose="02020603050405020304" pitchFamily="18" charset="0"/>
                        </a:rPr>
                        <a:t>Description</a:t>
                      </a:r>
                    </a:p>
                  </a:txBody>
                  <a:tcPr marL="35729" marR="35729" marT="35729" marB="35729">
                    <a:lnL w="7620" cap="flat" cmpd="sng" algn="ctr">
                      <a:solidFill>
                        <a:srgbClr val="20DF34"/>
                      </a:solidFill>
                      <a:prstDash val="solid"/>
                      <a:round/>
                      <a:headEnd type="none" w="med" len="med"/>
                      <a:tailEnd type="none" w="med" len="med"/>
                    </a:lnL>
                    <a:lnR w="7620" cap="flat" cmpd="sng" algn="ctr">
                      <a:solidFill>
                        <a:srgbClr val="20DF34"/>
                      </a:solidFill>
                      <a:prstDash val="solid"/>
                      <a:round/>
                      <a:headEnd type="none" w="med" len="med"/>
                      <a:tailEnd type="none" w="med" len="med"/>
                    </a:lnR>
                    <a:lnT w="7620" cap="flat" cmpd="sng" algn="ctr">
                      <a:solidFill>
                        <a:srgbClr val="20DF34"/>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585950">
                <a:tc>
                  <a:txBody>
                    <a:bodyPr/>
                    <a:lstStyle/>
                    <a:p>
                      <a:pPr fontAlgn="t"/>
                      <a:r>
                        <a:rPr lang="en-US" sz="1700" b="1" i="0">
                          <a:solidFill>
                            <a:srgbClr val="000000"/>
                          </a:solidFill>
                          <a:effectLst/>
                          <a:latin typeface="verdana" panose="020B0604030504040204" pitchFamily="34" charset="0"/>
                        </a:rPr>
                        <a:t>public static int EVAL_BODY_INCLUDE</a:t>
                      </a:r>
                      <a:endParaRPr lang="en-US" sz="1700" b="0" i="0">
                        <a:solidFill>
                          <a:srgbClr val="000000"/>
                        </a:solidFill>
                        <a:effectLst/>
                        <a:latin typeface="verdana" panose="020B0604030504040204" pitchFamily="34" charset="0"/>
                      </a:endParaRP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it evaluates the body content.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585950">
                <a:tc>
                  <a:txBody>
                    <a:bodyPr/>
                    <a:lstStyle/>
                    <a:p>
                      <a:pPr fontAlgn="t"/>
                      <a:r>
                        <a:rPr lang="en-US" sz="1700" b="1" i="0">
                          <a:solidFill>
                            <a:srgbClr val="000000"/>
                          </a:solidFill>
                          <a:effectLst/>
                          <a:latin typeface="verdana" panose="020B0604030504040204" pitchFamily="34" charset="0"/>
                        </a:rPr>
                        <a:t>public static int EVAL_PAGE</a:t>
                      </a:r>
                      <a:endParaRPr lang="en-US" sz="1700" b="0" i="0">
                        <a:solidFill>
                          <a:srgbClr val="000000"/>
                        </a:solidFill>
                        <a:effectLst/>
                        <a:latin typeface="verdana" panose="020B0604030504040204" pitchFamily="34" charset="0"/>
                      </a:endParaRP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it evaluates the JSP page content after the custom tag.</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28704">
                <a:tc>
                  <a:txBody>
                    <a:bodyPr/>
                    <a:lstStyle/>
                    <a:p>
                      <a:pPr fontAlgn="t"/>
                      <a:r>
                        <a:rPr lang="en-US" sz="1700" b="1" i="0">
                          <a:solidFill>
                            <a:srgbClr val="000000"/>
                          </a:solidFill>
                          <a:effectLst/>
                          <a:latin typeface="verdana" panose="020B0604030504040204" pitchFamily="34" charset="0"/>
                        </a:rPr>
                        <a:t>public static int SKIP_BODY</a:t>
                      </a:r>
                      <a:endParaRPr lang="en-US" sz="1700" b="0" i="0">
                        <a:solidFill>
                          <a:srgbClr val="000000"/>
                        </a:solidFill>
                        <a:effectLst/>
                        <a:latin typeface="verdana" panose="020B0604030504040204" pitchFamily="34" charset="0"/>
                      </a:endParaRP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it skips the body content of the tag.</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585950">
                <a:tc>
                  <a:txBody>
                    <a:bodyPr/>
                    <a:lstStyle/>
                    <a:p>
                      <a:pPr fontAlgn="t"/>
                      <a:r>
                        <a:rPr lang="en-US" sz="1700" b="1" i="0">
                          <a:solidFill>
                            <a:srgbClr val="000000"/>
                          </a:solidFill>
                          <a:effectLst/>
                          <a:latin typeface="verdana" panose="020B0604030504040204" pitchFamily="34" charset="0"/>
                        </a:rPr>
                        <a:t>public static int SKIP_PAGE</a:t>
                      </a:r>
                      <a:endParaRPr lang="en-US" sz="1700" b="0" i="0">
                        <a:solidFill>
                          <a:srgbClr val="000000"/>
                        </a:solidFill>
                        <a:effectLst/>
                        <a:latin typeface="verdana" panose="020B0604030504040204" pitchFamily="34" charset="0"/>
                      </a:endParaRP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dirty="0">
                          <a:solidFill>
                            <a:srgbClr val="000000"/>
                          </a:solidFill>
                          <a:effectLst/>
                          <a:latin typeface="verdana" panose="020B0604030504040204" pitchFamily="34" charset="0"/>
                        </a:rPr>
                        <a:t>it skips the JSP page content after the custom tag.</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bl>
          </a:graphicData>
        </a:graphic>
      </p:graphicFrame>
      <p:sp>
        <p:nvSpPr>
          <p:cNvPr id="3" name="Date Placeholder 2"/>
          <p:cNvSpPr>
            <a:spLocks noGrp="1"/>
          </p:cNvSpPr>
          <p:nvPr>
            <p:ph type="dt" sz="half" idx="10"/>
          </p:nvPr>
        </p:nvSpPr>
        <p:spPr/>
        <p:txBody>
          <a:bodyPr/>
          <a:lstStyle/>
          <a:p>
            <a:fld id="{FFAECA05-CCCA-4109-87C5-5AFA6C8FC90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235</a:t>
            </a:fld>
            <a:endParaRPr lang="en-US" dirty="0"/>
          </a:p>
        </p:txBody>
      </p:sp>
    </p:spTree>
    <p:extLst>
      <p:ext uri="{BB962C8B-B14F-4D97-AF65-F5344CB8AC3E}">
        <p14:creationId xmlns:p14="http://schemas.microsoft.com/office/powerpoint/2010/main" val="2132034355"/>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Tag interface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5002582"/>
              </p:ext>
            </p:extLst>
          </p:nvPr>
        </p:nvGraphicFramePr>
        <p:xfrm>
          <a:off x="950976" y="1865376"/>
          <a:ext cx="6980340" cy="4328133"/>
        </p:xfrm>
        <a:graphic>
          <a:graphicData uri="http://schemas.openxmlformats.org/drawingml/2006/table">
            <a:tbl>
              <a:tblPr/>
              <a:tblGrid>
                <a:gridCol w="3490170"/>
                <a:gridCol w="3490170"/>
              </a:tblGrid>
              <a:tr h="239981">
                <a:tc>
                  <a:txBody>
                    <a:bodyPr/>
                    <a:lstStyle/>
                    <a:p>
                      <a:pPr algn="l" fontAlgn="t"/>
                      <a:r>
                        <a:rPr lang="en-US" sz="1200">
                          <a:solidFill>
                            <a:srgbClr val="000000"/>
                          </a:solidFill>
                          <a:effectLst/>
                          <a:latin typeface="times new roman" panose="02020603050405020304" pitchFamily="18" charset="0"/>
                        </a:rPr>
                        <a:t>Method Name</a:t>
                      </a:r>
                    </a:p>
                  </a:txBody>
                  <a:tcPr marL="24566" marR="24566" marT="24566" marB="24566">
                    <a:lnL w="7620" cap="flat" cmpd="sng" algn="ctr">
                      <a:solidFill>
                        <a:srgbClr val="F0CCF3"/>
                      </a:solidFill>
                      <a:prstDash val="solid"/>
                      <a:round/>
                      <a:headEnd type="none" w="med" len="med"/>
                      <a:tailEnd type="none" w="med" len="med"/>
                    </a:lnL>
                    <a:lnR w="7620" cap="flat" cmpd="sng" algn="ctr">
                      <a:solidFill>
                        <a:srgbClr val="F0CCF3"/>
                      </a:solidFill>
                      <a:prstDash val="solid"/>
                      <a:round/>
                      <a:headEnd type="none" w="med" len="med"/>
                      <a:tailEnd type="none" w="med" len="med"/>
                    </a:lnR>
                    <a:lnT w="7620" cap="flat" cmpd="sng" algn="ctr">
                      <a:solidFill>
                        <a:srgbClr val="F0CCF3"/>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200">
                          <a:solidFill>
                            <a:srgbClr val="000000"/>
                          </a:solidFill>
                          <a:effectLst/>
                          <a:latin typeface="times new roman" panose="02020603050405020304" pitchFamily="18" charset="0"/>
                        </a:rPr>
                        <a:t>Description</a:t>
                      </a:r>
                    </a:p>
                  </a:txBody>
                  <a:tcPr marL="24566" marR="24566" marT="24566" marB="24566">
                    <a:lnL w="7620" cap="flat" cmpd="sng" algn="ctr">
                      <a:solidFill>
                        <a:srgbClr val="F0CCF3"/>
                      </a:solidFill>
                      <a:prstDash val="solid"/>
                      <a:round/>
                      <a:headEnd type="none" w="med" len="med"/>
                      <a:tailEnd type="none" w="med" len="med"/>
                    </a:lnL>
                    <a:lnR w="7620" cap="flat" cmpd="sng" algn="ctr">
                      <a:solidFill>
                        <a:srgbClr val="F0CCF3"/>
                      </a:solidFill>
                      <a:prstDash val="solid"/>
                      <a:round/>
                      <a:headEnd type="none" w="med" len="med"/>
                      <a:tailEnd type="none" w="med" len="med"/>
                    </a:lnR>
                    <a:lnT w="7620" cap="flat" cmpd="sng" algn="ctr">
                      <a:solidFill>
                        <a:srgbClr val="F0CCF3"/>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429143">
                <a:tc>
                  <a:txBody>
                    <a:bodyPr/>
                    <a:lstStyle/>
                    <a:p>
                      <a:pPr fontAlgn="t"/>
                      <a:r>
                        <a:rPr lang="en-US" sz="1200" b="1" i="0">
                          <a:solidFill>
                            <a:srgbClr val="000000"/>
                          </a:solidFill>
                          <a:effectLst/>
                          <a:latin typeface="verdana" panose="020B0604030504040204" pitchFamily="34" charset="0"/>
                        </a:rPr>
                        <a:t>public void setPageContext(PageContext pc)</a:t>
                      </a:r>
                      <a:endParaRPr lang="en-US" sz="1200" b="0" i="0">
                        <a:solidFill>
                          <a:srgbClr val="000000"/>
                        </a:solidFill>
                        <a:effectLst/>
                        <a:latin typeface="verdana" panose="020B0604030504040204" pitchFamily="34" charset="0"/>
                      </a:endParaRP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a:solidFill>
                            <a:srgbClr val="000000"/>
                          </a:solidFill>
                          <a:effectLst/>
                          <a:latin typeface="verdana" panose="020B0604030504040204" pitchFamily="34" charset="0"/>
                        </a:rPr>
                        <a:t>it sets the given PageContext object.</a:t>
                      </a: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239981">
                <a:tc>
                  <a:txBody>
                    <a:bodyPr/>
                    <a:lstStyle/>
                    <a:p>
                      <a:pPr fontAlgn="t"/>
                      <a:r>
                        <a:rPr lang="en-US" sz="1200" b="1" i="0">
                          <a:solidFill>
                            <a:srgbClr val="000000"/>
                          </a:solidFill>
                          <a:effectLst/>
                          <a:latin typeface="verdana" panose="020B0604030504040204" pitchFamily="34" charset="0"/>
                        </a:rPr>
                        <a:t>public void setParent(Tag t)</a:t>
                      </a:r>
                      <a:endParaRPr lang="en-US" sz="1200" b="0" i="0">
                        <a:solidFill>
                          <a:srgbClr val="000000"/>
                        </a:solidFill>
                        <a:effectLst/>
                        <a:latin typeface="verdana" panose="020B0604030504040204" pitchFamily="34" charset="0"/>
                      </a:endParaRP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200" b="0" i="0">
                          <a:solidFill>
                            <a:srgbClr val="000000"/>
                          </a:solidFill>
                          <a:effectLst/>
                          <a:latin typeface="verdana" panose="020B0604030504040204" pitchFamily="34" charset="0"/>
                        </a:rPr>
                        <a:t>it sets the parent of the tag handler.</a:t>
                      </a: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429143">
                <a:tc>
                  <a:txBody>
                    <a:bodyPr/>
                    <a:lstStyle/>
                    <a:p>
                      <a:pPr fontAlgn="t"/>
                      <a:r>
                        <a:rPr lang="en-US" sz="1200" b="1" i="0">
                          <a:solidFill>
                            <a:srgbClr val="000000"/>
                          </a:solidFill>
                          <a:effectLst/>
                          <a:latin typeface="verdana" panose="020B0604030504040204" pitchFamily="34" charset="0"/>
                        </a:rPr>
                        <a:t>public Tag getParent()</a:t>
                      </a:r>
                      <a:endParaRPr lang="en-US" sz="1200" b="0" i="0">
                        <a:solidFill>
                          <a:srgbClr val="000000"/>
                        </a:solidFill>
                        <a:effectLst/>
                        <a:latin typeface="verdana" panose="020B0604030504040204" pitchFamily="34" charset="0"/>
                      </a:endParaRP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a:solidFill>
                            <a:srgbClr val="000000"/>
                          </a:solidFill>
                          <a:effectLst/>
                          <a:latin typeface="verdana" panose="020B0604030504040204" pitchFamily="34" charset="0"/>
                        </a:rPr>
                        <a:t>it returns the parent tag handler object.</a:t>
                      </a: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1185790">
                <a:tc>
                  <a:txBody>
                    <a:bodyPr/>
                    <a:lstStyle/>
                    <a:p>
                      <a:pPr fontAlgn="t"/>
                      <a:r>
                        <a:rPr lang="en-US" sz="1200" b="1" i="0">
                          <a:solidFill>
                            <a:srgbClr val="000000"/>
                          </a:solidFill>
                          <a:effectLst/>
                          <a:latin typeface="verdana" panose="020B0604030504040204" pitchFamily="34" charset="0"/>
                        </a:rPr>
                        <a:t>public int doStartTag()throws JspException</a:t>
                      </a:r>
                      <a:endParaRPr lang="en-US" sz="1200" b="0" i="0">
                        <a:solidFill>
                          <a:srgbClr val="000000"/>
                        </a:solidFill>
                        <a:effectLst/>
                        <a:latin typeface="verdana" panose="020B0604030504040204" pitchFamily="34" charset="0"/>
                      </a:endParaRP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200" b="0" i="0">
                          <a:solidFill>
                            <a:srgbClr val="000000"/>
                          </a:solidFill>
                          <a:effectLst/>
                          <a:latin typeface="verdana" panose="020B0604030504040204" pitchFamily="34" charset="0"/>
                        </a:rPr>
                        <a:t>it is invoked by the JSP page implementation object. The JSP programmer should override this method and define the business logic to be performed at the start of the tag.</a:t>
                      </a: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1185790">
                <a:tc>
                  <a:txBody>
                    <a:bodyPr/>
                    <a:lstStyle/>
                    <a:p>
                      <a:pPr fontAlgn="t"/>
                      <a:r>
                        <a:rPr lang="en-US" sz="1200" b="1" i="0">
                          <a:solidFill>
                            <a:srgbClr val="000000"/>
                          </a:solidFill>
                          <a:effectLst/>
                          <a:latin typeface="verdana" panose="020B0604030504040204" pitchFamily="34" charset="0"/>
                        </a:rPr>
                        <a:t>public int doEndTag()throws JspException</a:t>
                      </a:r>
                      <a:endParaRPr lang="en-US" sz="1200" b="0" i="0">
                        <a:solidFill>
                          <a:srgbClr val="000000"/>
                        </a:solidFill>
                        <a:effectLst/>
                        <a:latin typeface="verdana" panose="020B0604030504040204" pitchFamily="34" charset="0"/>
                      </a:endParaRP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a:solidFill>
                            <a:srgbClr val="000000"/>
                          </a:solidFill>
                          <a:effectLst/>
                          <a:latin typeface="verdana" panose="020B0604030504040204" pitchFamily="34" charset="0"/>
                        </a:rPr>
                        <a:t>it is invoked by the JSP page implementation object. The JSP programmer should override this method and define the business logic to be performed at the end of the tag.</a:t>
                      </a: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618305">
                <a:tc>
                  <a:txBody>
                    <a:bodyPr/>
                    <a:lstStyle/>
                    <a:p>
                      <a:pPr fontAlgn="t"/>
                      <a:r>
                        <a:rPr lang="en-US" sz="1200" b="1" i="0">
                          <a:solidFill>
                            <a:srgbClr val="000000"/>
                          </a:solidFill>
                          <a:effectLst/>
                          <a:latin typeface="verdana" panose="020B0604030504040204" pitchFamily="34" charset="0"/>
                        </a:rPr>
                        <a:t>public void release()</a:t>
                      </a:r>
                      <a:endParaRPr lang="en-US" sz="1200" b="0" i="0">
                        <a:solidFill>
                          <a:srgbClr val="000000"/>
                        </a:solidFill>
                        <a:effectLst/>
                        <a:latin typeface="verdana" panose="020B0604030504040204" pitchFamily="34" charset="0"/>
                      </a:endParaRP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200" b="0" i="0" dirty="0">
                          <a:solidFill>
                            <a:srgbClr val="000000"/>
                          </a:solidFill>
                          <a:effectLst/>
                          <a:latin typeface="verdana" panose="020B0604030504040204" pitchFamily="34" charset="0"/>
                        </a:rPr>
                        <a:t>it is invoked by the JSP page implementation object to release the state.</a:t>
                      </a:r>
                    </a:p>
                  </a:txBody>
                  <a:tcPr marL="24566" marR="24566" marT="24566" marB="24566">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bl>
          </a:graphicData>
        </a:graphic>
      </p:graphicFrame>
      <p:sp>
        <p:nvSpPr>
          <p:cNvPr id="3" name="Date Placeholder 2"/>
          <p:cNvSpPr>
            <a:spLocks noGrp="1"/>
          </p:cNvSpPr>
          <p:nvPr>
            <p:ph type="dt" sz="half" idx="10"/>
          </p:nvPr>
        </p:nvSpPr>
        <p:spPr/>
        <p:txBody>
          <a:bodyPr/>
          <a:lstStyle/>
          <a:p>
            <a:fld id="{9A7BB963-303F-40A5-A9B4-02BBC62D435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236</a:t>
            </a:fld>
            <a:endParaRPr lang="en-US" dirty="0"/>
          </a:p>
        </p:txBody>
      </p:sp>
    </p:spTree>
    <p:extLst>
      <p:ext uri="{BB962C8B-B14F-4D97-AF65-F5344CB8AC3E}">
        <p14:creationId xmlns:p14="http://schemas.microsoft.com/office/powerpoint/2010/main" val="11788396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IterationTag</a:t>
            </a:r>
            <a:r>
              <a:rPr lang="en-US" dirty="0"/>
              <a:t> interface</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IterationTag</a:t>
            </a:r>
            <a:r>
              <a:rPr lang="en-US" dirty="0"/>
              <a:t> interface is the sub interface of the Tag interface. It provides an additional method to reevaluate the body</a:t>
            </a:r>
            <a:r>
              <a:rPr lang="en-US" dirty="0" smtClean="0"/>
              <a:t>.</a:t>
            </a:r>
            <a:endParaRPr lang="en-US" dirty="0"/>
          </a:p>
        </p:txBody>
      </p:sp>
      <p:sp>
        <p:nvSpPr>
          <p:cNvPr id="4" name="Date Placeholder 3"/>
          <p:cNvSpPr>
            <a:spLocks noGrp="1"/>
          </p:cNvSpPr>
          <p:nvPr>
            <p:ph type="dt" sz="half" idx="10"/>
          </p:nvPr>
        </p:nvSpPr>
        <p:spPr/>
        <p:txBody>
          <a:bodyPr/>
          <a:lstStyle/>
          <a:p>
            <a:fld id="{C82F8CB4-CCBF-422D-B54A-9B08120572C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237</a:t>
            </a:fld>
            <a:endParaRPr lang="en-US" dirty="0"/>
          </a:p>
        </p:txBody>
      </p:sp>
    </p:spTree>
    <p:extLst>
      <p:ext uri="{BB962C8B-B14F-4D97-AF65-F5344CB8AC3E}">
        <p14:creationId xmlns:p14="http://schemas.microsoft.com/office/powerpoint/2010/main" val="290907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Field of </a:t>
            </a:r>
            <a:r>
              <a:rPr lang="en-US" b="1" dirty="0" err="1"/>
              <a:t>IterationTag</a:t>
            </a:r>
            <a:r>
              <a:rPr lang="en-US" b="1" dirty="0"/>
              <a:t> interface</a:t>
            </a:r>
            <a:br>
              <a:rPr lang="en-US" b="1" dirty="0"/>
            </a:br>
            <a:endParaRPr lang="en-US" dirty="0"/>
          </a:p>
        </p:txBody>
      </p:sp>
      <p:sp>
        <p:nvSpPr>
          <p:cNvPr id="3" name="Content Placeholder 2"/>
          <p:cNvSpPr>
            <a:spLocks noGrp="1"/>
          </p:cNvSpPr>
          <p:nvPr>
            <p:ph idx="1"/>
          </p:nvPr>
        </p:nvSpPr>
        <p:spPr/>
        <p:txBody>
          <a:bodyPr/>
          <a:lstStyle/>
          <a:p>
            <a:r>
              <a:rPr lang="en-US" dirty="0"/>
              <a:t>There is only one field defined in the </a:t>
            </a:r>
            <a:r>
              <a:rPr lang="en-US" dirty="0" err="1"/>
              <a:t>IterationTag</a:t>
            </a:r>
            <a:r>
              <a:rPr lang="en-US" dirty="0"/>
              <a:t> interface.</a:t>
            </a:r>
          </a:p>
          <a:p>
            <a:r>
              <a:rPr lang="en-US" b="1" dirty="0"/>
              <a:t>public static int EVAL_BODY_AGAIN </a:t>
            </a:r>
            <a:r>
              <a:rPr lang="en-US" dirty="0"/>
              <a:t>it reevaluates the body content.</a:t>
            </a:r>
          </a:p>
          <a:p>
            <a:endParaRPr lang="en-US" dirty="0"/>
          </a:p>
        </p:txBody>
      </p:sp>
      <p:sp>
        <p:nvSpPr>
          <p:cNvPr id="4" name="Date Placeholder 3"/>
          <p:cNvSpPr>
            <a:spLocks noGrp="1"/>
          </p:cNvSpPr>
          <p:nvPr>
            <p:ph type="dt" sz="half" idx="10"/>
          </p:nvPr>
        </p:nvSpPr>
        <p:spPr/>
        <p:txBody>
          <a:bodyPr/>
          <a:lstStyle/>
          <a:p>
            <a:fld id="{C79AC49C-B97F-450C-8B67-79A95068374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238</a:t>
            </a:fld>
            <a:endParaRPr lang="en-US" dirty="0"/>
          </a:p>
        </p:txBody>
      </p:sp>
    </p:spTree>
    <p:extLst>
      <p:ext uri="{BB962C8B-B14F-4D97-AF65-F5344CB8AC3E}">
        <p14:creationId xmlns:p14="http://schemas.microsoft.com/office/powerpoint/2010/main" val="77537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Tag interface</a:t>
            </a:r>
            <a:br>
              <a:rPr lang="en-US" b="1" dirty="0"/>
            </a:br>
            <a:endParaRPr lang="en-US" dirty="0"/>
          </a:p>
        </p:txBody>
      </p:sp>
      <p:sp>
        <p:nvSpPr>
          <p:cNvPr id="3" name="Content Placeholder 2"/>
          <p:cNvSpPr>
            <a:spLocks noGrp="1"/>
          </p:cNvSpPr>
          <p:nvPr>
            <p:ph idx="1"/>
          </p:nvPr>
        </p:nvSpPr>
        <p:spPr/>
        <p:txBody>
          <a:bodyPr/>
          <a:lstStyle/>
          <a:p>
            <a:r>
              <a:rPr lang="en-US" dirty="0"/>
              <a:t>There is only one method defined in the </a:t>
            </a:r>
            <a:r>
              <a:rPr lang="en-US" dirty="0" err="1"/>
              <a:t>IterationTag</a:t>
            </a:r>
            <a:r>
              <a:rPr lang="en-US" dirty="0"/>
              <a:t> interface.</a:t>
            </a:r>
          </a:p>
          <a:p>
            <a:r>
              <a:rPr lang="en-US" b="1" dirty="0"/>
              <a:t>public int </a:t>
            </a:r>
            <a:r>
              <a:rPr lang="en-US" b="1" dirty="0" err="1"/>
              <a:t>doAfterBody</a:t>
            </a:r>
            <a:r>
              <a:rPr lang="en-US" b="1" dirty="0"/>
              <a:t>()throws JspException </a:t>
            </a:r>
            <a:r>
              <a:rPr lang="en-US" dirty="0"/>
              <a:t>it is invoked by the JSP page implementation object after the evaluation of the body. If this method returns EVAL_BODY_INCLUDE, body content will be reevaluated, if it returns SKIP_BODY, no more body </a:t>
            </a:r>
            <a:r>
              <a:rPr lang="en-US" dirty="0" err="1"/>
              <a:t>cotent</a:t>
            </a:r>
            <a:r>
              <a:rPr lang="en-US" dirty="0"/>
              <a:t> will be evaluated.</a:t>
            </a:r>
          </a:p>
          <a:p>
            <a:endParaRPr lang="en-US" dirty="0"/>
          </a:p>
        </p:txBody>
      </p:sp>
      <p:sp>
        <p:nvSpPr>
          <p:cNvPr id="4" name="Date Placeholder 3"/>
          <p:cNvSpPr>
            <a:spLocks noGrp="1"/>
          </p:cNvSpPr>
          <p:nvPr>
            <p:ph type="dt" sz="half" idx="10"/>
          </p:nvPr>
        </p:nvSpPr>
        <p:spPr/>
        <p:txBody>
          <a:bodyPr/>
          <a:lstStyle/>
          <a:p>
            <a:fld id="{87141C35-B310-4E28-806B-06280C7AF759}"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239</a:t>
            </a:fld>
            <a:endParaRPr lang="en-US" dirty="0"/>
          </a:p>
        </p:txBody>
      </p:sp>
    </p:spTree>
    <p:extLst>
      <p:ext uri="{BB962C8B-B14F-4D97-AF65-F5344CB8AC3E}">
        <p14:creationId xmlns:p14="http://schemas.microsoft.com/office/powerpoint/2010/main" val="61618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JSP scriptlet tag that prints the user name</a:t>
            </a:r>
            <a:br>
              <a:rPr lang="en-US" dirty="0"/>
            </a:br>
            <a:endParaRPr lang="en-US" dirty="0"/>
          </a:p>
        </p:txBody>
      </p:sp>
      <p:sp>
        <p:nvSpPr>
          <p:cNvPr id="3" name="Content Placeholder 2"/>
          <p:cNvSpPr>
            <a:spLocks noGrp="1"/>
          </p:cNvSpPr>
          <p:nvPr>
            <p:ph idx="1"/>
          </p:nvPr>
        </p:nvSpPr>
        <p:spPr/>
        <p:txBody>
          <a:bodyPr/>
          <a:lstStyle/>
          <a:p>
            <a:r>
              <a:rPr lang="en-US" dirty="0"/>
              <a:t>In this example, we have created two files index.html and welcome.jsp. The index.html file gets the username from the user and the welcome.jsp file prints the username with the welcome message.</a:t>
            </a:r>
          </a:p>
        </p:txBody>
      </p:sp>
      <p:sp>
        <p:nvSpPr>
          <p:cNvPr id="4" name="Date Placeholder 3"/>
          <p:cNvSpPr>
            <a:spLocks noGrp="1"/>
          </p:cNvSpPr>
          <p:nvPr>
            <p:ph type="dt" sz="half" idx="10"/>
          </p:nvPr>
        </p:nvSpPr>
        <p:spPr/>
        <p:txBody>
          <a:bodyPr/>
          <a:lstStyle/>
          <a:p>
            <a:fld id="{F851D4AC-D4A4-47BB-AEAD-DC2CC743EF8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24</a:t>
            </a:fld>
            <a:endParaRPr lang="en-US" dirty="0"/>
          </a:p>
        </p:txBody>
      </p:sp>
    </p:spTree>
    <p:extLst>
      <p:ext uri="{BB962C8B-B14F-4D97-AF65-F5344CB8AC3E}">
        <p14:creationId xmlns:p14="http://schemas.microsoft.com/office/powerpoint/2010/main" val="43181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TagSupport</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TagSupport</a:t>
            </a:r>
            <a:r>
              <a:rPr lang="en-US" dirty="0"/>
              <a:t> class implements the </a:t>
            </a:r>
            <a:r>
              <a:rPr lang="en-US" dirty="0" err="1"/>
              <a:t>IterationTag</a:t>
            </a:r>
            <a:r>
              <a:rPr lang="en-US" dirty="0"/>
              <a:t> interface. It acts as the base class for new Tag Handlers. It provides some additional methods also.</a:t>
            </a:r>
          </a:p>
        </p:txBody>
      </p:sp>
      <p:sp>
        <p:nvSpPr>
          <p:cNvPr id="4" name="Date Placeholder 3"/>
          <p:cNvSpPr>
            <a:spLocks noGrp="1"/>
          </p:cNvSpPr>
          <p:nvPr>
            <p:ph type="dt" sz="half" idx="10"/>
          </p:nvPr>
        </p:nvSpPr>
        <p:spPr/>
        <p:txBody>
          <a:bodyPr/>
          <a:lstStyle/>
          <a:p>
            <a:fld id="{25AA5829-926A-401E-8641-942B101DFB6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240</a:t>
            </a:fld>
            <a:endParaRPr lang="en-US" dirty="0"/>
          </a:p>
        </p:txBody>
      </p:sp>
    </p:spTree>
    <p:extLst>
      <p:ext uri="{BB962C8B-B14F-4D97-AF65-F5344CB8AC3E}">
        <p14:creationId xmlns:p14="http://schemas.microsoft.com/office/powerpoint/2010/main" val="112762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JSP Custom Tag</a:t>
            </a:r>
            <a:br>
              <a:rPr lang="en-US" dirty="0"/>
            </a:br>
            <a:endParaRPr lang="en-US" dirty="0"/>
          </a:p>
        </p:txBody>
      </p:sp>
      <p:sp>
        <p:nvSpPr>
          <p:cNvPr id="3" name="Content Placeholder 2"/>
          <p:cNvSpPr>
            <a:spLocks noGrp="1"/>
          </p:cNvSpPr>
          <p:nvPr>
            <p:ph idx="1"/>
          </p:nvPr>
        </p:nvSpPr>
        <p:spPr/>
        <p:txBody>
          <a:bodyPr/>
          <a:lstStyle/>
          <a:p>
            <a:r>
              <a:rPr lang="en-US" dirty="0"/>
              <a:t>In this example, we are going to create a </a:t>
            </a:r>
            <a:r>
              <a:rPr lang="en-US" b="1" dirty="0"/>
              <a:t>custom tag that prints the current date and time</a:t>
            </a:r>
            <a:r>
              <a:rPr lang="en-US" dirty="0"/>
              <a:t>. We are performing action at the start of tag.</a:t>
            </a:r>
          </a:p>
          <a:p>
            <a:r>
              <a:rPr lang="en-US" dirty="0"/>
              <a:t>For creating any custom tag, we need to follow following steps:</a:t>
            </a:r>
          </a:p>
          <a:p>
            <a:r>
              <a:rPr lang="en-US" b="1" dirty="0"/>
              <a:t>Create the Tag handler class</a:t>
            </a:r>
            <a:r>
              <a:rPr lang="en-US" dirty="0"/>
              <a:t> and perform action at the start or at the end of the tag.</a:t>
            </a:r>
          </a:p>
          <a:p>
            <a:r>
              <a:rPr lang="en-US" b="1" dirty="0"/>
              <a:t>Create the Tag Library Descriptor (TLD) file</a:t>
            </a:r>
            <a:r>
              <a:rPr lang="en-US" dirty="0"/>
              <a:t> and define tags</a:t>
            </a:r>
          </a:p>
          <a:p>
            <a:r>
              <a:rPr lang="en-US" b="1" dirty="0"/>
              <a:t>Create the JSP file that uses the Custom tag defined in the TLD file</a:t>
            </a:r>
            <a:endParaRPr lang="en-US" dirty="0"/>
          </a:p>
          <a:p>
            <a:endParaRPr lang="en-US" dirty="0"/>
          </a:p>
        </p:txBody>
      </p:sp>
      <p:sp>
        <p:nvSpPr>
          <p:cNvPr id="4" name="Date Placeholder 3"/>
          <p:cNvSpPr>
            <a:spLocks noGrp="1"/>
          </p:cNvSpPr>
          <p:nvPr>
            <p:ph type="dt" sz="half" idx="10"/>
          </p:nvPr>
        </p:nvSpPr>
        <p:spPr/>
        <p:txBody>
          <a:bodyPr/>
          <a:lstStyle/>
          <a:p>
            <a:fld id="{B5186E1B-786D-4CB1-A9A0-22B17F71BC8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241</a:t>
            </a:fld>
            <a:endParaRPr lang="en-US" dirty="0"/>
          </a:p>
        </p:txBody>
      </p:sp>
    </p:spTree>
    <p:extLst>
      <p:ext uri="{BB962C8B-B14F-4D97-AF65-F5344CB8AC3E}">
        <p14:creationId xmlns:p14="http://schemas.microsoft.com/office/powerpoint/2010/main" val="240849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flow of custom tag in jsp</a:t>
            </a:r>
            <a:br>
              <a:rPr lang="en-US" b="1" dirty="0"/>
            </a:b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A4401494-BC59-4886-9992-A9C9BF9F74C2}" type="datetime1">
              <a:rPr lang="en-US" smtClean="0"/>
              <a:t>7/10/2017</a:t>
            </a:fld>
            <a:endParaRPr lang="en-US" dirty="0"/>
          </a:p>
        </p:txBody>
      </p:sp>
      <p:sp>
        <p:nvSpPr>
          <p:cNvPr id="6" name="Footer Placeholder 5"/>
          <p:cNvSpPr>
            <a:spLocks noGrp="1"/>
          </p:cNvSpPr>
          <p:nvPr>
            <p:ph type="ftr" sz="quarter" idx="11"/>
          </p:nvPr>
        </p:nvSpPr>
        <p:spPr/>
        <p:txBody>
          <a:bodyPr/>
          <a:lstStyle/>
          <a:p>
            <a:r>
              <a:rPr lang="en-US" smtClean="0"/>
              <a:t>Presented by MangaRao</a:t>
            </a:r>
            <a:endParaRPr lang="en-US" dirty="0"/>
          </a:p>
        </p:txBody>
      </p:sp>
      <p:sp>
        <p:nvSpPr>
          <p:cNvPr id="7" name="Slide Number Placeholder 6"/>
          <p:cNvSpPr>
            <a:spLocks noGrp="1"/>
          </p:cNvSpPr>
          <p:nvPr>
            <p:ph type="sldNum" sz="quarter" idx="12"/>
          </p:nvPr>
        </p:nvSpPr>
        <p:spPr/>
        <p:txBody>
          <a:bodyPr/>
          <a:lstStyle/>
          <a:p>
            <a:fld id="{2B397D5C-1497-45A6-B92F-A957892639A3}" type="slidenum">
              <a:rPr lang="en-US" smtClean="0"/>
              <a:t>242</a:t>
            </a:fld>
            <a:endParaRPr lang="en-US" dirty="0"/>
          </a:p>
        </p:txBody>
      </p:sp>
      <p:pic>
        <p:nvPicPr>
          <p:cNvPr id="8" name="Picture 7"/>
          <p:cNvPicPr>
            <a:picLocks noChangeAspect="1"/>
          </p:cNvPicPr>
          <p:nvPr/>
        </p:nvPicPr>
        <p:blipFill>
          <a:blip r:embed="rId2"/>
          <a:stretch>
            <a:fillRect/>
          </a:stretch>
        </p:blipFill>
        <p:spPr>
          <a:xfrm>
            <a:off x="1592716" y="2405645"/>
            <a:ext cx="7439025" cy="2905125"/>
          </a:xfrm>
          <a:prstGeom prst="rect">
            <a:avLst/>
          </a:prstGeom>
        </p:spPr>
      </p:pic>
    </p:spTree>
    <p:extLst>
      <p:ext uri="{BB962C8B-B14F-4D97-AF65-F5344CB8AC3E}">
        <p14:creationId xmlns:p14="http://schemas.microsoft.com/office/powerpoint/2010/main" val="343938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Create the Tag handler class</a:t>
            </a:r>
            <a:br>
              <a:rPr lang="en-US" b="1" dirty="0"/>
            </a:br>
            <a:endParaRPr lang="en-US" dirty="0"/>
          </a:p>
        </p:txBody>
      </p:sp>
      <p:sp>
        <p:nvSpPr>
          <p:cNvPr id="3" name="Content Placeholder 2"/>
          <p:cNvSpPr>
            <a:spLocks noGrp="1"/>
          </p:cNvSpPr>
          <p:nvPr>
            <p:ph idx="1"/>
          </p:nvPr>
        </p:nvSpPr>
        <p:spPr/>
        <p:txBody>
          <a:bodyPr/>
          <a:lstStyle/>
          <a:p>
            <a:r>
              <a:rPr lang="en-US" dirty="0"/>
              <a:t>To create the Tag Handler, we are inheriting the </a:t>
            </a:r>
            <a:r>
              <a:rPr lang="en-US" b="1" dirty="0" err="1"/>
              <a:t>TagSupport</a:t>
            </a:r>
            <a:r>
              <a:rPr lang="en-US" b="1" dirty="0"/>
              <a:t> class</a:t>
            </a:r>
            <a:r>
              <a:rPr lang="en-US" dirty="0"/>
              <a:t> and overriding its method </a:t>
            </a:r>
            <a:r>
              <a:rPr lang="en-US" b="1" dirty="0" err="1"/>
              <a:t>doStartTag</a:t>
            </a:r>
            <a:r>
              <a:rPr lang="en-US" b="1" dirty="0"/>
              <a:t>()</a:t>
            </a:r>
            <a:r>
              <a:rPr lang="en-US" dirty="0"/>
              <a:t>.To write data for the jsp, we need to use the </a:t>
            </a:r>
            <a:r>
              <a:rPr lang="en-US" b="1" dirty="0"/>
              <a:t>JspWriter class</a:t>
            </a:r>
            <a:r>
              <a:rPr lang="en-US" dirty="0"/>
              <a:t>.</a:t>
            </a:r>
          </a:p>
          <a:p>
            <a:r>
              <a:rPr lang="en-US" dirty="0"/>
              <a:t>The </a:t>
            </a:r>
            <a:r>
              <a:rPr lang="en-US" b="1" dirty="0"/>
              <a:t>PageContext</a:t>
            </a:r>
            <a:r>
              <a:rPr lang="en-US" dirty="0"/>
              <a:t> class provides </a:t>
            </a:r>
            <a:r>
              <a:rPr lang="en-US" b="1" dirty="0" err="1"/>
              <a:t>getOut</a:t>
            </a:r>
            <a:r>
              <a:rPr lang="en-US" b="1" dirty="0"/>
              <a:t>()</a:t>
            </a:r>
            <a:r>
              <a:rPr lang="en-US" dirty="0"/>
              <a:t> method that returns the instance of JspWriter class. </a:t>
            </a:r>
            <a:r>
              <a:rPr lang="en-US" dirty="0" err="1"/>
              <a:t>TagSupport</a:t>
            </a:r>
            <a:r>
              <a:rPr lang="en-US" dirty="0"/>
              <a:t> class provides instance of pageContext </a:t>
            </a:r>
            <a:r>
              <a:rPr lang="en-US" dirty="0" err="1"/>
              <a:t>bydefault</a:t>
            </a:r>
            <a:r>
              <a:rPr lang="en-US" dirty="0"/>
              <a:t>.</a:t>
            </a:r>
          </a:p>
          <a:p>
            <a:endParaRPr lang="en-US" dirty="0"/>
          </a:p>
        </p:txBody>
      </p:sp>
      <p:sp>
        <p:nvSpPr>
          <p:cNvPr id="4" name="Date Placeholder 3"/>
          <p:cNvSpPr>
            <a:spLocks noGrp="1"/>
          </p:cNvSpPr>
          <p:nvPr>
            <p:ph type="dt" sz="half" idx="10"/>
          </p:nvPr>
        </p:nvSpPr>
        <p:spPr/>
        <p:txBody>
          <a:bodyPr/>
          <a:lstStyle/>
          <a:p>
            <a:fld id="{C19DE4BC-9609-441A-8A81-DB0561C7216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243</a:t>
            </a:fld>
            <a:endParaRPr lang="en-US" dirty="0"/>
          </a:p>
        </p:txBody>
      </p:sp>
    </p:spTree>
    <p:extLst>
      <p:ext uri="{BB962C8B-B14F-4D97-AF65-F5344CB8AC3E}">
        <p14:creationId xmlns:p14="http://schemas.microsoft.com/office/powerpoint/2010/main" val="195824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1. MyTagHandler.java</a:t>
            </a:r>
            <a:endParaRPr lang="en-US" dirty="0"/>
          </a:p>
        </p:txBody>
      </p:sp>
      <p:sp>
        <p:nvSpPr>
          <p:cNvPr id="3" name="Content Placeholder 2"/>
          <p:cNvSpPr>
            <a:spLocks noGrp="1"/>
          </p:cNvSpPr>
          <p:nvPr>
            <p:ph idx="1"/>
          </p:nvPr>
        </p:nvSpPr>
        <p:spPr>
          <a:xfrm>
            <a:off x="677334" y="1655065"/>
            <a:ext cx="8896434" cy="4386298"/>
          </a:xfrm>
        </p:spPr>
        <p:txBody>
          <a:bodyPr>
            <a:normAutofit/>
          </a:bodyPr>
          <a:lstStyle/>
          <a:p>
            <a:r>
              <a:rPr lang="en-US" b="1" dirty="0"/>
              <a:t>package</a:t>
            </a:r>
            <a:r>
              <a:rPr lang="en-US" dirty="0"/>
              <a:t> </a:t>
            </a:r>
            <a:r>
              <a:rPr lang="en-US" dirty="0" err="1" smtClean="0"/>
              <a:t>com.myit.handler</a:t>
            </a:r>
            <a:r>
              <a:rPr lang="en-US" dirty="0" smtClean="0"/>
              <a:t>;</a:t>
            </a:r>
            <a:r>
              <a:rPr lang="en-US" dirty="0"/>
              <a:t>  </a:t>
            </a:r>
          </a:p>
          <a:p>
            <a:r>
              <a:rPr lang="en-US" b="1" dirty="0" smtClean="0"/>
              <a:t>public</a:t>
            </a:r>
            <a:r>
              <a:rPr lang="en-US" dirty="0"/>
              <a:t> </a:t>
            </a:r>
            <a:r>
              <a:rPr lang="en-US" b="1" dirty="0"/>
              <a:t>class</a:t>
            </a:r>
            <a:r>
              <a:rPr lang="en-US" dirty="0"/>
              <a:t> </a:t>
            </a:r>
            <a:r>
              <a:rPr lang="en-US" dirty="0" err="1"/>
              <a:t>MyTagHandler</a:t>
            </a:r>
            <a:r>
              <a:rPr lang="en-US" dirty="0"/>
              <a:t> </a:t>
            </a:r>
            <a:r>
              <a:rPr lang="en-US" b="1" dirty="0"/>
              <a:t>extends</a:t>
            </a:r>
            <a:r>
              <a:rPr lang="en-US" dirty="0"/>
              <a:t> </a:t>
            </a:r>
            <a:r>
              <a:rPr lang="en-US" dirty="0" err="1"/>
              <a:t>TagSupport</a:t>
            </a:r>
            <a:r>
              <a:rPr lang="en-US" dirty="0"/>
              <a:t>{  </a:t>
            </a:r>
          </a:p>
          <a:p>
            <a:r>
              <a:rPr lang="en-US" dirty="0"/>
              <a:t>  </a:t>
            </a:r>
            <a:r>
              <a:rPr lang="en-US" b="1" dirty="0" smtClean="0"/>
              <a:t>public</a:t>
            </a:r>
            <a:r>
              <a:rPr lang="en-US" dirty="0"/>
              <a:t> </a:t>
            </a:r>
            <a:r>
              <a:rPr lang="en-US" b="1" dirty="0"/>
              <a:t>int</a:t>
            </a:r>
            <a:r>
              <a:rPr lang="en-US" dirty="0"/>
              <a:t> </a:t>
            </a:r>
            <a:r>
              <a:rPr lang="en-US" dirty="0" err="1"/>
              <a:t>doStartTag</a:t>
            </a:r>
            <a:r>
              <a:rPr lang="en-US" dirty="0"/>
              <a:t>() </a:t>
            </a:r>
            <a:r>
              <a:rPr lang="en-US" b="1" dirty="0"/>
              <a:t>throws</a:t>
            </a:r>
            <a:r>
              <a:rPr lang="en-US" dirty="0"/>
              <a:t> JspException {  </a:t>
            </a:r>
          </a:p>
          <a:p>
            <a:r>
              <a:rPr lang="en-US" dirty="0"/>
              <a:t>    JspWriter out=</a:t>
            </a:r>
            <a:r>
              <a:rPr lang="en-US" dirty="0" err="1"/>
              <a:t>pageContext.getOut</a:t>
            </a:r>
            <a:r>
              <a:rPr lang="en-US" dirty="0"/>
              <a:t>();//returns the instance of JspWriter  </a:t>
            </a:r>
          </a:p>
          <a:p>
            <a:r>
              <a:rPr lang="en-US" dirty="0"/>
              <a:t>    </a:t>
            </a:r>
            <a:r>
              <a:rPr lang="en-US" b="1" dirty="0"/>
              <a:t>try</a:t>
            </a:r>
            <a:r>
              <a:rPr lang="en-US" dirty="0"/>
              <a:t>{  </a:t>
            </a:r>
          </a:p>
          <a:p>
            <a:r>
              <a:rPr lang="en-US" dirty="0"/>
              <a:t>     out.print(</a:t>
            </a:r>
            <a:r>
              <a:rPr lang="en-US" dirty="0" err="1"/>
              <a:t>Calendar.getInstance</a:t>
            </a:r>
            <a:r>
              <a:rPr lang="en-US" dirty="0"/>
              <a:t>().getTime());//printing date and time using JspWriter  </a:t>
            </a:r>
          </a:p>
          <a:p>
            <a:r>
              <a:rPr lang="en-US" dirty="0"/>
              <a:t>    }</a:t>
            </a:r>
            <a:r>
              <a:rPr lang="en-US" b="1" dirty="0"/>
              <a:t>catch</a:t>
            </a:r>
            <a:r>
              <a:rPr lang="en-US" dirty="0"/>
              <a:t>(Exception e){</a:t>
            </a:r>
            <a:r>
              <a:rPr lang="en-US" dirty="0" err="1"/>
              <a:t>System.out.println</a:t>
            </a:r>
            <a:r>
              <a:rPr lang="en-US" dirty="0"/>
              <a:t>(e);}  </a:t>
            </a:r>
          </a:p>
          <a:p>
            <a:r>
              <a:rPr lang="en-US" dirty="0"/>
              <a:t>    </a:t>
            </a:r>
            <a:r>
              <a:rPr lang="en-US" b="1" dirty="0"/>
              <a:t>return</a:t>
            </a:r>
            <a:r>
              <a:rPr lang="en-US" dirty="0"/>
              <a:t> SKIP_BODY;//will not evaluate the body content of the tag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26DCF347-4AEC-455A-B2F0-AF4F1A4F846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244</a:t>
            </a:fld>
            <a:endParaRPr lang="en-US" dirty="0"/>
          </a:p>
        </p:txBody>
      </p:sp>
    </p:spTree>
    <p:extLst>
      <p:ext uri="{BB962C8B-B14F-4D97-AF65-F5344CB8AC3E}">
        <p14:creationId xmlns:p14="http://schemas.microsoft.com/office/powerpoint/2010/main" val="56852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Create the TLD file</a:t>
            </a:r>
            <a:br>
              <a:rPr lang="en-US" b="1" dirty="0"/>
            </a:br>
            <a:endParaRPr lang="en-US" dirty="0"/>
          </a:p>
        </p:txBody>
      </p:sp>
      <p:sp>
        <p:nvSpPr>
          <p:cNvPr id="3" name="Content Placeholder 2"/>
          <p:cNvSpPr>
            <a:spLocks noGrp="1"/>
          </p:cNvSpPr>
          <p:nvPr>
            <p:ph idx="1"/>
          </p:nvPr>
        </p:nvSpPr>
        <p:spPr/>
        <p:txBody>
          <a:bodyPr/>
          <a:lstStyle/>
          <a:p>
            <a:r>
              <a:rPr lang="en-US" b="1" dirty="0"/>
              <a:t>Tag Library Descriptor</a:t>
            </a:r>
            <a:r>
              <a:rPr lang="en-US" dirty="0"/>
              <a:t> (TLD) file contains information of tag and Tag Hander classes. It must be contained inside the </a:t>
            </a:r>
            <a:r>
              <a:rPr lang="en-US" b="1" dirty="0"/>
              <a:t>WEB-INF</a:t>
            </a:r>
            <a:r>
              <a:rPr lang="en-US" dirty="0"/>
              <a:t> directory.</a:t>
            </a:r>
          </a:p>
        </p:txBody>
      </p:sp>
      <p:sp>
        <p:nvSpPr>
          <p:cNvPr id="4" name="Date Placeholder 3"/>
          <p:cNvSpPr>
            <a:spLocks noGrp="1"/>
          </p:cNvSpPr>
          <p:nvPr>
            <p:ph type="dt" sz="half" idx="10"/>
          </p:nvPr>
        </p:nvSpPr>
        <p:spPr/>
        <p:txBody>
          <a:bodyPr/>
          <a:lstStyle/>
          <a:p>
            <a:fld id="{AFB03546-92CF-4A4C-B8DD-566C4B4F59F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245</a:t>
            </a:fld>
            <a:endParaRPr lang="en-US" dirty="0"/>
          </a:p>
        </p:txBody>
      </p:sp>
    </p:spTree>
    <p:extLst>
      <p:ext uri="{BB962C8B-B14F-4D97-AF65-F5344CB8AC3E}">
        <p14:creationId xmlns:p14="http://schemas.microsoft.com/office/powerpoint/2010/main" val="185259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MyTags.tld</a:t>
            </a:r>
            <a:r>
              <a:rPr lang="en-US" dirty="0" smtClean="0"/>
              <a:t/>
            </a:r>
            <a:br>
              <a:rPr lang="en-US" dirty="0" smtClean="0"/>
            </a:br>
            <a:endParaRPr lang="en-US" dirty="0"/>
          </a:p>
        </p:txBody>
      </p:sp>
      <p:sp>
        <p:nvSpPr>
          <p:cNvPr id="3" name="Content Placeholder 2"/>
          <p:cNvSpPr>
            <a:spLocks noGrp="1"/>
          </p:cNvSpPr>
          <p:nvPr>
            <p:ph idx="1"/>
          </p:nvPr>
        </p:nvSpPr>
        <p:spPr>
          <a:xfrm>
            <a:off x="677334" y="1344168"/>
            <a:ext cx="9682818" cy="5138927"/>
          </a:xfrm>
        </p:spPr>
        <p:txBody>
          <a:bodyPr>
            <a:normAutofit fontScale="85000" lnSpcReduction="20000"/>
          </a:bodyPr>
          <a:lstStyle/>
          <a:p>
            <a:r>
              <a:rPr lang="en-US" b="1" dirty="0" smtClean="0"/>
              <a:t>&lt;?</a:t>
            </a:r>
            <a:r>
              <a:rPr lang="en-US" b="1" dirty="0"/>
              <a:t>xml</a:t>
            </a:r>
            <a:r>
              <a:rPr lang="en-US" dirty="0"/>
              <a:t> version="1.0" encoding="ISO-8859-1" </a:t>
            </a:r>
            <a:r>
              <a:rPr lang="en-US" b="1" dirty="0"/>
              <a:t>?&gt;</a:t>
            </a:r>
            <a:r>
              <a:rPr lang="en-US" dirty="0"/>
              <a:t>  </a:t>
            </a:r>
          </a:p>
          <a:p>
            <a:r>
              <a:rPr lang="en-US" dirty="0"/>
              <a:t>&lt;!DOCTYPE taglib  </a:t>
            </a:r>
          </a:p>
          <a:p>
            <a:r>
              <a:rPr lang="en-US" dirty="0"/>
              <a:t>        PUBLIC "-//Sun Microsystems, Inc.//DTD JSP Tag Library 1.2//EN"  </a:t>
            </a:r>
          </a:p>
          <a:p>
            <a:r>
              <a:rPr lang="en-US" dirty="0"/>
              <a:t>    "http://java.sun.com/j2ee/</a:t>
            </a:r>
            <a:r>
              <a:rPr lang="en-US" dirty="0" err="1"/>
              <a:t>dtd</a:t>
            </a:r>
            <a:r>
              <a:rPr lang="en-US" dirty="0"/>
              <a:t>/web-jsptaglibrary_1_2.dtd"</a:t>
            </a:r>
            <a:r>
              <a:rPr lang="en-US" b="1" dirty="0"/>
              <a:t>&gt;</a:t>
            </a:r>
            <a:r>
              <a:rPr lang="en-US" dirty="0"/>
              <a:t>  </a:t>
            </a:r>
          </a:p>
          <a:p>
            <a:r>
              <a:rPr lang="en-US" dirty="0"/>
              <a:t>  </a:t>
            </a:r>
          </a:p>
          <a:p>
            <a:r>
              <a:rPr lang="en-US" b="1" dirty="0"/>
              <a:t>&lt;taglib&gt;</a:t>
            </a:r>
            <a:r>
              <a:rPr lang="en-US" dirty="0"/>
              <a:t>  </a:t>
            </a:r>
          </a:p>
          <a:p>
            <a:r>
              <a:rPr lang="en-US" dirty="0"/>
              <a:t>  </a:t>
            </a:r>
          </a:p>
          <a:p>
            <a:r>
              <a:rPr lang="en-US" dirty="0"/>
              <a:t>  </a:t>
            </a:r>
            <a:r>
              <a:rPr lang="en-US" b="1" dirty="0"/>
              <a:t>&lt;</a:t>
            </a:r>
            <a:r>
              <a:rPr lang="en-US" b="1" dirty="0" err="1"/>
              <a:t>tlib</a:t>
            </a:r>
            <a:r>
              <a:rPr lang="en-US" b="1" dirty="0"/>
              <a:t>-version&gt;</a:t>
            </a:r>
            <a:r>
              <a:rPr lang="en-US" dirty="0"/>
              <a:t>1.0</a:t>
            </a:r>
            <a:r>
              <a:rPr lang="en-US" b="1" dirty="0"/>
              <a:t>&lt;/</a:t>
            </a:r>
            <a:r>
              <a:rPr lang="en-US" b="1" dirty="0" err="1"/>
              <a:t>tlib</a:t>
            </a:r>
            <a:r>
              <a:rPr lang="en-US" b="1" dirty="0"/>
              <a:t>-version&gt;</a:t>
            </a:r>
            <a:r>
              <a:rPr lang="en-US" dirty="0"/>
              <a:t>  </a:t>
            </a:r>
          </a:p>
          <a:p>
            <a:r>
              <a:rPr lang="en-US" dirty="0"/>
              <a:t>  </a:t>
            </a:r>
            <a:r>
              <a:rPr lang="en-US" b="1" dirty="0"/>
              <a:t>&lt;jsp-version&gt;</a:t>
            </a:r>
            <a:r>
              <a:rPr lang="en-US" dirty="0"/>
              <a:t>1.2</a:t>
            </a:r>
            <a:r>
              <a:rPr lang="en-US" b="1" dirty="0"/>
              <a:t>&lt;/jsp-version&gt;</a:t>
            </a:r>
            <a:r>
              <a:rPr lang="en-US" dirty="0"/>
              <a:t>  </a:t>
            </a:r>
          </a:p>
          <a:p>
            <a:r>
              <a:rPr lang="en-US" dirty="0"/>
              <a:t>  </a:t>
            </a:r>
            <a:r>
              <a:rPr lang="en-US" b="1" dirty="0"/>
              <a:t>&lt;short-name&gt;</a:t>
            </a:r>
            <a:r>
              <a:rPr lang="en-US" dirty="0"/>
              <a:t>simple</a:t>
            </a:r>
            <a:r>
              <a:rPr lang="en-US" b="1" dirty="0"/>
              <a:t>&lt;/short-name&gt;</a:t>
            </a:r>
            <a:r>
              <a:rPr lang="en-US" dirty="0"/>
              <a:t>  </a:t>
            </a:r>
          </a:p>
          <a:p>
            <a:r>
              <a:rPr lang="en-US" dirty="0"/>
              <a:t>  </a:t>
            </a:r>
          </a:p>
          <a:p>
            <a:r>
              <a:rPr lang="en-US" b="1" dirty="0"/>
              <a:t>&lt;tag&gt;</a:t>
            </a:r>
            <a:r>
              <a:rPr lang="en-US" dirty="0"/>
              <a:t>  </a:t>
            </a:r>
          </a:p>
          <a:p>
            <a:r>
              <a:rPr lang="en-US" b="1" dirty="0"/>
              <a:t>&lt;name&gt;</a:t>
            </a:r>
            <a:r>
              <a:rPr lang="en-US" dirty="0"/>
              <a:t>today</a:t>
            </a:r>
            <a:r>
              <a:rPr lang="en-US" b="1" dirty="0"/>
              <a:t>&lt;/name&gt;</a:t>
            </a:r>
            <a:r>
              <a:rPr lang="en-US" dirty="0"/>
              <a:t>  </a:t>
            </a:r>
          </a:p>
          <a:p>
            <a:r>
              <a:rPr lang="en-US" b="1" dirty="0"/>
              <a:t>&lt;</a:t>
            </a:r>
            <a:r>
              <a:rPr lang="en-US" b="1" dirty="0" smtClean="0"/>
              <a:t>tag-class&gt;</a:t>
            </a:r>
            <a:r>
              <a:rPr lang="en-US" dirty="0" err="1" smtClean="0"/>
              <a:t>com.myit.handler.MyTagHandler</a:t>
            </a:r>
            <a:r>
              <a:rPr lang="en-US" b="1" dirty="0"/>
              <a:t>&lt;/tag-class&gt;</a:t>
            </a:r>
            <a:r>
              <a:rPr lang="en-US" dirty="0"/>
              <a:t>  </a:t>
            </a:r>
          </a:p>
          <a:p>
            <a:r>
              <a:rPr lang="en-US" b="1" dirty="0"/>
              <a:t>&lt;/tag&gt;</a:t>
            </a:r>
            <a:r>
              <a:rPr lang="en-US" dirty="0"/>
              <a:t>  </a:t>
            </a:r>
          </a:p>
          <a:p>
            <a:r>
              <a:rPr lang="en-US" b="1" dirty="0"/>
              <a:t>&lt;/taglib&gt;</a:t>
            </a:r>
            <a:r>
              <a:rPr lang="en-US" dirty="0"/>
              <a:t>  </a:t>
            </a:r>
          </a:p>
          <a:p>
            <a:endParaRPr lang="en-US" dirty="0"/>
          </a:p>
        </p:txBody>
      </p:sp>
      <p:sp>
        <p:nvSpPr>
          <p:cNvPr id="4" name="Date Placeholder 3"/>
          <p:cNvSpPr>
            <a:spLocks noGrp="1"/>
          </p:cNvSpPr>
          <p:nvPr>
            <p:ph type="dt" sz="half" idx="10"/>
          </p:nvPr>
        </p:nvSpPr>
        <p:spPr/>
        <p:txBody>
          <a:bodyPr/>
          <a:lstStyle/>
          <a:p>
            <a:fld id="{8B348514-FCDA-4E7C-B21F-E9C5E597EEA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246</a:t>
            </a:fld>
            <a:endParaRPr lang="en-US" dirty="0"/>
          </a:p>
        </p:txBody>
      </p:sp>
    </p:spTree>
    <p:extLst>
      <p:ext uri="{BB962C8B-B14F-4D97-AF65-F5344CB8AC3E}">
        <p14:creationId xmlns:p14="http://schemas.microsoft.com/office/powerpoint/2010/main" val="12900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Create the JSP file</a:t>
            </a:r>
            <a:br>
              <a:rPr lang="en-US" b="1" dirty="0"/>
            </a:br>
            <a:endParaRPr lang="en-US" dirty="0"/>
          </a:p>
        </p:txBody>
      </p:sp>
      <p:sp>
        <p:nvSpPr>
          <p:cNvPr id="3" name="Content Placeholder 2"/>
          <p:cNvSpPr>
            <a:spLocks noGrp="1"/>
          </p:cNvSpPr>
          <p:nvPr>
            <p:ph idx="1"/>
          </p:nvPr>
        </p:nvSpPr>
        <p:spPr/>
        <p:txBody>
          <a:bodyPr/>
          <a:lstStyle/>
          <a:p>
            <a:r>
              <a:rPr lang="en-US" dirty="0"/>
              <a:t>Let's use the tag in our jsp file. Here, we are specifying the path of tld file directly. But it is recommended to use the uri name instead of full path of tld file. We will learn about uri later</a:t>
            </a:r>
            <a:r>
              <a:rPr lang="en-US" dirty="0" smtClean="0"/>
              <a:t>.</a:t>
            </a:r>
          </a:p>
          <a:p>
            <a:r>
              <a:rPr lang="en-US" dirty="0"/>
              <a:t>It uses </a:t>
            </a:r>
            <a:r>
              <a:rPr lang="en-US" b="1" dirty="0"/>
              <a:t>taglib</a:t>
            </a:r>
            <a:r>
              <a:rPr lang="en-US" dirty="0"/>
              <a:t> directive to use the tags defined in the tld file.</a:t>
            </a:r>
          </a:p>
        </p:txBody>
      </p:sp>
      <p:sp>
        <p:nvSpPr>
          <p:cNvPr id="4" name="Date Placeholder 3"/>
          <p:cNvSpPr>
            <a:spLocks noGrp="1"/>
          </p:cNvSpPr>
          <p:nvPr>
            <p:ph type="dt" sz="half" idx="10"/>
          </p:nvPr>
        </p:nvSpPr>
        <p:spPr/>
        <p:txBody>
          <a:bodyPr/>
          <a:lstStyle/>
          <a:p>
            <a:fld id="{5EA59262-D488-452D-A4BB-B133B777829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247</a:t>
            </a:fld>
            <a:endParaRPr lang="en-US" dirty="0"/>
          </a:p>
        </p:txBody>
      </p:sp>
    </p:spTree>
    <p:extLst>
      <p:ext uri="{BB962C8B-B14F-4D97-AF65-F5344CB8AC3E}">
        <p14:creationId xmlns:p14="http://schemas.microsoft.com/office/powerpoint/2010/main" val="357246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dirty="0"/>
              <a:t>&lt;%@ taglib uri="WEB-INF/</a:t>
            </a:r>
            <a:r>
              <a:rPr lang="en-US" dirty="0" err="1"/>
              <a:t>mytags.tld</a:t>
            </a:r>
            <a:r>
              <a:rPr lang="en-US" dirty="0"/>
              <a:t>" prefix="m" %&gt;  </a:t>
            </a:r>
          </a:p>
          <a:p>
            <a:r>
              <a:rPr lang="en-US" dirty="0"/>
              <a:t>Current Date and Time is: &lt;</a:t>
            </a:r>
            <a:r>
              <a:rPr lang="en-US" dirty="0" err="1"/>
              <a:t>m:today</a:t>
            </a:r>
            <a:r>
              <a:rPr lang="en-US" dirty="0"/>
              <a:t>/&gt; </a:t>
            </a:r>
          </a:p>
          <a:p>
            <a:endParaRPr lang="en-US" dirty="0"/>
          </a:p>
        </p:txBody>
      </p:sp>
      <p:sp>
        <p:nvSpPr>
          <p:cNvPr id="4" name="Date Placeholder 3"/>
          <p:cNvSpPr>
            <a:spLocks noGrp="1"/>
          </p:cNvSpPr>
          <p:nvPr>
            <p:ph type="dt" sz="half" idx="10"/>
          </p:nvPr>
        </p:nvSpPr>
        <p:spPr/>
        <p:txBody>
          <a:bodyPr/>
          <a:lstStyle/>
          <a:p>
            <a:fld id="{FC1D8D36-5536-4C0E-BDF9-EE9801ED2BA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248</a:t>
            </a:fld>
            <a:endParaRPr lang="en-US" dirty="0"/>
          </a:p>
        </p:txBody>
      </p:sp>
    </p:spTree>
    <p:extLst>
      <p:ext uri="{BB962C8B-B14F-4D97-AF65-F5344CB8AC3E}">
        <p14:creationId xmlns:p14="http://schemas.microsoft.com/office/powerpoint/2010/main" val="300857989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 JSP Custom Tag</a:t>
            </a:r>
            <a:br>
              <a:rPr lang="en-US" dirty="0"/>
            </a:br>
            <a:endParaRPr lang="en-US" dirty="0"/>
          </a:p>
        </p:txBody>
      </p:sp>
      <p:sp>
        <p:nvSpPr>
          <p:cNvPr id="3" name="Content Placeholder 2"/>
          <p:cNvSpPr>
            <a:spLocks noGrp="1"/>
          </p:cNvSpPr>
          <p:nvPr>
            <p:ph idx="1"/>
          </p:nvPr>
        </p:nvSpPr>
        <p:spPr/>
        <p:txBody>
          <a:bodyPr/>
          <a:lstStyle/>
          <a:p>
            <a:r>
              <a:rPr lang="en-US" dirty="0"/>
              <a:t>There can be defined too many attributes for any custom tag. To define the attribute, you need to perform two tasks:</a:t>
            </a:r>
          </a:p>
          <a:p>
            <a:r>
              <a:rPr lang="en-US" dirty="0"/>
              <a:t>Define the property in the </a:t>
            </a:r>
            <a:r>
              <a:rPr lang="en-US" dirty="0" err="1"/>
              <a:t>TagHandler</a:t>
            </a:r>
            <a:r>
              <a:rPr lang="en-US" dirty="0"/>
              <a:t> class with the attribute name and define the setter method</a:t>
            </a:r>
          </a:p>
          <a:p>
            <a:r>
              <a:rPr lang="en-US" dirty="0"/>
              <a:t>define the attribute element inside the tag element in the TLD </a:t>
            </a:r>
            <a:r>
              <a:rPr lang="en-US" dirty="0" smtClean="0"/>
              <a:t>file</a:t>
            </a:r>
            <a:endParaRPr lang="en-US" dirty="0"/>
          </a:p>
        </p:txBody>
      </p:sp>
      <p:sp>
        <p:nvSpPr>
          <p:cNvPr id="4" name="Date Placeholder 3"/>
          <p:cNvSpPr>
            <a:spLocks noGrp="1"/>
          </p:cNvSpPr>
          <p:nvPr>
            <p:ph type="dt" sz="half" idx="10"/>
          </p:nvPr>
        </p:nvSpPr>
        <p:spPr/>
        <p:txBody>
          <a:bodyPr/>
          <a:lstStyle/>
          <a:p>
            <a:fld id="{3AF3D65C-C438-49F6-9A60-724760E8B81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249</a:t>
            </a:fld>
            <a:endParaRPr lang="en-US" dirty="0"/>
          </a:p>
        </p:txBody>
      </p:sp>
    </p:spTree>
    <p:extLst>
      <p:ext uri="{BB962C8B-B14F-4D97-AF65-F5344CB8AC3E}">
        <p14:creationId xmlns:p14="http://schemas.microsoft.com/office/powerpoint/2010/main" val="354682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b="1" dirty="0"/>
              <a:t>&lt;html&gt;</a:t>
            </a:r>
            <a:r>
              <a:rPr lang="en-US" dirty="0"/>
              <a:t>  </a:t>
            </a:r>
          </a:p>
          <a:p>
            <a:r>
              <a:rPr lang="en-US" b="1" dirty="0"/>
              <a:t>&lt;body&gt;</a:t>
            </a:r>
            <a:r>
              <a:rPr lang="en-US" dirty="0"/>
              <a:t>  </a:t>
            </a:r>
          </a:p>
          <a:p>
            <a:r>
              <a:rPr lang="en-US" b="1" dirty="0"/>
              <a:t>&lt;form</a:t>
            </a:r>
            <a:r>
              <a:rPr lang="en-US" dirty="0"/>
              <a:t> action="welcome.jsp"</a:t>
            </a:r>
            <a:r>
              <a:rPr lang="en-US" b="1" dirty="0"/>
              <a:t>&gt;</a:t>
            </a:r>
            <a:r>
              <a:rPr lang="en-US" dirty="0"/>
              <a:t>  </a:t>
            </a:r>
          </a:p>
          <a:p>
            <a:r>
              <a:rPr lang="en-US" b="1" dirty="0"/>
              <a:t>&lt;input</a:t>
            </a:r>
            <a:r>
              <a:rPr lang="en-US" dirty="0"/>
              <a:t> type="text" name="uname"</a:t>
            </a:r>
            <a:r>
              <a:rPr lang="en-US" b="1" dirty="0"/>
              <a:t>&gt;</a:t>
            </a:r>
            <a:r>
              <a:rPr lang="en-US" dirty="0"/>
              <a:t>  </a:t>
            </a:r>
          </a:p>
          <a:p>
            <a:r>
              <a:rPr lang="en-US" b="1" dirty="0"/>
              <a:t>&lt;input</a:t>
            </a:r>
            <a:r>
              <a:rPr lang="en-US" dirty="0"/>
              <a:t> type="submit" value="go"</a:t>
            </a:r>
            <a:r>
              <a:rPr lang="en-US" b="1" dirty="0"/>
              <a:t>&gt;&lt;br/&gt;</a:t>
            </a:r>
            <a:r>
              <a:rPr lang="en-US" dirty="0"/>
              <a:t>  </a:t>
            </a:r>
          </a:p>
          <a:p>
            <a:r>
              <a:rPr lang="en-US" b="1" dirty="0"/>
              <a:t>&lt;/form&gt;</a:t>
            </a:r>
            <a:r>
              <a:rPr lang="en-US" dirty="0"/>
              <a:t>  </a:t>
            </a:r>
          </a:p>
          <a:p>
            <a:r>
              <a:rPr lang="en-US" b="1" dirty="0"/>
              <a:t>&lt;/body&gt;</a:t>
            </a:r>
            <a:r>
              <a:rPr lang="en-US" dirty="0"/>
              <a:t>  </a:t>
            </a:r>
          </a:p>
          <a:p>
            <a:r>
              <a:rPr lang="en-US" b="1" dirty="0"/>
              <a:t>&lt;/html&gt;</a:t>
            </a:r>
            <a:endParaRPr lang="en-US" dirty="0"/>
          </a:p>
          <a:p>
            <a:endParaRPr lang="en-US" dirty="0"/>
          </a:p>
        </p:txBody>
      </p:sp>
      <p:sp>
        <p:nvSpPr>
          <p:cNvPr id="4" name="Date Placeholder 3"/>
          <p:cNvSpPr>
            <a:spLocks noGrp="1"/>
          </p:cNvSpPr>
          <p:nvPr>
            <p:ph type="dt" sz="half" idx="10"/>
          </p:nvPr>
        </p:nvSpPr>
        <p:spPr/>
        <p:txBody>
          <a:bodyPr/>
          <a:lstStyle/>
          <a:p>
            <a:fld id="{EF2D2F5B-7C6F-4BCF-8B77-72AA595C914C}"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a:t>
            </a:fld>
            <a:endParaRPr lang="en-US" dirty="0"/>
          </a:p>
        </p:txBody>
      </p:sp>
    </p:spTree>
    <p:extLst>
      <p:ext uri="{BB962C8B-B14F-4D97-AF65-F5344CB8AC3E}">
        <p14:creationId xmlns:p14="http://schemas.microsoft.com/office/powerpoint/2010/main" val="2300623298"/>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understand the attribute by the tag given below:</a:t>
            </a:r>
            <a:br>
              <a:rPr lang="en-US" dirty="0"/>
            </a:br>
            <a:endParaRPr lang="en-US" dirty="0"/>
          </a:p>
        </p:txBody>
      </p:sp>
      <p:sp>
        <p:nvSpPr>
          <p:cNvPr id="3" name="Content Placeholder 2"/>
          <p:cNvSpPr>
            <a:spLocks noGrp="1"/>
          </p:cNvSpPr>
          <p:nvPr>
            <p:ph idx="1"/>
          </p:nvPr>
        </p:nvSpPr>
        <p:spPr/>
        <p:txBody>
          <a:bodyPr/>
          <a:lstStyle/>
          <a:p>
            <a:r>
              <a:rPr lang="en-US" b="1" dirty="0"/>
              <a:t>&lt;</a:t>
            </a:r>
            <a:r>
              <a:rPr lang="en-US" b="1" dirty="0" err="1"/>
              <a:t>m:cube</a:t>
            </a:r>
            <a:r>
              <a:rPr lang="en-US" dirty="0"/>
              <a:t> </a:t>
            </a:r>
            <a:r>
              <a:rPr lang="en-US" dirty="0">
                <a:solidFill>
                  <a:srgbClr val="7030A0"/>
                </a:solidFill>
              </a:rPr>
              <a:t>number</a:t>
            </a:r>
            <a:r>
              <a:rPr lang="en-US" dirty="0"/>
              <a:t>="4"</a:t>
            </a:r>
            <a:r>
              <a:rPr lang="en-US" b="1" dirty="0"/>
              <a:t>&gt;&lt;/</a:t>
            </a:r>
            <a:r>
              <a:rPr lang="en-US" b="1" dirty="0" err="1"/>
              <a:t>m:cube</a:t>
            </a:r>
            <a:r>
              <a:rPr lang="en-US" b="1" dirty="0"/>
              <a:t>&gt;</a:t>
            </a:r>
            <a:r>
              <a:rPr lang="en-US" dirty="0"/>
              <a:t>  </a:t>
            </a:r>
          </a:p>
          <a:p>
            <a:r>
              <a:rPr lang="en-US" dirty="0"/>
              <a:t>Here </a:t>
            </a:r>
            <a:r>
              <a:rPr lang="en-US" b="1" dirty="0"/>
              <a:t>m</a:t>
            </a:r>
            <a:r>
              <a:rPr lang="en-US" dirty="0"/>
              <a:t> is the prefix, </a:t>
            </a:r>
            <a:r>
              <a:rPr lang="en-US" b="1" dirty="0"/>
              <a:t>cube</a:t>
            </a:r>
            <a:r>
              <a:rPr lang="en-US" dirty="0"/>
              <a:t> is the tag name and </a:t>
            </a:r>
            <a:r>
              <a:rPr lang="en-US" b="1" dirty="0"/>
              <a:t>number</a:t>
            </a:r>
            <a:r>
              <a:rPr lang="en-US" dirty="0"/>
              <a:t> is the attribute.</a:t>
            </a:r>
          </a:p>
          <a:p>
            <a:endParaRPr lang="en-US" dirty="0"/>
          </a:p>
        </p:txBody>
      </p:sp>
      <p:sp>
        <p:nvSpPr>
          <p:cNvPr id="4" name="Date Placeholder 3"/>
          <p:cNvSpPr>
            <a:spLocks noGrp="1"/>
          </p:cNvSpPr>
          <p:nvPr>
            <p:ph type="dt" sz="half" idx="10"/>
          </p:nvPr>
        </p:nvSpPr>
        <p:spPr/>
        <p:txBody>
          <a:bodyPr/>
          <a:lstStyle/>
          <a:p>
            <a:fld id="{E2ECB9E3-DB12-49D0-A191-E88DAD6A68D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250</a:t>
            </a:fld>
            <a:endParaRPr lang="en-US" dirty="0"/>
          </a:p>
        </p:txBody>
      </p:sp>
    </p:spTree>
    <p:extLst>
      <p:ext uri="{BB962C8B-B14F-4D97-AF65-F5344CB8AC3E}">
        <p14:creationId xmlns:p14="http://schemas.microsoft.com/office/powerpoint/2010/main" val="151828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example of attribute in JSP Custom Tag</a:t>
            </a:r>
            <a:br>
              <a:rPr lang="en-US" dirty="0"/>
            </a:br>
            <a:endParaRPr lang="en-US" dirty="0"/>
          </a:p>
        </p:txBody>
      </p:sp>
      <p:sp>
        <p:nvSpPr>
          <p:cNvPr id="3" name="Content Placeholder 2"/>
          <p:cNvSpPr>
            <a:spLocks noGrp="1"/>
          </p:cNvSpPr>
          <p:nvPr>
            <p:ph idx="1"/>
          </p:nvPr>
        </p:nvSpPr>
        <p:spPr/>
        <p:txBody>
          <a:bodyPr/>
          <a:lstStyle/>
          <a:p>
            <a:r>
              <a:rPr lang="en-US" dirty="0"/>
              <a:t>In this example, we are going to use the cube tag which return the cube of any given number. Here, we are defining the number attribute for the cube tag. We are using the three file here:</a:t>
            </a:r>
          </a:p>
          <a:p>
            <a:r>
              <a:rPr lang="en-US" dirty="0"/>
              <a:t>index.jsp</a:t>
            </a:r>
          </a:p>
          <a:p>
            <a:r>
              <a:rPr lang="en-US" dirty="0"/>
              <a:t>CubeNumber.java</a:t>
            </a:r>
          </a:p>
          <a:p>
            <a:r>
              <a:rPr lang="en-US" dirty="0" err="1"/>
              <a:t>mytags.tld</a:t>
            </a:r>
            <a:endParaRPr lang="en-US" dirty="0"/>
          </a:p>
        </p:txBody>
      </p:sp>
      <p:sp>
        <p:nvSpPr>
          <p:cNvPr id="4" name="Date Placeholder 3"/>
          <p:cNvSpPr>
            <a:spLocks noGrp="1"/>
          </p:cNvSpPr>
          <p:nvPr>
            <p:ph type="dt" sz="half" idx="10"/>
          </p:nvPr>
        </p:nvSpPr>
        <p:spPr/>
        <p:txBody>
          <a:bodyPr/>
          <a:lstStyle/>
          <a:p>
            <a:fld id="{8D9000D3-4815-4613-81DC-7C318F33EBE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251</a:t>
            </a:fld>
            <a:endParaRPr lang="en-US" dirty="0"/>
          </a:p>
        </p:txBody>
      </p:sp>
    </p:spTree>
    <p:extLst>
      <p:ext uri="{BB962C8B-B14F-4D97-AF65-F5344CB8AC3E}">
        <p14:creationId xmlns:p14="http://schemas.microsoft.com/office/powerpoint/2010/main" val="30656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b="1" dirty="0"/>
              <a:t>&lt;</a:t>
            </a:r>
            <a:r>
              <a:rPr lang="en-US" dirty="0"/>
              <a:t>%@ taglib uri="WEB-INF/</a:t>
            </a:r>
            <a:r>
              <a:rPr lang="en-US" dirty="0" err="1"/>
              <a:t>mytags.tld</a:t>
            </a:r>
            <a:r>
              <a:rPr lang="en-US" dirty="0"/>
              <a:t>" prefix="m" %</a:t>
            </a:r>
            <a:r>
              <a:rPr lang="en-US" b="1" dirty="0"/>
              <a:t>&gt;</a:t>
            </a:r>
            <a:r>
              <a:rPr lang="en-US" dirty="0"/>
              <a:t>  </a:t>
            </a:r>
          </a:p>
          <a:p>
            <a:r>
              <a:rPr lang="en-US" dirty="0"/>
              <a:t>Cube of 4 is: </a:t>
            </a:r>
            <a:r>
              <a:rPr lang="en-US" b="1" dirty="0"/>
              <a:t>&lt;</a:t>
            </a:r>
            <a:r>
              <a:rPr lang="en-US" b="1" dirty="0" err="1"/>
              <a:t>m:cube</a:t>
            </a:r>
            <a:r>
              <a:rPr lang="en-US" dirty="0"/>
              <a:t> number="4"</a:t>
            </a:r>
            <a:r>
              <a:rPr lang="en-US" b="1" dirty="0"/>
              <a:t>&gt;&lt;/</a:t>
            </a:r>
            <a:r>
              <a:rPr lang="en-US" b="1" dirty="0" err="1"/>
              <a:t>m:cube</a:t>
            </a:r>
            <a:r>
              <a:rPr lang="en-US" b="1" dirty="0"/>
              <a:t>&gt;</a:t>
            </a:r>
            <a:r>
              <a:rPr lang="en-US" dirty="0"/>
              <a:t>  </a:t>
            </a:r>
          </a:p>
          <a:p>
            <a:endParaRPr lang="en-US" dirty="0"/>
          </a:p>
        </p:txBody>
      </p:sp>
      <p:sp>
        <p:nvSpPr>
          <p:cNvPr id="4" name="Date Placeholder 3"/>
          <p:cNvSpPr>
            <a:spLocks noGrp="1"/>
          </p:cNvSpPr>
          <p:nvPr>
            <p:ph type="dt" sz="half" idx="10"/>
          </p:nvPr>
        </p:nvSpPr>
        <p:spPr/>
        <p:txBody>
          <a:bodyPr/>
          <a:lstStyle/>
          <a:p>
            <a:fld id="{C364477F-14B3-4030-A38A-1940CC8E432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252</a:t>
            </a:fld>
            <a:endParaRPr lang="en-US" dirty="0"/>
          </a:p>
        </p:txBody>
      </p:sp>
    </p:spTree>
    <p:extLst>
      <p:ext uri="{BB962C8B-B14F-4D97-AF65-F5344CB8AC3E}">
        <p14:creationId xmlns:p14="http://schemas.microsoft.com/office/powerpoint/2010/main" val="418273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26202" cy="524256"/>
          </a:xfrm>
        </p:spPr>
        <p:txBody>
          <a:bodyPr>
            <a:normAutofit fontScale="90000"/>
          </a:bodyPr>
          <a:lstStyle/>
          <a:p>
            <a:r>
              <a:rPr lang="en-US" dirty="0" smtClean="0"/>
              <a:t>CubeNumber.java</a:t>
            </a:r>
            <a:endParaRPr lang="en-US" dirty="0"/>
          </a:p>
        </p:txBody>
      </p:sp>
      <p:sp>
        <p:nvSpPr>
          <p:cNvPr id="3" name="Content Placeholder 2"/>
          <p:cNvSpPr>
            <a:spLocks noGrp="1"/>
          </p:cNvSpPr>
          <p:nvPr>
            <p:ph idx="1"/>
          </p:nvPr>
        </p:nvSpPr>
        <p:spPr>
          <a:xfrm>
            <a:off x="677334" y="1133857"/>
            <a:ext cx="9445074" cy="4907506"/>
          </a:xfrm>
        </p:spPr>
        <p:txBody>
          <a:bodyPr>
            <a:normAutofit fontScale="70000" lnSpcReduction="20000"/>
          </a:bodyPr>
          <a:lstStyle/>
          <a:p>
            <a:r>
              <a:rPr lang="en-US" b="1" dirty="0"/>
              <a:t>package</a:t>
            </a:r>
            <a:r>
              <a:rPr lang="en-US" dirty="0"/>
              <a:t> </a:t>
            </a:r>
            <a:r>
              <a:rPr lang="en-US" dirty="0" err="1" smtClean="0"/>
              <a:t>com.myit.taghandler</a:t>
            </a:r>
            <a:r>
              <a:rPr lang="en-US" dirty="0"/>
              <a:t>; </a:t>
            </a:r>
            <a:endParaRPr lang="en-US" dirty="0" smtClean="0"/>
          </a:p>
          <a:p>
            <a:r>
              <a:rPr lang="en-US" b="1" dirty="0"/>
              <a:t>public</a:t>
            </a:r>
            <a:r>
              <a:rPr lang="en-US" dirty="0"/>
              <a:t> </a:t>
            </a:r>
            <a:r>
              <a:rPr lang="en-US" b="1" dirty="0"/>
              <a:t>class</a:t>
            </a:r>
            <a:r>
              <a:rPr lang="en-US" dirty="0"/>
              <a:t> </a:t>
            </a:r>
            <a:r>
              <a:rPr lang="en-US" dirty="0" err="1"/>
              <a:t>CubeNumber</a:t>
            </a:r>
            <a:r>
              <a:rPr lang="en-US" dirty="0"/>
              <a:t> </a:t>
            </a:r>
            <a:r>
              <a:rPr lang="en-US" b="1" dirty="0"/>
              <a:t>extends</a:t>
            </a:r>
            <a:r>
              <a:rPr lang="en-US" dirty="0"/>
              <a:t> </a:t>
            </a:r>
            <a:r>
              <a:rPr lang="en-US" dirty="0" err="1"/>
              <a:t>TagSupport</a:t>
            </a:r>
            <a:r>
              <a:rPr lang="en-US" dirty="0"/>
              <a:t>{  </a:t>
            </a:r>
          </a:p>
          <a:p>
            <a:r>
              <a:rPr lang="en-US" b="1" dirty="0"/>
              <a:t>private</a:t>
            </a:r>
            <a:r>
              <a:rPr lang="en-US" dirty="0"/>
              <a:t> </a:t>
            </a:r>
            <a:r>
              <a:rPr lang="en-US" b="1" dirty="0"/>
              <a:t>int</a:t>
            </a:r>
            <a:r>
              <a:rPr lang="en-US" dirty="0"/>
              <a:t> number;  </a:t>
            </a:r>
          </a:p>
          <a:p>
            <a:r>
              <a:rPr lang="en-US" dirty="0"/>
              <a:t>      </a:t>
            </a:r>
          </a:p>
          <a:p>
            <a:r>
              <a:rPr lang="en-US" b="1" dirty="0"/>
              <a:t>public</a:t>
            </a:r>
            <a:r>
              <a:rPr lang="en-US" dirty="0"/>
              <a:t> </a:t>
            </a:r>
            <a:r>
              <a:rPr lang="en-US" b="1" dirty="0"/>
              <a:t>void</a:t>
            </a:r>
            <a:r>
              <a:rPr lang="en-US" dirty="0"/>
              <a:t> </a:t>
            </a:r>
            <a:r>
              <a:rPr lang="en-US" dirty="0" err="1"/>
              <a:t>setNumber</a:t>
            </a:r>
            <a:r>
              <a:rPr lang="en-US" dirty="0"/>
              <a:t>(</a:t>
            </a:r>
            <a:r>
              <a:rPr lang="en-US" b="1" dirty="0"/>
              <a:t>int</a:t>
            </a:r>
            <a:r>
              <a:rPr lang="en-US" dirty="0"/>
              <a:t> number) {  </a:t>
            </a:r>
          </a:p>
          <a:p>
            <a:r>
              <a:rPr lang="en-US" dirty="0"/>
              <a:t>    </a:t>
            </a:r>
            <a:r>
              <a:rPr lang="en-US" b="1" dirty="0" err="1"/>
              <a:t>this</a:t>
            </a:r>
            <a:r>
              <a:rPr lang="en-US" dirty="0" err="1"/>
              <a:t>.number</a:t>
            </a:r>
            <a:r>
              <a:rPr lang="en-US" dirty="0"/>
              <a:t> = number;  </a:t>
            </a:r>
          </a:p>
          <a:p>
            <a:r>
              <a:rPr lang="en-US" dirty="0"/>
              <a:t>}  </a:t>
            </a:r>
          </a:p>
          <a:p>
            <a:r>
              <a:rPr lang="en-US" dirty="0"/>
              <a:t>  </a:t>
            </a:r>
          </a:p>
          <a:p>
            <a:r>
              <a:rPr lang="en-US" b="1" dirty="0"/>
              <a:t>public</a:t>
            </a:r>
            <a:r>
              <a:rPr lang="en-US" dirty="0"/>
              <a:t> </a:t>
            </a:r>
            <a:r>
              <a:rPr lang="en-US" b="1" dirty="0"/>
              <a:t>int</a:t>
            </a:r>
            <a:r>
              <a:rPr lang="en-US" dirty="0"/>
              <a:t> </a:t>
            </a:r>
            <a:r>
              <a:rPr lang="en-US" dirty="0" err="1"/>
              <a:t>doStartTag</a:t>
            </a:r>
            <a:r>
              <a:rPr lang="en-US" dirty="0"/>
              <a:t>() </a:t>
            </a:r>
            <a:r>
              <a:rPr lang="en-US" b="1" dirty="0"/>
              <a:t>throws</a:t>
            </a:r>
            <a:r>
              <a:rPr lang="en-US" dirty="0"/>
              <a:t> JspException {  </a:t>
            </a:r>
          </a:p>
          <a:p>
            <a:r>
              <a:rPr lang="en-US" dirty="0"/>
              <a:t>    JspWriter out=</a:t>
            </a:r>
            <a:r>
              <a:rPr lang="en-US" dirty="0" err="1"/>
              <a:t>pageContext.getOut</a:t>
            </a:r>
            <a:r>
              <a:rPr lang="en-US" dirty="0"/>
              <a:t>();  </a:t>
            </a:r>
          </a:p>
          <a:p>
            <a:r>
              <a:rPr lang="en-US" dirty="0"/>
              <a:t>    </a:t>
            </a:r>
            <a:r>
              <a:rPr lang="en-US" b="1" dirty="0"/>
              <a:t>try</a:t>
            </a:r>
            <a:r>
              <a:rPr lang="en-US" dirty="0"/>
              <a:t>{  </a:t>
            </a:r>
          </a:p>
          <a:p>
            <a:r>
              <a:rPr lang="en-US" dirty="0"/>
              <a:t>        out.print(number*number*number);  </a:t>
            </a:r>
          </a:p>
          <a:p>
            <a:r>
              <a:rPr lang="en-US" dirty="0"/>
              <a:t>    }</a:t>
            </a:r>
            <a:r>
              <a:rPr lang="en-US" b="1" dirty="0"/>
              <a:t>catch</a:t>
            </a:r>
            <a:r>
              <a:rPr lang="en-US" dirty="0"/>
              <a:t>(Exception e){</a:t>
            </a:r>
            <a:r>
              <a:rPr lang="en-US" dirty="0" err="1"/>
              <a:t>e.printStackTrace</a:t>
            </a:r>
            <a:r>
              <a:rPr lang="en-US" dirty="0"/>
              <a:t>();}  </a:t>
            </a:r>
          </a:p>
          <a:p>
            <a:r>
              <a:rPr lang="en-US" dirty="0"/>
              <a:t>      </a:t>
            </a:r>
          </a:p>
          <a:p>
            <a:r>
              <a:rPr lang="en-US" dirty="0"/>
              <a:t>    </a:t>
            </a:r>
            <a:r>
              <a:rPr lang="en-US" b="1" dirty="0"/>
              <a:t>return</a:t>
            </a:r>
            <a:r>
              <a:rPr lang="en-US" dirty="0"/>
              <a:t> SKIP_BODY;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0110CEC5-D548-403B-9823-DB42576D2C3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253</a:t>
            </a:fld>
            <a:endParaRPr lang="en-US" dirty="0"/>
          </a:p>
        </p:txBody>
      </p:sp>
    </p:spTree>
    <p:extLst>
      <p:ext uri="{BB962C8B-B14F-4D97-AF65-F5344CB8AC3E}">
        <p14:creationId xmlns:p14="http://schemas.microsoft.com/office/powerpoint/2010/main" val="23560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062" y="106680"/>
            <a:ext cx="8887290" cy="725424"/>
          </a:xfrm>
        </p:spPr>
        <p:txBody>
          <a:bodyPr/>
          <a:lstStyle/>
          <a:p>
            <a:r>
              <a:rPr lang="en-US" b="1" dirty="0" err="1"/>
              <a:t>mytags.tld</a:t>
            </a:r>
            <a:endParaRPr lang="en-US" dirty="0"/>
          </a:p>
        </p:txBody>
      </p:sp>
      <p:sp>
        <p:nvSpPr>
          <p:cNvPr id="3" name="Content Placeholder 2"/>
          <p:cNvSpPr>
            <a:spLocks noGrp="1"/>
          </p:cNvSpPr>
          <p:nvPr>
            <p:ph idx="1"/>
          </p:nvPr>
        </p:nvSpPr>
        <p:spPr>
          <a:xfrm>
            <a:off x="677334" y="941832"/>
            <a:ext cx="9262194" cy="5806439"/>
          </a:xfrm>
        </p:spPr>
        <p:txBody>
          <a:bodyPr>
            <a:normAutofit fontScale="62500" lnSpcReduction="20000"/>
          </a:bodyPr>
          <a:lstStyle/>
          <a:p>
            <a:r>
              <a:rPr lang="en-US" b="1" dirty="0"/>
              <a:t>&lt;?xml</a:t>
            </a:r>
            <a:r>
              <a:rPr lang="en-US" dirty="0"/>
              <a:t> version="1.0" encoding="ISO-8859-1" </a:t>
            </a:r>
            <a:r>
              <a:rPr lang="en-US" b="1" dirty="0"/>
              <a:t>?&gt;</a:t>
            </a:r>
            <a:r>
              <a:rPr lang="en-US" dirty="0"/>
              <a:t>  </a:t>
            </a:r>
          </a:p>
          <a:p>
            <a:r>
              <a:rPr lang="en-US" dirty="0"/>
              <a:t>&lt;!DOCTYPE taglib  </a:t>
            </a:r>
          </a:p>
          <a:p>
            <a:r>
              <a:rPr lang="en-US" dirty="0"/>
              <a:t>        PUBLIC "-//Sun Microsystems, Inc.//DTD JSP Tag Library 1.2//EN"  </a:t>
            </a:r>
          </a:p>
          <a:p>
            <a:r>
              <a:rPr lang="en-US" dirty="0"/>
              <a:t>        "http://java.sun.com/j2ee/</a:t>
            </a:r>
            <a:r>
              <a:rPr lang="en-US" dirty="0" err="1"/>
              <a:t>dtd</a:t>
            </a:r>
            <a:r>
              <a:rPr lang="en-US" dirty="0"/>
              <a:t>/web-jsptaglibrary_1_2.dtd"</a:t>
            </a:r>
            <a:r>
              <a:rPr lang="en-US" b="1" dirty="0"/>
              <a:t>&gt;</a:t>
            </a:r>
            <a:r>
              <a:rPr lang="en-US" dirty="0"/>
              <a:t>  </a:t>
            </a:r>
          </a:p>
          <a:p>
            <a:r>
              <a:rPr lang="en-US" dirty="0"/>
              <a:t>  </a:t>
            </a:r>
          </a:p>
          <a:p>
            <a:r>
              <a:rPr lang="en-US" b="1" dirty="0"/>
              <a:t>&lt;taglib&gt;</a:t>
            </a:r>
            <a:r>
              <a:rPr lang="en-US" dirty="0"/>
              <a:t>  </a:t>
            </a:r>
          </a:p>
          <a:p>
            <a:r>
              <a:rPr lang="en-US" dirty="0"/>
              <a:t>  </a:t>
            </a:r>
            <a:r>
              <a:rPr lang="en-US" b="1" dirty="0"/>
              <a:t>&lt;</a:t>
            </a:r>
            <a:r>
              <a:rPr lang="en-US" b="1" dirty="0" err="1"/>
              <a:t>tlib</a:t>
            </a:r>
            <a:r>
              <a:rPr lang="en-US" b="1" dirty="0"/>
              <a:t>-version&gt;</a:t>
            </a:r>
            <a:r>
              <a:rPr lang="en-US" dirty="0"/>
              <a:t>1.0</a:t>
            </a:r>
            <a:r>
              <a:rPr lang="en-US" b="1" dirty="0"/>
              <a:t>&lt;/</a:t>
            </a:r>
            <a:r>
              <a:rPr lang="en-US" b="1" dirty="0" err="1"/>
              <a:t>tlib</a:t>
            </a:r>
            <a:r>
              <a:rPr lang="en-US" b="1" dirty="0"/>
              <a:t>-version&gt;</a:t>
            </a:r>
            <a:r>
              <a:rPr lang="en-US" dirty="0"/>
              <a:t>  </a:t>
            </a:r>
          </a:p>
          <a:p>
            <a:r>
              <a:rPr lang="en-US" dirty="0"/>
              <a:t>  </a:t>
            </a:r>
            <a:r>
              <a:rPr lang="en-US" b="1" dirty="0"/>
              <a:t>&lt;jsp-version&gt;</a:t>
            </a:r>
            <a:r>
              <a:rPr lang="en-US" dirty="0"/>
              <a:t>1.2</a:t>
            </a:r>
            <a:r>
              <a:rPr lang="en-US" b="1" dirty="0"/>
              <a:t>&lt;/jsp-version&gt;</a:t>
            </a:r>
            <a:r>
              <a:rPr lang="en-US" dirty="0"/>
              <a:t>  </a:t>
            </a:r>
          </a:p>
          <a:p>
            <a:r>
              <a:rPr lang="en-US" dirty="0"/>
              <a:t>  </a:t>
            </a:r>
            <a:r>
              <a:rPr lang="en-US" b="1" dirty="0"/>
              <a:t>&lt;short-name&gt;</a:t>
            </a:r>
            <a:r>
              <a:rPr lang="en-US" dirty="0"/>
              <a:t>simple</a:t>
            </a:r>
            <a:r>
              <a:rPr lang="en-US" b="1" dirty="0"/>
              <a:t>&lt;/short-name&gt;</a:t>
            </a:r>
            <a:r>
              <a:rPr lang="en-US" dirty="0"/>
              <a:t>  </a:t>
            </a:r>
          </a:p>
          <a:p>
            <a:r>
              <a:rPr lang="en-US" dirty="0"/>
              <a:t>  </a:t>
            </a:r>
            <a:r>
              <a:rPr lang="en-US" b="1" dirty="0"/>
              <a:t>&lt;uri&gt;</a:t>
            </a:r>
            <a:r>
              <a:rPr lang="en-US" dirty="0"/>
              <a:t>http://tomcat.apache.org/example-taglib</a:t>
            </a:r>
            <a:r>
              <a:rPr lang="en-US" b="1" dirty="0"/>
              <a:t>&lt;/uri&gt;</a:t>
            </a:r>
            <a:r>
              <a:rPr lang="en-US" dirty="0"/>
              <a:t>  </a:t>
            </a:r>
          </a:p>
          <a:p>
            <a:r>
              <a:rPr lang="en-US" dirty="0"/>
              <a:t>  </a:t>
            </a:r>
            <a:r>
              <a:rPr lang="en-US" b="1" dirty="0"/>
              <a:t>&lt;description&gt;</a:t>
            </a:r>
            <a:r>
              <a:rPr lang="en-US" dirty="0"/>
              <a:t>A simple tab library for the examples</a:t>
            </a:r>
            <a:r>
              <a:rPr lang="en-US" b="1" dirty="0"/>
              <a:t>&lt;/description&gt;</a:t>
            </a:r>
            <a:r>
              <a:rPr lang="en-US" dirty="0"/>
              <a:t>  </a:t>
            </a:r>
          </a:p>
          <a:p>
            <a:r>
              <a:rPr lang="en-US" dirty="0"/>
              <a:t>  </a:t>
            </a:r>
          </a:p>
          <a:p>
            <a:r>
              <a:rPr lang="en-US" dirty="0"/>
              <a:t>  </a:t>
            </a:r>
            <a:r>
              <a:rPr lang="en-US" b="1" dirty="0"/>
              <a:t>&lt;tag&gt;</a:t>
            </a:r>
            <a:r>
              <a:rPr lang="en-US" dirty="0"/>
              <a:t>  </a:t>
            </a:r>
          </a:p>
          <a:p>
            <a:r>
              <a:rPr lang="en-US" dirty="0"/>
              <a:t>    </a:t>
            </a:r>
            <a:r>
              <a:rPr lang="en-US" b="1" dirty="0"/>
              <a:t>&lt;name&gt;</a:t>
            </a:r>
            <a:r>
              <a:rPr lang="en-US" dirty="0"/>
              <a:t>cube</a:t>
            </a:r>
            <a:r>
              <a:rPr lang="en-US" b="1" dirty="0"/>
              <a:t>&lt;/name&gt;</a:t>
            </a:r>
            <a:r>
              <a:rPr lang="en-US" dirty="0"/>
              <a:t>  </a:t>
            </a:r>
          </a:p>
          <a:p>
            <a:r>
              <a:rPr lang="en-US" dirty="0"/>
              <a:t>    </a:t>
            </a:r>
            <a:r>
              <a:rPr lang="en-US" b="1" dirty="0"/>
              <a:t>&lt;</a:t>
            </a:r>
            <a:r>
              <a:rPr lang="en-US" b="1" dirty="0" smtClean="0"/>
              <a:t>tag-class&gt;</a:t>
            </a:r>
            <a:r>
              <a:rPr lang="en-US" dirty="0" err="1" smtClean="0"/>
              <a:t>com.myit.taghandler.CubeNumber</a:t>
            </a:r>
            <a:r>
              <a:rPr lang="en-US" b="1" dirty="0"/>
              <a:t>&lt;/tag-class&gt;</a:t>
            </a:r>
            <a:r>
              <a:rPr lang="en-US" dirty="0"/>
              <a:t>  </a:t>
            </a:r>
          </a:p>
          <a:p>
            <a:r>
              <a:rPr lang="en-US" dirty="0"/>
              <a:t>    </a:t>
            </a:r>
            <a:r>
              <a:rPr lang="en-US" b="1" dirty="0"/>
              <a:t>&lt;attribute&gt;</a:t>
            </a:r>
            <a:r>
              <a:rPr lang="en-US" dirty="0"/>
              <a:t>  </a:t>
            </a:r>
          </a:p>
          <a:p>
            <a:r>
              <a:rPr lang="en-US" dirty="0"/>
              <a:t>    </a:t>
            </a:r>
            <a:r>
              <a:rPr lang="en-US" b="1" dirty="0"/>
              <a:t>&lt;name&gt;</a:t>
            </a:r>
            <a:r>
              <a:rPr lang="en-US" dirty="0"/>
              <a:t>number</a:t>
            </a:r>
            <a:r>
              <a:rPr lang="en-US" b="1" dirty="0"/>
              <a:t>&lt;/name&gt;</a:t>
            </a:r>
            <a:r>
              <a:rPr lang="en-US" dirty="0"/>
              <a:t>  </a:t>
            </a:r>
          </a:p>
          <a:p>
            <a:r>
              <a:rPr lang="en-US" dirty="0"/>
              <a:t>    </a:t>
            </a:r>
            <a:r>
              <a:rPr lang="en-US" b="1" dirty="0"/>
              <a:t>&lt;required&gt;</a:t>
            </a:r>
            <a:r>
              <a:rPr lang="en-US" dirty="0"/>
              <a:t>true</a:t>
            </a:r>
            <a:r>
              <a:rPr lang="en-US" b="1" dirty="0"/>
              <a:t>&lt;/required&gt;</a:t>
            </a:r>
            <a:r>
              <a:rPr lang="en-US" dirty="0"/>
              <a:t>  </a:t>
            </a:r>
          </a:p>
          <a:p>
            <a:r>
              <a:rPr lang="en-US" dirty="0"/>
              <a:t>    </a:t>
            </a:r>
            <a:r>
              <a:rPr lang="en-US" b="1" dirty="0"/>
              <a:t>&lt;/attribute&gt;</a:t>
            </a:r>
            <a:r>
              <a:rPr lang="en-US" dirty="0"/>
              <a:t>  </a:t>
            </a:r>
          </a:p>
          <a:p>
            <a:r>
              <a:rPr lang="en-US" dirty="0"/>
              <a:t>  </a:t>
            </a:r>
            <a:r>
              <a:rPr lang="en-US" b="1" dirty="0"/>
              <a:t>&lt;/tag&gt;</a:t>
            </a:r>
            <a:r>
              <a:rPr lang="en-US" dirty="0"/>
              <a:t>  </a:t>
            </a:r>
          </a:p>
          <a:p>
            <a:r>
              <a:rPr lang="en-US" b="1" dirty="0"/>
              <a:t>&lt;/taglib&gt;</a:t>
            </a:r>
            <a:r>
              <a:rPr lang="en-US" dirty="0"/>
              <a:t>  </a:t>
            </a:r>
          </a:p>
          <a:p>
            <a:endParaRPr lang="en-US" dirty="0"/>
          </a:p>
        </p:txBody>
      </p:sp>
      <p:sp>
        <p:nvSpPr>
          <p:cNvPr id="4" name="Date Placeholder 3"/>
          <p:cNvSpPr>
            <a:spLocks noGrp="1"/>
          </p:cNvSpPr>
          <p:nvPr>
            <p:ph type="dt" sz="half" idx="10"/>
          </p:nvPr>
        </p:nvSpPr>
        <p:spPr/>
        <p:txBody>
          <a:bodyPr/>
          <a:lstStyle/>
          <a:p>
            <a:fld id="{227EDB33-AA8D-4306-BAB1-98EC488E0E8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254</a:t>
            </a:fld>
            <a:endParaRPr lang="en-US" dirty="0"/>
          </a:p>
        </p:txBody>
      </p:sp>
    </p:spTree>
    <p:extLst>
      <p:ext uri="{BB962C8B-B14F-4D97-AF65-F5344CB8AC3E}">
        <p14:creationId xmlns:p14="http://schemas.microsoft.com/office/powerpoint/2010/main" val="307603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
                                            <p:txEl>
                                              <p:pRg st="20" end="20"/>
                                            </p:txEl>
                                          </p:spTgt>
                                        </p:tgtEl>
                                        <p:attrNameLst>
                                          <p:attrName>style.visibility</p:attrName>
                                        </p:attrNameLst>
                                      </p:cBhvr>
                                      <p:to>
                                        <p:strVal val="visible"/>
                                      </p:to>
                                    </p:set>
                                    <p:anim calcmode="lin" valueType="num">
                                      <p:cBhvr additive="base">
                                        <p:cTn id="127"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Cube of 4 is: 64  </a:t>
            </a:r>
          </a:p>
          <a:p>
            <a:endParaRPr lang="en-US" dirty="0"/>
          </a:p>
        </p:txBody>
      </p:sp>
      <p:sp>
        <p:nvSpPr>
          <p:cNvPr id="4" name="Date Placeholder 3"/>
          <p:cNvSpPr>
            <a:spLocks noGrp="1"/>
          </p:cNvSpPr>
          <p:nvPr>
            <p:ph type="dt" sz="half" idx="10"/>
          </p:nvPr>
        </p:nvSpPr>
        <p:spPr/>
        <p:txBody>
          <a:bodyPr/>
          <a:lstStyle/>
          <a:p>
            <a:fld id="{8959C711-7B44-435F-A128-E736181A566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255</a:t>
            </a:fld>
            <a:endParaRPr lang="en-US" dirty="0"/>
          </a:p>
        </p:txBody>
      </p:sp>
    </p:spTree>
    <p:extLst>
      <p:ext uri="{BB962C8B-B14F-4D97-AF65-F5344CB8AC3E}">
        <p14:creationId xmlns:p14="http://schemas.microsoft.com/office/powerpoint/2010/main" val="282649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URI in JSP Custom Tag</a:t>
            </a:r>
            <a:br>
              <a:rPr lang="en-US" dirty="0"/>
            </a:br>
            <a:endParaRPr lang="en-US" dirty="0"/>
          </a:p>
        </p:txBody>
      </p:sp>
      <p:sp>
        <p:nvSpPr>
          <p:cNvPr id="3" name="Content Placeholder 2"/>
          <p:cNvSpPr>
            <a:spLocks noGrp="1"/>
          </p:cNvSpPr>
          <p:nvPr>
            <p:ph idx="1"/>
          </p:nvPr>
        </p:nvSpPr>
        <p:spPr/>
        <p:txBody>
          <a:bodyPr/>
          <a:lstStyle/>
          <a:p>
            <a:r>
              <a:rPr lang="en-US" dirty="0"/>
              <a:t>We can use the custom URI, to tell the web container about the tld file. In such case, we need to define the taglib element in the web.xml. The web container gets the information about the tld file from the web.xml file for the specified URI.</a:t>
            </a:r>
          </a:p>
        </p:txBody>
      </p:sp>
      <p:sp>
        <p:nvSpPr>
          <p:cNvPr id="4" name="Date Placeholder 3"/>
          <p:cNvSpPr>
            <a:spLocks noGrp="1"/>
          </p:cNvSpPr>
          <p:nvPr>
            <p:ph type="dt" sz="half" idx="10"/>
          </p:nvPr>
        </p:nvSpPr>
        <p:spPr/>
        <p:txBody>
          <a:bodyPr/>
          <a:lstStyle/>
          <a:p>
            <a:fld id="{15F3191B-CC61-4F5F-B849-270D24ED85B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256</a:t>
            </a:fld>
            <a:endParaRPr lang="en-US" dirty="0"/>
          </a:p>
        </p:txBody>
      </p:sp>
    </p:spTree>
    <p:extLst>
      <p:ext uri="{BB962C8B-B14F-4D97-AF65-F5344CB8AC3E}">
        <p14:creationId xmlns:p14="http://schemas.microsoft.com/office/powerpoint/2010/main" val="45070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to use custom URI in JSP Custom Tag</a:t>
            </a:r>
            <a:br>
              <a:rPr lang="en-US" dirty="0"/>
            </a:br>
            <a:endParaRPr lang="en-US" dirty="0"/>
          </a:p>
        </p:txBody>
      </p:sp>
      <p:sp>
        <p:nvSpPr>
          <p:cNvPr id="3" name="Content Placeholder 2"/>
          <p:cNvSpPr>
            <a:spLocks noGrp="1"/>
          </p:cNvSpPr>
          <p:nvPr>
            <p:ph idx="1"/>
          </p:nvPr>
        </p:nvSpPr>
        <p:spPr/>
        <p:txBody>
          <a:bodyPr/>
          <a:lstStyle/>
          <a:p>
            <a:r>
              <a:rPr lang="en-US" dirty="0"/>
              <a:t>In this example, we are going to use the custom uri in the JSP file. For this application, we need to focus on 4 files.</a:t>
            </a:r>
          </a:p>
          <a:p>
            <a:r>
              <a:rPr lang="en-US" dirty="0"/>
              <a:t>index.jsp</a:t>
            </a:r>
          </a:p>
          <a:p>
            <a:r>
              <a:rPr lang="en-US" dirty="0"/>
              <a:t>web.xml</a:t>
            </a:r>
          </a:p>
          <a:p>
            <a:r>
              <a:rPr lang="en-US" dirty="0" err="1"/>
              <a:t>mytags.tld</a:t>
            </a:r>
            <a:endParaRPr lang="en-US" dirty="0"/>
          </a:p>
          <a:p>
            <a:r>
              <a:rPr lang="en-US" dirty="0"/>
              <a:t>PrintDate.java</a:t>
            </a:r>
          </a:p>
          <a:p>
            <a:endParaRPr lang="en-US" dirty="0"/>
          </a:p>
        </p:txBody>
      </p:sp>
      <p:sp>
        <p:nvSpPr>
          <p:cNvPr id="4" name="Date Placeholder 3"/>
          <p:cNvSpPr>
            <a:spLocks noGrp="1"/>
          </p:cNvSpPr>
          <p:nvPr>
            <p:ph type="dt" sz="half" idx="10"/>
          </p:nvPr>
        </p:nvSpPr>
        <p:spPr/>
        <p:txBody>
          <a:bodyPr/>
          <a:lstStyle/>
          <a:p>
            <a:fld id="{785A79D8-1D9B-4817-99AA-899867B9137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257</a:t>
            </a:fld>
            <a:endParaRPr lang="en-US" dirty="0"/>
          </a:p>
        </p:txBody>
      </p:sp>
    </p:spTree>
    <p:extLst>
      <p:ext uri="{BB962C8B-B14F-4D97-AF65-F5344CB8AC3E}">
        <p14:creationId xmlns:p14="http://schemas.microsoft.com/office/powerpoint/2010/main" val="345345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dirty="0"/>
              <a:t>&lt;%@ taglib uri="</a:t>
            </a:r>
            <a:r>
              <a:rPr lang="en-US" dirty="0" err="1"/>
              <a:t>mytags</a:t>
            </a:r>
            <a:r>
              <a:rPr lang="en-US" dirty="0"/>
              <a:t>" prefix="m" %&gt;  </a:t>
            </a:r>
          </a:p>
          <a:p>
            <a:r>
              <a:rPr lang="en-US" dirty="0"/>
              <a:t>Today is: &lt;</a:t>
            </a:r>
            <a:r>
              <a:rPr lang="en-US" dirty="0" err="1"/>
              <a:t>m:today</a:t>
            </a:r>
            <a:r>
              <a:rPr lang="en-US" dirty="0"/>
              <a:t>&gt;&lt;/</a:t>
            </a:r>
            <a:r>
              <a:rPr lang="en-US" dirty="0" err="1"/>
              <a:t>m:today</a:t>
            </a:r>
            <a:r>
              <a:rPr lang="en-US" dirty="0"/>
              <a:t>&gt; </a:t>
            </a:r>
          </a:p>
          <a:p>
            <a:endParaRPr lang="en-US" dirty="0"/>
          </a:p>
        </p:txBody>
      </p:sp>
      <p:sp>
        <p:nvSpPr>
          <p:cNvPr id="4" name="Date Placeholder 3"/>
          <p:cNvSpPr>
            <a:spLocks noGrp="1"/>
          </p:cNvSpPr>
          <p:nvPr>
            <p:ph type="dt" sz="half" idx="10"/>
          </p:nvPr>
        </p:nvSpPr>
        <p:spPr/>
        <p:txBody>
          <a:bodyPr/>
          <a:lstStyle/>
          <a:p>
            <a:fld id="{EE63610E-9AD8-498A-8C26-FE427610FBB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258</a:t>
            </a:fld>
            <a:endParaRPr lang="en-US" dirty="0"/>
          </a:p>
        </p:txBody>
      </p:sp>
    </p:spTree>
    <p:extLst>
      <p:ext uri="{BB962C8B-B14F-4D97-AF65-F5344CB8AC3E}">
        <p14:creationId xmlns:p14="http://schemas.microsoft.com/office/powerpoint/2010/main" val="175483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Web.xml</a:t>
            </a:r>
            <a:endParaRPr lang="en-US" dirty="0"/>
          </a:p>
        </p:txBody>
      </p:sp>
      <p:sp>
        <p:nvSpPr>
          <p:cNvPr id="3" name="Content Placeholder 2"/>
          <p:cNvSpPr>
            <a:spLocks noGrp="1"/>
          </p:cNvSpPr>
          <p:nvPr>
            <p:ph idx="1"/>
          </p:nvPr>
        </p:nvSpPr>
        <p:spPr/>
        <p:txBody>
          <a:bodyPr>
            <a:normAutofit lnSpcReduction="10000"/>
          </a:bodyPr>
          <a:lstStyle/>
          <a:p>
            <a:r>
              <a:rPr lang="en-US" dirty="0"/>
              <a:t>&lt;web-app&gt;  </a:t>
            </a:r>
          </a:p>
          <a:p>
            <a:r>
              <a:rPr lang="en-US" dirty="0"/>
              <a:t>  </a:t>
            </a:r>
          </a:p>
          <a:p>
            <a:r>
              <a:rPr lang="en-US" dirty="0"/>
              <a:t>&lt;jsp-config&gt;  </a:t>
            </a:r>
          </a:p>
          <a:p>
            <a:r>
              <a:rPr lang="en-US" dirty="0"/>
              <a:t>&lt;taglib&gt;  </a:t>
            </a:r>
          </a:p>
          <a:p>
            <a:r>
              <a:rPr lang="en-US" dirty="0"/>
              <a:t>&lt;taglib-uri&gt;</a:t>
            </a:r>
            <a:r>
              <a:rPr lang="en-US" dirty="0" err="1"/>
              <a:t>mytags</a:t>
            </a:r>
            <a:r>
              <a:rPr lang="en-US" dirty="0"/>
              <a:t>&lt;/taglib-uri&gt;  </a:t>
            </a:r>
          </a:p>
          <a:p>
            <a:r>
              <a:rPr lang="en-US" dirty="0"/>
              <a:t>&lt;taglib-location&gt;/WEB-INF/</a:t>
            </a:r>
            <a:r>
              <a:rPr lang="en-US" dirty="0" err="1"/>
              <a:t>mytags.tld</a:t>
            </a:r>
            <a:r>
              <a:rPr lang="en-US" dirty="0"/>
              <a:t>&lt;/taglib-location&gt;  </a:t>
            </a:r>
          </a:p>
          <a:p>
            <a:r>
              <a:rPr lang="en-US" dirty="0"/>
              <a:t>&lt;/taglib&gt;  </a:t>
            </a:r>
          </a:p>
          <a:p>
            <a:r>
              <a:rPr lang="en-US" dirty="0"/>
              <a:t>&lt;/jsp-config&gt;  </a:t>
            </a:r>
          </a:p>
          <a:p>
            <a:r>
              <a:rPr lang="en-US" dirty="0"/>
              <a:t>  </a:t>
            </a:r>
          </a:p>
          <a:p>
            <a:r>
              <a:rPr lang="en-US" dirty="0"/>
              <a:t>&lt;/web-app&gt;</a:t>
            </a:r>
          </a:p>
          <a:p>
            <a:endParaRPr lang="en-US" dirty="0"/>
          </a:p>
        </p:txBody>
      </p:sp>
      <p:sp>
        <p:nvSpPr>
          <p:cNvPr id="4" name="Date Placeholder 3"/>
          <p:cNvSpPr>
            <a:spLocks noGrp="1"/>
          </p:cNvSpPr>
          <p:nvPr>
            <p:ph type="dt" sz="half" idx="10"/>
          </p:nvPr>
        </p:nvSpPr>
        <p:spPr/>
        <p:txBody>
          <a:bodyPr/>
          <a:lstStyle/>
          <a:p>
            <a:fld id="{3497F15D-0BCA-46A4-ACC2-C7613C05ACF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259</a:t>
            </a:fld>
            <a:endParaRPr lang="en-US" dirty="0"/>
          </a:p>
        </p:txBody>
      </p:sp>
    </p:spTree>
    <p:extLst>
      <p:ext uri="{BB962C8B-B14F-4D97-AF65-F5344CB8AC3E}">
        <p14:creationId xmlns:p14="http://schemas.microsoft.com/office/powerpoint/2010/main" val="3205386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Welcome.jsp</a:t>
            </a:r>
            <a:endParaRPr lang="en-US" dirty="0"/>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&lt;%  </a:t>
            </a:r>
          </a:p>
          <a:p>
            <a:r>
              <a:rPr lang="en-US" dirty="0"/>
              <a:t>String name=request.getParameter("uname");  </a:t>
            </a:r>
          </a:p>
          <a:p>
            <a:r>
              <a:rPr lang="en-US" dirty="0"/>
              <a:t>out.print("welcome "+name);  </a:t>
            </a:r>
          </a:p>
          <a:p>
            <a:r>
              <a:rPr lang="en-US" dirty="0"/>
              <a:t>%&gt;  </a:t>
            </a:r>
          </a:p>
          <a:p>
            <a:r>
              <a:rPr lang="en-US" dirty="0"/>
              <a:t>&lt;/form&gt;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B709063C-C6AD-41AE-BED9-68FAAC8975C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a:t>
            </a:fld>
            <a:endParaRPr lang="en-US" dirty="0"/>
          </a:p>
        </p:txBody>
      </p:sp>
    </p:spTree>
    <p:extLst>
      <p:ext uri="{BB962C8B-B14F-4D97-AF65-F5344CB8AC3E}">
        <p14:creationId xmlns:p14="http://schemas.microsoft.com/office/powerpoint/2010/main" val="2420287890"/>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34568"/>
          </a:xfrm>
        </p:spPr>
        <p:txBody>
          <a:bodyPr/>
          <a:lstStyle/>
          <a:p>
            <a:r>
              <a:rPr lang="en-US" dirty="0" err="1" smtClean="0"/>
              <a:t>Mytags.tld</a:t>
            </a:r>
            <a:endParaRPr lang="en-US" dirty="0"/>
          </a:p>
        </p:txBody>
      </p:sp>
      <p:sp>
        <p:nvSpPr>
          <p:cNvPr id="3" name="Content Placeholder 2"/>
          <p:cNvSpPr>
            <a:spLocks noGrp="1"/>
          </p:cNvSpPr>
          <p:nvPr>
            <p:ph idx="1"/>
          </p:nvPr>
        </p:nvSpPr>
        <p:spPr>
          <a:xfrm>
            <a:off x="677334" y="576073"/>
            <a:ext cx="9783402" cy="5465290"/>
          </a:xfrm>
        </p:spPr>
        <p:txBody>
          <a:bodyPr>
            <a:normAutofit fontScale="85000" lnSpcReduction="20000"/>
          </a:bodyPr>
          <a:lstStyle/>
          <a:p>
            <a:endParaRPr lang="en-US" dirty="0" smtClean="0"/>
          </a:p>
          <a:p>
            <a:r>
              <a:rPr lang="en-US" dirty="0" smtClean="0"/>
              <a:t>&lt;?</a:t>
            </a:r>
            <a:r>
              <a:rPr lang="en-US" dirty="0"/>
              <a:t>xml version="1.0" encoding="ISO-8859-1" ?&gt;  </a:t>
            </a:r>
          </a:p>
          <a:p>
            <a:r>
              <a:rPr lang="en-US" dirty="0"/>
              <a:t>&lt;!DOCTYPE taglib  </a:t>
            </a:r>
          </a:p>
          <a:p>
            <a:r>
              <a:rPr lang="en-US" dirty="0"/>
              <a:t>        PUBLIC "-//Sun Microsystems, Inc.//DTD JSP Tag Library 1.2//EN"  </a:t>
            </a:r>
          </a:p>
          <a:p>
            <a:r>
              <a:rPr lang="en-US" dirty="0"/>
              <a:t>        "http://java.sun.com/j2ee/</a:t>
            </a:r>
            <a:r>
              <a:rPr lang="en-US" dirty="0" err="1"/>
              <a:t>dtd</a:t>
            </a:r>
            <a:r>
              <a:rPr lang="en-US" dirty="0"/>
              <a:t>/web-jsptaglibrary_1_2.dtd"&gt;  </a:t>
            </a:r>
          </a:p>
          <a:p>
            <a:r>
              <a:rPr lang="en-US" dirty="0"/>
              <a:t>  </a:t>
            </a:r>
          </a:p>
          <a:p>
            <a:r>
              <a:rPr lang="en-US" dirty="0"/>
              <a:t>&lt;taglib&gt;  </a:t>
            </a:r>
          </a:p>
          <a:p>
            <a:r>
              <a:rPr lang="en-US" dirty="0"/>
              <a:t>  &lt;</a:t>
            </a:r>
            <a:r>
              <a:rPr lang="en-US" dirty="0" err="1"/>
              <a:t>tlib</a:t>
            </a:r>
            <a:r>
              <a:rPr lang="en-US" dirty="0"/>
              <a:t>-version&gt;1.0&lt;/</a:t>
            </a:r>
            <a:r>
              <a:rPr lang="en-US" dirty="0" err="1"/>
              <a:t>tlib</a:t>
            </a:r>
            <a:r>
              <a:rPr lang="en-US" dirty="0"/>
              <a:t>-version&gt;  </a:t>
            </a:r>
          </a:p>
          <a:p>
            <a:r>
              <a:rPr lang="en-US" dirty="0"/>
              <a:t>  &lt;jsp-version&gt;1.2&lt;/jsp-version&gt;  </a:t>
            </a:r>
          </a:p>
          <a:p>
            <a:r>
              <a:rPr lang="en-US" dirty="0"/>
              <a:t>  &lt;</a:t>
            </a:r>
            <a:r>
              <a:rPr lang="en-US" b="1" dirty="0"/>
              <a:t>short</a:t>
            </a:r>
            <a:r>
              <a:rPr lang="en-US" dirty="0"/>
              <a:t>-name&gt;simple&lt;/</a:t>
            </a:r>
            <a:r>
              <a:rPr lang="en-US" b="1" dirty="0"/>
              <a:t>short</a:t>
            </a:r>
            <a:r>
              <a:rPr lang="en-US" dirty="0"/>
              <a:t>-name&gt;  </a:t>
            </a:r>
          </a:p>
          <a:p>
            <a:r>
              <a:rPr lang="en-US" dirty="0"/>
              <a:t>  &lt;uri&gt;</a:t>
            </a:r>
            <a:r>
              <a:rPr lang="en-US" dirty="0" err="1"/>
              <a:t>mytags</a:t>
            </a:r>
            <a:r>
              <a:rPr lang="en-US" dirty="0"/>
              <a:t>&lt;/uri&gt;  </a:t>
            </a:r>
          </a:p>
          <a:p>
            <a:r>
              <a:rPr lang="en-US" dirty="0"/>
              <a:t>  &lt;description&gt;A simple tab library </a:t>
            </a:r>
            <a:r>
              <a:rPr lang="en-US" b="1" dirty="0"/>
              <a:t>for</a:t>
            </a:r>
            <a:r>
              <a:rPr lang="en-US" dirty="0"/>
              <a:t> the examples&lt;/description&gt;  </a:t>
            </a:r>
          </a:p>
          <a:p>
            <a:r>
              <a:rPr lang="en-US" dirty="0"/>
              <a:t>    &lt;tag&gt;  </a:t>
            </a:r>
          </a:p>
          <a:p>
            <a:r>
              <a:rPr lang="en-US" dirty="0"/>
              <a:t>    &lt;name&gt;today&lt;/name&gt;  </a:t>
            </a:r>
          </a:p>
          <a:p>
            <a:r>
              <a:rPr lang="en-US" dirty="0"/>
              <a:t>    &lt;</a:t>
            </a:r>
            <a:r>
              <a:rPr lang="en-US" dirty="0" smtClean="0"/>
              <a:t>tag-</a:t>
            </a:r>
            <a:r>
              <a:rPr lang="en-US" b="1" dirty="0" smtClean="0"/>
              <a:t>class</a:t>
            </a:r>
            <a:r>
              <a:rPr lang="en-US" dirty="0" smtClean="0"/>
              <a:t>&gt;</a:t>
            </a:r>
            <a:r>
              <a:rPr lang="en-US" dirty="0" err="1" smtClean="0"/>
              <a:t>com.myit.taghandler.PrintDate</a:t>
            </a:r>
            <a:r>
              <a:rPr lang="en-US" dirty="0"/>
              <a:t>&lt;/tag-</a:t>
            </a:r>
            <a:r>
              <a:rPr lang="en-US" b="1" dirty="0"/>
              <a:t>class</a:t>
            </a:r>
            <a:r>
              <a:rPr lang="en-US" dirty="0"/>
              <a:t>&gt;  </a:t>
            </a:r>
          </a:p>
          <a:p>
            <a:r>
              <a:rPr lang="en-US" dirty="0"/>
              <a:t>  &lt;/tag&gt;  </a:t>
            </a:r>
          </a:p>
          <a:p>
            <a:r>
              <a:rPr lang="en-US" dirty="0"/>
              <a:t>&lt;/taglib&gt;  </a:t>
            </a:r>
          </a:p>
          <a:p>
            <a:endParaRPr lang="en-US" dirty="0"/>
          </a:p>
        </p:txBody>
      </p:sp>
      <p:sp>
        <p:nvSpPr>
          <p:cNvPr id="4" name="Date Placeholder 3"/>
          <p:cNvSpPr>
            <a:spLocks noGrp="1"/>
          </p:cNvSpPr>
          <p:nvPr>
            <p:ph type="dt" sz="half" idx="10"/>
          </p:nvPr>
        </p:nvSpPr>
        <p:spPr/>
        <p:txBody>
          <a:bodyPr/>
          <a:lstStyle/>
          <a:p>
            <a:fld id="{BD53BA8A-C8A6-452B-872D-2C3999BE211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260</a:t>
            </a:fld>
            <a:endParaRPr lang="en-US" dirty="0"/>
          </a:p>
        </p:txBody>
      </p:sp>
    </p:spTree>
    <p:extLst>
      <p:ext uri="{BB962C8B-B14F-4D97-AF65-F5344CB8AC3E}">
        <p14:creationId xmlns:p14="http://schemas.microsoft.com/office/powerpoint/2010/main" val="34217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 calcmode="lin" valueType="num">
                                      <p:cBhvr additive="base">
                                        <p:cTn id="9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PrintDate.java</a:t>
            </a:r>
            <a:endParaRPr lang="en-US" dirty="0"/>
          </a:p>
        </p:txBody>
      </p:sp>
      <p:sp>
        <p:nvSpPr>
          <p:cNvPr id="3" name="Content Placeholder 2"/>
          <p:cNvSpPr>
            <a:spLocks noGrp="1"/>
          </p:cNvSpPr>
          <p:nvPr>
            <p:ph idx="1"/>
          </p:nvPr>
        </p:nvSpPr>
        <p:spPr>
          <a:xfrm>
            <a:off x="677334" y="1261873"/>
            <a:ext cx="9253050" cy="4779490"/>
          </a:xfrm>
        </p:spPr>
        <p:txBody>
          <a:bodyPr>
            <a:normAutofit lnSpcReduction="10000"/>
          </a:bodyPr>
          <a:lstStyle/>
          <a:p>
            <a:r>
              <a:rPr lang="en-US" b="1" dirty="0"/>
              <a:t>package</a:t>
            </a:r>
            <a:r>
              <a:rPr lang="en-US" dirty="0"/>
              <a:t> </a:t>
            </a:r>
            <a:r>
              <a:rPr lang="en-US" dirty="0" err="1" smtClean="0"/>
              <a:t>com.myit.tag</a:t>
            </a:r>
            <a:endParaRPr lang="en-US" dirty="0" smtClean="0"/>
          </a:p>
          <a:p>
            <a:r>
              <a:rPr lang="en-US" b="1" dirty="0"/>
              <a:t>public</a:t>
            </a:r>
            <a:r>
              <a:rPr lang="en-US" dirty="0"/>
              <a:t> </a:t>
            </a:r>
            <a:r>
              <a:rPr lang="en-US" b="1" dirty="0"/>
              <a:t>class</a:t>
            </a:r>
            <a:r>
              <a:rPr lang="en-US" dirty="0"/>
              <a:t> </a:t>
            </a:r>
            <a:r>
              <a:rPr lang="en-US" dirty="0" err="1"/>
              <a:t>PrintDate</a:t>
            </a:r>
            <a:r>
              <a:rPr lang="en-US" dirty="0"/>
              <a:t> </a:t>
            </a:r>
            <a:r>
              <a:rPr lang="en-US" b="1" dirty="0"/>
              <a:t>extends</a:t>
            </a:r>
            <a:r>
              <a:rPr lang="en-US" dirty="0"/>
              <a:t> </a:t>
            </a:r>
            <a:r>
              <a:rPr lang="en-US" dirty="0" err="1"/>
              <a:t>TagSupport</a:t>
            </a:r>
            <a:r>
              <a:rPr lang="en-US" dirty="0"/>
              <a:t>{  </a:t>
            </a:r>
          </a:p>
          <a:p>
            <a:r>
              <a:rPr lang="en-US" dirty="0"/>
              <a:t>  </a:t>
            </a:r>
          </a:p>
          <a:p>
            <a:r>
              <a:rPr lang="en-US" b="1" dirty="0"/>
              <a:t>public</a:t>
            </a:r>
            <a:r>
              <a:rPr lang="en-US" dirty="0"/>
              <a:t> </a:t>
            </a:r>
            <a:r>
              <a:rPr lang="en-US" b="1" dirty="0"/>
              <a:t>int</a:t>
            </a:r>
            <a:r>
              <a:rPr lang="en-US" dirty="0"/>
              <a:t> </a:t>
            </a:r>
            <a:r>
              <a:rPr lang="en-US" dirty="0" err="1"/>
              <a:t>doStartTag</a:t>
            </a:r>
            <a:r>
              <a:rPr lang="en-US" dirty="0"/>
              <a:t>() </a:t>
            </a:r>
            <a:r>
              <a:rPr lang="en-US" b="1" dirty="0"/>
              <a:t>throws</a:t>
            </a:r>
            <a:r>
              <a:rPr lang="en-US" dirty="0"/>
              <a:t> JspException {  </a:t>
            </a:r>
          </a:p>
          <a:p>
            <a:r>
              <a:rPr lang="en-US" dirty="0"/>
              <a:t>    JspWriter out=</a:t>
            </a:r>
            <a:r>
              <a:rPr lang="en-US" dirty="0" err="1"/>
              <a:t>pageContext.getOut</a:t>
            </a:r>
            <a:r>
              <a:rPr lang="en-US" dirty="0"/>
              <a:t>();  </a:t>
            </a:r>
          </a:p>
          <a:p>
            <a:r>
              <a:rPr lang="en-US" dirty="0"/>
              <a:t>    </a:t>
            </a:r>
            <a:r>
              <a:rPr lang="en-US" b="1" dirty="0"/>
              <a:t>try</a:t>
            </a:r>
            <a:r>
              <a:rPr lang="en-US" dirty="0"/>
              <a:t>{  </a:t>
            </a:r>
          </a:p>
          <a:p>
            <a:r>
              <a:rPr lang="en-US" dirty="0"/>
              <a:t>        out.print(java.util.Calendar.getInstance().getTime());  </a:t>
            </a:r>
          </a:p>
          <a:p>
            <a:r>
              <a:rPr lang="en-US" dirty="0"/>
              <a:t>    }</a:t>
            </a:r>
            <a:r>
              <a:rPr lang="en-US" b="1" dirty="0"/>
              <a:t>catch</a:t>
            </a:r>
            <a:r>
              <a:rPr lang="en-US" dirty="0"/>
              <a:t>(Exception e){</a:t>
            </a:r>
            <a:r>
              <a:rPr lang="en-US" dirty="0" err="1"/>
              <a:t>e.printStackTrace</a:t>
            </a:r>
            <a:r>
              <a:rPr lang="en-US" dirty="0"/>
              <a:t>();}  </a:t>
            </a:r>
          </a:p>
          <a:p>
            <a:r>
              <a:rPr lang="en-US" dirty="0"/>
              <a:t>      </a:t>
            </a:r>
          </a:p>
          <a:p>
            <a:r>
              <a:rPr lang="en-US" dirty="0"/>
              <a:t>    </a:t>
            </a:r>
            <a:r>
              <a:rPr lang="en-US" b="1" dirty="0"/>
              <a:t>return</a:t>
            </a:r>
            <a:r>
              <a:rPr lang="en-US" dirty="0"/>
              <a:t> SKIP_BODY;  </a:t>
            </a:r>
          </a:p>
          <a:p>
            <a:r>
              <a:rPr lang="en-US" dirty="0"/>
              <a:t>    }  </a:t>
            </a:r>
          </a:p>
          <a:p>
            <a:r>
              <a:rPr lang="en-US" dirty="0"/>
              <a:t>  </a:t>
            </a:r>
            <a:r>
              <a:rPr lang="en-US" dirty="0" smtClean="0"/>
              <a:t>}</a:t>
            </a:r>
            <a:r>
              <a:rPr lang="en-US" dirty="0"/>
              <a:t>  </a:t>
            </a:r>
          </a:p>
          <a:p>
            <a:endParaRPr lang="en-US" dirty="0"/>
          </a:p>
        </p:txBody>
      </p:sp>
      <p:sp>
        <p:nvSpPr>
          <p:cNvPr id="4" name="Date Placeholder 3"/>
          <p:cNvSpPr>
            <a:spLocks noGrp="1"/>
          </p:cNvSpPr>
          <p:nvPr>
            <p:ph type="dt" sz="half" idx="10"/>
          </p:nvPr>
        </p:nvSpPr>
        <p:spPr/>
        <p:txBody>
          <a:bodyPr/>
          <a:lstStyle/>
          <a:p>
            <a:fld id="{3208C10B-7BF5-4265-A085-BA04863C970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261</a:t>
            </a:fld>
            <a:endParaRPr lang="en-US" dirty="0"/>
          </a:p>
        </p:txBody>
      </p:sp>
    </p:spTree>
    <p:extLst>
      <p:ext uri="{BB962C8B-B14F-4D97-AF65-F5344CB8AC3E}">
        <p14:creationId xmlns:p14="http://schemas.microsoft.com/office/powerpoint/2010/main" val="261765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Can we use JavaScript with JSP Pages?</a:t>
            </a:r>
          </a:p>
        </p:txBody>
      </p:sp>
      <p:sp>
        <p:nvSpPr>
          <p:cNvPr id="3" name="Content Placeholder 2"/>
          <p:cNvSpPr>
            <a:spLocks noGrp="1"/>
          </p:cNvSpPr>
          <p:nvPr>
            <p:ph idx="1"/>
          </p:nvPr>
        </p:nvSpPr>
        <p:spPr/>
        <p:txBody>
          <a:bodyPr/>
          <a:lstStyle/>
          <a:p>
            <a:r>
              <a:rPr lang="en-US" dirty="0"/>
              <a:t>Yes why not, I have seen some developers getting confused with this. Even though JSP is a server side technology, it’s used to generate client side response and we can add </a:t>
            </a:r>
            <a:r>
              <a:rPr lang="en-US" dirty="0" err="1"/>
              <a:t>javascript</a:t>
            </a:r>
            <a:r>
              <a:rPr lang="en-US" dirty="0"/>
              <a:t> or CSS code like any other HTML page.</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262</a:t>
            </a:fld>
            <a:endParaRPr lang="en-US" dirty="0"/>
          </a:p>
        </p:txBody>
      </p:sp>
    </p:spTree>
    <p:extLst>
      <p:ext uri="{BB962C8B-B14F-4D97-AF65-F5344CB8AC3E}">
        <p14:creationId xmlns:p14="http://schemas.microsoft.com/office/powerpoint/2010/main" val="3451665145"/>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0"/>
            <a:ext cx="8596668" cy="655093"/>
          </a:xfrm>
        </p:spPr>
        <p:txBody>
          <a:bodyPr>
            <a:normAutofit fontScale="90000"/>
          </a:bodyPr>
          <a:lstStyle/>
          <a:p>
            <a:r>
              <a:rPr lang="en-US" dirty="0" smtClean="0"/>
              <a:t>Web Application / Enterprise Application Layers</a:t>
            </a:r>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263</a:t>
            </a:fld>
            <a:endParaRPr lang="en-US" dirty="0"/>
          </a:p>
        </p:txBody>
      </p:sp>
      <p:pic>
        <p:nvPicPr>
          <p:cNvPr id="9" name="Content Placeholder 8"/>
          <p:cNvPicPr>
            <a:picLocks noGrp="1" noChangeAspect="1"/>
          </p:cNvPicPr>
          <p:nvPr>
            <p:ph idx="1"/>
          </p:nvPr>
        </p:nvPicPr>
        <p:blipFill>
          <a:blip r:embed="rId2"/>
          <a:stretch>
            <a:fillRect/>
          </a:stretch>
        </p:blipFill>
        <p:spPr>
          <a:xfrm>
            <a:off x="677863" y="1302745"/>
            <a:ext cx="8596312" cy="4255684"/>
          </a:xfrm>
          <a:prstGeom prst="rect">
            <a:avLst/>
          </a:prstGeom>
        </p:spPr>
      </p:pic>
    </p:spTree>
    <p:extLst>
      <p:ext uri="{BB962C8B-B14F-4D97-AF65-F5344CB8AC3E}">
        <p14:creationId xmlns:p14="http://schemas.microsoft.com/office/powerpoint/2010/main" val="383901298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MVC in JSP</a:t>
            </a:r>
            <a:br>
              <a:rPr lang="en-US" dirty="0"/>
            </a:br>
            <a:endParaRPr lang="en-US" dirty="0"/>
          </a:p>
        </p:txBody>
      </p:sp>
      <p:sp>
        <p:nvSpPr>
          <p:cNvPr id="4" name="Subtitle 3"/>
          <p:cNvSpPr>
            <a:spLocks noGrp="1"/>
          </p:cNvSpPr>
          <p:nvPr>
            <p:ph type="subTitle" idx="1"/>
          </p:nvPr>
        </p:nvSpPr>
        <p:spPr/>
        <p:txBody>
          <a:bodyPr/>
          <a:lstStyle/>
          <a:p>
            <a:r>
              <a:rPr lang="en-US" dirty="0" smtClean="0"/>
              <a:t> </a:t>
            </a:r>
            <a:endParaRPr lang="en-US" dirty="0"/>
          </a:p>
        </p:txBody>
      </p:sp>
      <p:sp>
        <p:nvSpPr>
          <p:cNvPr id="3" name="Date Placeholder 2"/>
          <p:cNvSpPr>
            <a:spLocks noGrp="1"/>
          </p:cNvSpPr>
          <p:nvPr>
            <p:ph type="dt" sz="half" idx="10"/>
          </p:nvPr>
        </p:nvSpPr>
        <p:spPr/>
        <p:txBody>
          <a:bodyPr/>
          <a:lstStyle/>
          <a:p>
            <a:fld id="{1A328B23-A3D2-48E1-BC8F-8F7F664166C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264</a:t>
            </a:fld>
            <a:endParaRPr lang="en-US" dirty="0"/>
          </a:p>
        </p:txBody>
      </p:sp>
    </p:spTree>
    <p:extLst>
      <p:ext uri="{BB962C8B-B14F-4D97-AF65-F5344CB8AC3E}">
        <p14:creationId xmlns:p14="http://schemas.microsoft.com/office/powerpoint/2010/main" val="360559782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JSP</a:t>
            </a:r>
            <a:endParaRPr lang="en-US" dirty="0"/>
          </a:p>
        </p:txBody>
      </p:sp>
      <p:sp>
        <p:nvSpPr>
          <p:cNvPr id="3" name="Content Placeholder 2"/>
          <p:cNvSpPr>
            <a:spLocks noGrp="1"/>
          </p:cNvSpPr>
          <p:nvPr>
            <p:ph idx="1"/>
          </p:nvPr>
        </p:nvSpPr>
        <p:spPr/>
        <p:txBody>
          <a:bodyPr/>
          <a:lstStyle/>
          <a:p>
            <a:r>
              <a:rPr lang="en-US" b="1" dirty="0"/>
              <a:t>MVC</a:t>
            </a:r>
            <a:r>
              <a:rPr lang="en-US" dirty="0"/>
              <a:t> stands for Model View and Controller. It is a </a:t>
            </a:r>
            <a:r>
              <a:rPr lang="en-US" b="1" dirty="0"/>
              <a:t>design pattern</a:t>
            </a:r>
            <a:r>
              <a:rPr lang="en-US" dirty="0"/>
              <a:t> that separates the business logic, presentation logic and data.</a:t>
            </a:r>
          </a:p>
          <a:p>
            <a:r>
              <a:rPr lang="en-US" b="1" dirty="0"/>
              <a:t>Controller</a:t>
            </a:r>
            <a:r>
              <a:rPr lang="en-US" dirty="0"/>
              <a:t> acts as an interface between View and Model. Controller intercepts all the incoming requests.</a:t>
            </a:r>
          </a:p>
          <a:p>
            <a:r>
              <a:rPr lang="en-US" b="1" dirty="0"/>
              <a:t>Model</a:t>
            </a:r>
            <a:r>
              <a:rPr lang="en-US" dirty="0"/>
              <a:t> represents the state of the application i.e. data. It can also have business logic.</a:t>
            </a:r>
          </a:p>
          <a:p>
            <a:r>
              <a:rPr lang="en-US" b="1" dirty="0"/>
              <a:t>View</a:t>
            </a:r>
            <a:r>
              <a:rPr lang="en-US" dirty="0"/>
              <a:t> represents the </a:t>
            </a:r>
            <a:r>
              <a:rPr lang="en-US" dirty="0" smtClean="0"/>
              <a:t>presentation </a:t>
            </a:r>
            <a:r>
              <a:rPr lang="en-US" dirty="0"/>
              <a:t>i.e. UI(User Interface).</a:t>
            </a:r>
          </a:p>
          <a:p>
            <a:endParaRPr lang="en-US" dirty="0"/>
          </a:p>
        </p:txBody>
      </p:sp>
      <p:sp>
        <p:nvSpPr>
          <p:cNvPr id="4" name="Date Placeholder 3"/>
          <p:cNvSpPr>
            <a:spLocks noGrp="1"/>
          </p:cNvSpPr>
          <p:nvPr>
            <p:ph type="dt" sz="half" idx="10"/>
          </p:nvPr>
        </p:nvSpPr>
        <p:spPr/>
        <p:txBody>
          <a:bodyPr/>
          <a:lstStyle/>
          <a:p>
            <a:fld id="{5E8BF5AC-216E-4BCF-BF45-6B523C5323C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265</a:t>
            </a:fld>
            <a:endParaRPr lang="en-US" dirty="0"/>
          </a:p>
        </p:txBody>
      </p:sp>
    </p:spTree>
    <p:extLst>
      <p:ext uri="{BB962C8B-B14F-4D97-AF65-F5344CB8AC3E}">
        <p14:creationId xmlns:p14="http://schemas.microsoft.com/office/powerpoint/2010/main" val="381844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US" dirty="0"/>
          </a:p>
        </p:txBody>
      </p:sp>
      <p:sp>
        <p:nvSpPr>
          <p:cNvPr id="3" name="Content Placeholder 2"/>
          <p:cNvSpPr>
            <a:spLocks noGrp="1"/>
          </p:cNvSpPr>
          <p:nvPr>
            <p:ph idx="1"/>
          </p:nvPr>
        </p:nvSpPr>
        <p:spPr/>
        <p:txBody>
          <a:bodyPr/>
          <a:lstStyle/>
          <a:p>
            <a:r>
              <a:rPr lang="en-US" dirty="0"/>
              <a:t>The main intention of MVC architecture is: separation of presentation and business layer</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266</a:t>
            </a:fld>
            <a:endParaRPr lang="en-US" dirty="0"/>
          </a:p>
        </p:txBody>
      </p:sp>
    </p:spTree>
    <p:extLst>
      <p:ext uri="{BB962C8B-B14F-4D97-AF65-F5344CB8AC3E}">
        <p14:creationId xmlns:p14="http://schemas.microsoft.com/office/powerpoint/2010/main" val="851151580"/>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MVC1 and MVC2 Architectures</a:t>
            </a:r>
            <a:endParaRPr lang="en-US" dirty="0"/>
          </a:p>
        </p:txBody>
      </p:sp>
      <p:sp>
        <p:nvSpPr>
          <p:cNvPr id="3" name="Content Placeholder 2"/>
          <p:cNvSpPr>
            <a:spLocks noGrp="1"/>
          </p:cNvSpPr>
          <p:nvPr>
            <p:ph idx="1"/>
          </p:nvPr>
        </p:nvSpPr>
        <p:spPr/>
        <p:txBody>
          <a:bodyPr/>
          <a:lstStyle/>
          <a:p>
            <a:r>
              <a:rPr lang="en-US" dirty="0" smtClean="0"/>
              <a:t>There are </a:t>
            </a:r>
            <a:r>
              <a:rPr lang="en-US" dirty="0"/>
              <a:t>no MVC1 and </a:t>
            </a:r>
            <a:r>
              <a:rPr lang="en-US" dirty="0" smtClean="0"/>
              <a:t>MVC2.</a:t>
            </a:r>
          </a:p>
          <a:p>
            <a:r>
              <a:rPr lang="en-US" dirty="0" smtClean="0"/>
              <a:t>We have Model 1 and Model 2 architectures.</a:t>
            </a:r>
          </a:p>
          <a:p>
            <a:r>
              <a:rPr lang="en-US" dirty="0" smtClean="0"/>
              <a:t>MVC is nothing but Model 2</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267</a:t>
            </a:fld>
            <a:endParaRPr lang="en-US" dirty="0"/>
          </a:p>
        </p:txBody>
      </p:sp>
    </p:spTree>
    <p:extLst>
      <p:ext uri="{BB962C8B-B14F-4D97-AF65-F5344CB8AC3E}">
        <p14:creationId xmlns:p14="http://schemas.microsoft.com/office/powerpoint/2010/main" val="293841103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Model 1 and Model 2 Architecture</a:t>
            </a:r>
            <a:endParaRPr lang="en-US" dirty="0"/>
          </a:p>
        </p:txBody>
      </p:sp>
      <p:sp>
        <p:nvSpPr>
          <p:cNvPr id="3" name="Content Placeholder 2"/>
          <p:cNvSpPr>
            <a:spLocks noGrp="1"/>
          </p:cNvSpPr>
          <p:nvPr>
            <p:ph idx="1"/>
          </p:nvPr>
        </p:nvSpPr>
        <p:spPr/>
        <p:txBody>
          <a:bodyPr/>
          <a:lstStyle/>
          <a:p>
            <a:r>
              <a:rPr lang="en-US" dirty="0"/>
              <a:t>In model1 only JSP and Beans are involved . JSPs are </a:t>
            </a:r>
            <a:r>
              <a:rPr lang="en-US" dirty="0" smtClean="0"/>
              <a:t>used for </a:t>
            </a:r>
            <a:r>
              <a:rPr lang="en-US" dirty="0"/>
              <a:t>logic and presentation and JSP decides the flow </a:t>
            </a:r>
            <a:r>
              <a:rPr lang="en-US" dirty="0" smtClean="0"/>
              <a:t>of control</a:t>
            </a:r>
            <a:r>
              <a:rPr lang="en-US" dirty="0"/>
              <a:t>. beans work as model</a:t>
            </a:r>
            <a:r>
              <a:rPr lang="en-US" dirty="0" smtClean="0"/>
              <a:t>.</a:t>
            </a:r>
          </a:p>
          <a:p>
            <a:r>
              <a:rPr lang="en-US" dirty="0"/>
              <a:t>Whereas in Model2 there is servlet that act as a frontcontroller i.e. all the requests are handled by the frontcontroller and forwarded to JSPs or model . </a:t>
            </a:r>
            <a:r>
              <a:rPr lang="en-US" dirty="0" smtClean="0"/>
              <a:t>Therefore presentation </a:t>
            </a:r>
            <a:r>
              <a:rPr lang="en-US" dirty="0"/>
              <a:t>and business logic remains separate in model2.</a:t>
            </a:r>
          </a:p>
          <a:p>
            <a:r>
              <a:rPr lang="en-US" dirty="0" smtClean="0"/>
              <a:t>In Model 1 </a:t>
            </a:r>
            <a:r>
              <a:rPr lang="en-US" dirty="0"/>
              <a:t>we can have multiple controller servlets but in mvc2 we can have only one controller </a:t>
            </a:r>
            <a:r>
              <a:rPr lang="en-US" dirty="0" smtClean="0"/>
              <a:t>servlet. For </a:t>
            </a:r>
            <a:r>
              <a:rPr lang="en-US" dirty="0"/>
              <a:t>example struts frame work is built on </a:t>
            </a:r>
            <a:r>
              <a:rPr lang="en-US" dirty="0" smtClean="0"/>
              <a:t>mvc (model2) architecture</a:t>
            </a:r>
            <a:r>
              <a:rPr lang="en-US" dirty="0"/>
              <a:t>, which is having only one controller </a:t>
            </a:r>
            <a:r>
              <a:rPr lang="en-US" dirty="0" smtClean="0"/>
              <a:t>i.e. ActionServlet.</a:t>
            </a:r>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268</a:t>
            </a:fld>
            <a:endParaRPr lang="en-US" dirty="0"/>
          </a:p>
        </p:txBody>
      </p:sp>
    </p:spTree>
    <p:extLst>
      <p:ext uri="{BB962C8B-B14F-4D97-AF65-F5344CB8AC3E}">
        <p14:creationId xmlns:p14="http://schemas.microsoft.com/office/powerpoint/2010/main" val="59835306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 of MVC (Model 2) Architecture</a:t>
            </a:r>
            <a:br>
              <a:rPr lang="en-US" b="1" dirty="0"/>
            </a:br>
            <a:endParaRPr lang="en-US" dirty="0"/>
          </a:p>
        </p:txBody>
      </p:sp>
      <p:sp>
        <p:nvSpPr>
          <p:cNvPr id="3" name="Content Placeholder 2"/>
          <p:cNvSpPr>
            <a:spLocks noGrp="1"/>
          </p:cNvSpPr>
          <p:nvPr>
            <p:ph idx="1"/>
          </p:nvPr>
        </p:nvSpPr>
        <p:spPr/>
        <p:txBody>
          <a:bodyPr/>
          <a:lstStyle/>
          <a:p>
            <a:r>
              <a:rPr lang="en-US" dirty="0"/>
              <a:t>Navigation Control is centralized</a:t>
            </a:r>
          </a:p>
          <a:p>
            <a:r>
              <a:rPr lang="en-US" dirty="0"/>
              <a:t>Easy to maintain the large </a:t>
            </a:r>
            <a:r>
              <a:rPr lang="en-US" dirty="0" smtClean="0"/>
              <a:t>application</a:t>
            </a:r>
          </a:p>
          <a:p>
            <a:r>
              <a:rPr lang="en-US" dirty="0" smtClean="0"/>
              <a:t>Separation of Business and Presentation logic.</a:t>
            </a:r>
            <a:endParaRPr lang="en-US" dirty="0"/>
          </a:p>
          <a:p>
            <a:endParaRPr lang="en-US" dirty="0"/>
          </a:p>
        </p:txBody>
      </p:sp>
      <p:sp>
        <p:nvSpPr>
          <p:cNvPr id="4" name="Date Placeholder 3"/>
          <p:cNvSpPr>
            <a:spLocks noGrp="1"/>
          </p:cNvSpPr>
          <p:nvPr>
            <p:ph type="dt" sz="half" idx="10"/>
          </p:nvPr>
        </p:nvSpPr>
        <p:spPr/>
        <p:txBody>
          <a:bodyPr/>
          <a:lstStyle/>
          <a:p>
            <a:fld id="{64BC1260-FD91-4ED4-BEB3-715FB166AF6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269</a:t>
            </a:fld>
            <a:endParaRPr lang="en-US" dirty="0"/>
          </a:p>
        </p:txBody>
      </p:sp>
    </p:spTree>
    <p:extLst>
      <p:ext uri="{BB962C8B-B14F-4D97-AF65-F5344CB8AC3E}">
        <p14:creationId xmlns:p14="http://schemas.microsoft.com/office/powerpoint/2010/main" val="116570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JSP Expression Tag</a:t>
            </a:r>
            <a:endParaRPr lang="en-US" dirty="0"/>
          </a:p>
        </p:txBody>
      </p:sp>
      <p:sp>
        <p:nvSpPr>
          <p:cNvPr id="3" name="Content Placeholder 2"/>
          <p:cNvSpPr>
            <a:spLocks noGrp="1"/>
          </p:cNvSpPr>
          <p:nvPr>
            <p:ph idx="1"/>
          </p:nvPr>
        </p:nvSpPr>
        <p:spPr/>
        <p:txBody>
          <a:bodyPr/>
          <a:lstStyle/>
          <a:p>
            <a:r>
              <a:rPr lang="en-US" dirty="0"/>
              <a:t>The code placed within </a:t>
            </a:r>
            <a:r>
              <a:rPr lang="en-US" b="1" dirty="0"/>
              <a:t>JSP expression tag</a:t>
            </a:r>
            <a:r>
              <a:rPr lang="en-US" dirty="0"/>
              <a:t> is </a:t>
            </a:r>
            <a:r>
              <a:rPr lang="en-US" i="1" dirty="0"/>
              <a:t>written to the output stream of the response</a:t>
            </a:r>
            <a:r>
              <a:rPr lang="en-US" dirty="0"/>
              <a:t>. So you need not write out.print() to write data. It is mainly used to print the values of variable or method</a:t>
            </a:r>
            <a:r>
              <a:rPr lang="en-US" dirty="0" smtClean="0"/>
              <a:t>.</a:t>
            </a:r>
          </a:p>
          <a:p>
            <a:endParaRPr lang="en-US" dirty="0"/>
          </a:p>
          <a:p>
            <a:r>
              <a:rPr lang="en-US" dirty="0" smtClean="0"/>
              <a:t>Syntax:</a:t>
            </a:r>
          </a:p>
          <a:p>
            <a:r>
              <a:rPr lang="en-US" b="1" dirty="0">
                <a:solidFill>
                  <a:srgbClr val="7030A0"/>
                </a:solidFill>
              </a:rPr>
              <a:t>&lt;%=  statement %&gt;  </a:t>
            </a:r>
          </a:p>
          <a:p>
            <a:endParaRPr lang="en-US" dirty="0"/>
          </a:p>
        </p:txBody>
      </p:sp>
      <p:sp>
        <p:nvSpPr>
          <p:cNvPr id="4" name="Date Placeholder 3"/>
          <p:cNvSpPr>
            <a:spLocks noGrp="1"/>
          </p:cNvSpPr>
          <p:nvPr>
            <p:ph type="dt" sz="half" idx="10"/>
          </p:nvPr>
        </p:nvSpPr>
        <p:spPr/>
        <p:txBody>
          <a:bodyPr/>
          <a:lstStyle/>
          <a:p>
            <a:fld id="{1CC9B3D7-83FA-4C1E-B0C8-84103050B17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27</a:t>
            </a:fld>
            <a:endParaRPr lang="en-US" dirty="0"/>
          </a:p>
        </p:txBody>
      </p:sp>
    </p:spTree>
    <p:extLst>
      <p:ext uri="{BB962C8B-B14F-4D97-AF65-F5344CB8AC3E}">
        <p14:creationId xmlns:p14="http://schemas.microsoft.com/office/powerpoint/2010/main" val="2041562175"/>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63362" cy="1320800"/>
          </a:xfrm>
        </p:spPr>
        <p:txBody>
          <a:bodyPr>
            <a:normAutofit/>
          </a:bodyPr>
          <a:lstStyle/>
          <a:p>
            <a:r>
              <a:rPr lang="en-US" sz="3200" b="1" dirty="0"/>
              <a:t> </a:t>
            </a:r>
            <a:r>
              <a:rPr lang="en-US" sz="3200" b="1" dirty="0" smtClean="0"/>
              <a:t>High-level MVC </a:t>
            </a:r>
            <a:r>
              <a:rPr lang="en-US" sz="3200" b="1" dirty="0"/>
              <a:t>(Model 2) </a:t>
            </a:r>
            <a:r>
              <a:rPr lang="en-US" sz="3200" b="1" dirty="0" smtClean="0"/>
              <a:t>Architecture Flow</a:t>
            </a:r>
            <a:endParaRPr lang="en-US" sz="3200" dirty="0"/>
          </a:p>
        </p:txBody>
      </p:sp>
      <p:pic>
        <p:nvPicPr>
          <p:cNvPr id="23554" name="Picture 2" descr="mvc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9031" y="2658269"/>
            <a:ext cx="5133975" cy="28860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B988171C-20ED-4F4F-9937-46CD737BA9A9}" type="datetime1">
              <a:rPr lang="en-US" smtClean="0"/>
              <a:t>7/10/2017</a:t>
            </a:fld>
            <a:endParaRPr lang="en-US" dirty="0"/>
          </a:p>
        </p:txBody>
      </p:sp>
      <p:sp>
        <p:nvSpPr>
          <p:cNvPr id="4" name="Footer Placeholder 3"/>
          <p:cNvSpPr>
            <a:spLocks noGrp="1"/>
          </p:cNvSpPr>
          <p:nvPr>
            <p:ph type="ftr" sz="quarter" idx="11"/>
          </p:nvPr>
        </p:nvSpPr>
        <p:spPr/>
        <p:txBody>
          <a:bodyPr/>
          <a:lstStyle/>
          <a:p>
            <a:r>
              <a:rPr lang="en-US" smtClean="0"/>
              <a:t>Presented by MangaRao</a:t>
            </a:r>
            <a:endParaRPr lang="en-US" dirty="0"/>
          </a:p>
        </p:txBody>
      </p:sp>
      <p:sp>
        <p:nvSpPr>
          <p:cNvPr id="5" name="Slide Number Placeholder 4"/>
          <p:cNvSpPr>
            <a:spLocks noGrp="1"/>
          </p:cNvSpPr>
          <p:nvPr>
            <p:ph type="sldNum" sz="quarter" idx="12"/>
          </p:nvPr>
        </p:nvSpPr>
        <p:spPr/>
        <p:txBody>
          <a:bodyPr/>
          <a:lstStyle/>
          <a:p>
            <a:fld id="{2B397D5C-1497-45A6-B92F-A957892639A3}" type="slidenum">
              <a:rPr lang="en-US" smtClean="0"/>
              <a:t>270</a:t>
            </a:fld>
            <a:endParaRPr lang="en-US" dirty="0"/>
          </a:p>
        </p:txBody>
      </p:sp>
    </p:spTree>
    <p:extLst>
      <p:ext uri="{BB962C8B-B14F-4D97-AF65-F5344CB8AC3E}">
        <p14:creationId xmlns:p14="http://schemas.microsoft.com/office/powerpoint/2010/main" val="2747337002"/>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following MVC in JSP</a:t>
            </a:r>
            <a:br>
              <a:rPr lang="en-US" dirty="0"/>
            </a:br>
            <a:endParaRPr lang="en-US" dirty="0"/>
          </a:p>
        </p:txBody>
      </p:sp>
      <p:sp>
        <p:nvSpPr>
          <p:cNvPr id="3" name="Content Placeholder 2"/>
          <p:cNvSpPr>
            <a:spLocks noGrp="1"/>
          </p:cNvSpPr>
          <p:nvPr>
            <p:ph idx="1"/>
          </p:nvPr>
        </p:nvSpPr>
        <p:spPr/>
        <p:txBody>
          <a:bodyPr/>
          <a:lstStyle/>
          <a:p>
            <a:r>
              <a:rPr lang="en-US" dirty="0"/>
              <a:t>In this example, we are using servlet as a controller, jsp as a view component, Java Bean class as a model.</a:t>
            </a:r>
          </a:p>
          <a:p>
            <a:r>
              <a:rPr lang="en-US" dirty="0"/>
              <a:t>In this example, we have created 5 pages:</a:t>
            </a:r>
          </a:p>
          <a:p>
            <a:r>
              <a:rPr lang="en-US" b="1" dirty="0"/>
              <a:t>index.jsp</a:t>
            </a:r>
            <a:r>
              <a:rPr lang="en-US" dirty="0"/>
              <a:t> a page that gets input from the user.</a:t>
            </a:r>
          </a:p>
          <a:p>
            <a:r>
              <a:rPr lang="en-US" b="1" dirty="0"/>
              <a:t>ControllerServlet.java</a:t>
            </a:r>
            <a:r>
              <a:rPr lang="en-US" dirty="0"/>
              <a:t> a servlet that acts as a controller.</a:t>
            </a:r>
          </a:p>
          <a:p>
            <a:r>
              <a:rPr lang="en-US" b="1" dirty="0"/>
              <a:t>login-</a:t>
            </a:r>
            <a:r>
              <a:rPr lang="en-US" b="1" dirty="0" err="1"/>
              <a:t>success.jsp</a:t>
            </a:r>
            <a:r>
              <a:rPr lang="en-US" dirty="0"/>
              <a:t> and </a:t>
            </a:r>
            <a:r>
              <a:rPr lang="en-US" b="1" dirty="0"/>
              <a:t>login-error.jsp</a:t>
            </a:r>
            <a:r>
              <a:rPr lang="en-US" dirty="0"/>
              <a:t> files acts as view components.</a:t>
            </a:r>
          </a:p>
          <a:p>
            <a:r>
              <a:rPr lang="en-US" b="1" dirty="0"/>
              <a:t>web.xml</a:t>
            </a:r>
            <a:r>
              <a:rPr lang="en-US" dirty="0"/>
              <a:t> file for mapping the servlet.</a:t>
            </a:r>
          </a:p>
          <a:p>
            <a:endParaRPr lang="en-US" dirty="0"/>
          </a:p>
        </p:txBody>
      </p:sp>
      <p:sp>
        <p:nvSpPr>
          <p:cNvPr id="4" name="Date Placeholder 3"/>
          <p:cNvSpPr>
            <a:spLocks noGrp="1"/>
          </p:cNvSpPr>
          <p:nvPr>
            <p:ph type="dt" sz="half" idx="10"/>
          </p:nvPr>
        </p:nvSpPr>
        <p:spPr/>
        <p:txBody>
          <a:bodyPr/>
          <a:lstStyle/>
          <a:p>
            <a:fld id="{E6FE01C7-2D88-4CF0-B4D9-4FF6273DA5D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271</a:t>
            </a:fld>
            <a:endParaRPr lang="en-US" dirty="0"/>
          </a:p>
        </p:txBody>
      </p:sp>
    </p:spTree>
    <p:extLst>
      <p:ext uri="{BB962C8B-B14F-4D97-AF65-F5344CB8AC3E}">
        <p14:creationId xmlns:p14="http://schemas.microsoft.com/office/powerpoint/2010/main" val="303700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dirty="0"/>
              <a:t>&lt;form action="</a:t>
            </a:r>
            <a:r>
              <a:rPr lang="en-US" dirty="0" err="1"/>
              <a:t>ControllerServlet</a:t>
            </a:r>
            <a:r>
              <a:rPr lang="en-US" dirty="0"/>
              <a:t>" method="post"&gt;  </a:t>
            </a:r>
          </a:p>
          <a:p>
            <a:r>
              <a:rPr lang="en-US" dirty="0"/>
              <a:t>Name:&lt;input type="text" name="name"&gt;&lt;br&gt;  </a:t>
            </a:r>
          </a:p>
          <a:p>
            <a:r>
              <a:rPr lang="en-US" dirty="0"/>
              <a:t>Password:&lt;input type="password" name="password"&gt;&lt;br&gt;  </a:t>
            </a:r>
          </a:p>
          <a:p>
            <a:r>
              <a:rPr lang="en-US" dirty="0"/>
              <a:t>&lt;input type="submit" value="login"&gt;  </a:t>
            </a:r>
          </a:p>
          <a:p>
            <a:r>
              <a:rPr lang="en-US" dirty="0"/>
              <a:t>&lt;/form&gt;  </a:t>
            </a:r>
          </a:p>
          <a:p>
            <a:endParaRPr lang="en-US" dirty="0"/>
          </a:p>
        </p:txBody>
      </p:sp>
      <p:sp>
        <p:nvSpPr>
          <p:cNvPr id="4" name="Date Placeholder 3"/>
          <p:cNvSpPr>
            <a:spLocks noGrp="1"/>
          </p:cNvSpPr>
          <p:nvPr>
            <p:ph type="dt" sz="half" idx="10"/>
          </p:nvPr>
        </p:nvSpPr>
        <p:spPr/>
        <p:txBody>
          <a:bodyPr/>
          <a:lstStyle/>
          <a:p>
            <a:fld id="{00A1516A-E822-4044-96A8-13E20E7495E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272</a:t>
            </a:fld>
            <a:endParaRPr lang="en-US" dirty="0"/>
          </a:p>
        </p:txBody>
      </p:sp>
    </p:spTree>
    <p:extLst>
      <p:ext uri="{BB962C8B-B14F-4D97-AF65-F5344CB8AC3E}">
        <p14:creationId xmlns:p14="http://schemas.microsoft.com/office/powerpoint/2010/main" val="109464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ControllerServlet</a:t>
            </a:r>
            <a:endParaRPr lang="en-US" dirty="0"/>
          </a:p>
        </p:txBody>
      </p:sp>
      <p:sp>
        <p:nvSpPr>
          <p:cNvPr id="3" name="Content Placeholder 2"/>
          <p:cNvSpPr>
            <a:spLocks noGrp="1"/>
          </p:cNvSpPr>
          <p:nvPr>
            <p:ph idx="1"/>
          </p:nvPr>
        </p:nvSpPr>
        <p:spPr>
          <a:xfrm>
            <a:off x="677334" y="1364777"/>
            <a:ext cx="8596668" cy="4676586"/>
          </a:xfrm>
        </p:spPr>
        <p:txBody>
          <a:bodyPr>
            <a:normAutofit fontScale="85000" lnSpcReduction="20000"/>
          </a:bodyPr>
          <a:lstStyle/>
          <a:p>
            <a:r>
              <a:rPr lang="en-US" dirty="0"/>
              <a:t>public class </a:t>
            </a:r>
            <a:r>
              <a:rPr lang="en-US" dirty="0" err="1"/>
              <a:t>ControllerServlet</a:t>
            </a:r>
            <a:r>
              <a:rPr lang="en-US" dirty="0"/>
              <a:t> extends </a:t>
            </a:r>
            <a:r>
              <a:rPr lang="en-US" dirty="0" err="1"/>
              <a:t>HttpServlet</a:t>
            </a:r>
            <a:r>
              <a:rPr lang="en-US" dirty="0"/>
              <a:t> {  </a:t>
            </a:r>
          </a:p>
          <a:p>
            <a:r>
              <a:rPr lang="en-US" dirty="0"/>
              <a:t>    protected void </a:t>
            </a:r>
            <a:r>
              <a:rPr lang="en-US" dirty="0" err="1"/>
              <a:t>doPost</a:t>
            </a:r>
            <a:r>
              <a:rPr lang="en-US" dirty="0"/>
              <a:t>(</a:t>
            </a:r>
            <a:r>
              <a:rPr lang="en-US" dirty="0" err="1"/>
              <a:t>HttpServletRequest</a:t>
            </a:r>
            <a:r>
              <a:rPr lang="en-US" dirty="0"/>
              <a:t> request, </a:t>
            </a:r>
            <a:r>
              <a:rPr lang="en-US" dirty="0" err="1"/>
              <a:t>HttpServletResponse</a:t>
            </a:r>
            <a:r>
              <a:rPr lang="en-US" dirty="0"/>
              <a:t> response)  </a:t>
            </a:r>
          </a:p>
          <a:p>
            <a:r>
              <a:rPr lang="en-US" dirty="0"/>
              <a:t>            throws </a:t>
            </a:r>
            <a:r>
              <a:rPr lang="en-US" dirty="0" err="1"/>
              <a:t>ServletException</a:t>
            </a:r>
            <a:r>
              <a:rPr lang="en-US" dirty="0"/>
              <a:t>, </a:t>
            </a:r>
            <a:r>
              <a:rPr lang="en-US" dirty="0" err="1"/>
              <a:t>IOException</a:t>
            </a:r>
            <a:r>
              <a:rPr lang="en-US" dirty="0"/>
              <a:t> {  </a:t>
            </a:r>
          </a:p>
          <a:p>
            <a:r>
              <a:rPr lang="en-US" dirty="0"/>
              <a:t>        </a:t>
            </a:r>
            <a:r>
              <a:rPr lang="en-US" dirty="0" err="1"/>
              <a:t>response.setContentType</a:t>
            </a:r>
            <a:r>
              <a:rPr lang="en-US" dirty="0"/>
              <a:t>("text/html");  </a:t>
            </a:r>
          </a:p>
          <a:p>
            <a:r>
              <a:rPr lang="en-US" dirty="0"/>
              <a:t>        </a:t>
            </a:r>
            <a:r>
              <a:rPr lang="en-US" dirty="0" err="1"/>
              <a:t>PrintWriter</a:t>
            </a:r>
            <a:r>
              <a:rPr lang="en-US" dirty="0"/>
              <a:t> out=</a:t>
            </a:r>
            <a:r>
              <a:rPr lang="en-US" dirty="0" err="1"/>
              <a:t>response.getWriter</a:t>
            </a:r>
            <a:r>
              <a:rPr lang="en-US" dirty="0"/>
              <a:t>();  </a:t>
            </a:r>
          </a:p>
          <a:p>
            <a:r>
              <a:rPr lang="en-US" dirty="0"/>
              <a:t>          </a:t>
            </a:r>
          </a:p>
          <a:p>
            <a:r>
              <a:rPr lang="en-US" dirty="0"/>
              <a:t>        String name=</a:t>
            </a:r>
            <a:r>
              <a:rPr lang="en-US" dirty="0" err="1"/>
              <a:t>request.getParameter</a:t>
            </a:r>
            <a:r>
              <a:rPr lang="en-US" dirty="0"/>
              <a:t>("name");  </a:t>
            </a:r>
          </a:p>
          <a:p>
            <a:r>
              <a:rPr lang="en-US" dirty="0"/>
              <a:t>        String password=</a:t>
            </a:r>
            <a:r>
              <a:rPr lang="en-US" dirty="0" err="1"/>
              <a:t>request.getParameter</a:t>
            </a:r>
            <a:r>
              <a:rPr lang="en-US" dirty="0"/>
              <a:t>("password");  </a:t>
            </a:r>
          </a:p>
          <a:p>
            <a:r>
              <a:rPr lang="en-US" dirty="0"/>
              <a:t>          </a:t>
            </a:r>
          </a:p>
          <a:p>
            <a:r>
              <a:rPr lang="en-US" dirty="0"/>
              <a:t>        </a:t>
            </a:r>
            <a:r>
              <a:rPr lang="en-US" dirty="0" err="1"/>
              <a:t>LoginBean</a:t>
            </a:r>
            <a:r>
              <a:rPr lang="en-US" dirty="0"/>
              <a:t> bean=new </a:t>
            </a:r>
            <a:r>
              <a:rPr lang="en-US" dirty="0" err="1"/>
              <a:t>LoginBean</a:t>
            </a:r>
            <a:r>
              <a:rPr lang="en-US" dirty="0"/>
              <a:t>();  </a:t>
            </a:r>
          </a:p>
          <a:p>
            <a:r>
              <a:rPr lang="en-US" dirty="0"/>
              <a:t>        </a:t>
            </a:r>
            <a:r>
              <a:rPr lang="en-US" dirty="0" err="1"/>
              <a:t>bean.setName</a:t>
            </a:r>
            <a:r>
              <a:rPr lang="en-US" dirty="0"/>
              <a:t>(name);  </a:t>
            </a:r>
          </a:p>
          <a:p>
            <a:r>
              <a:rPr lang="en-US" dirty="0"/>
              <a:t>        </a:t>
            </a:r>
            <a:r>
              <a:rPr lang="en-US" dirty="0" err="1"/>
              <a:t>bean.setPassword</a:t>
            </a:r>
            <a:r>
              <a:rPr lang="en-US" dirty="0"/>
              <a:t>(password);  </a:t>
            </a:r>
          </a:p>
          <a:p>
            <a:r>
              <a:rPr lang="en-US" dirty="0"/>
              <a:t>        </a:t>
            </a:r>
            <a:r>
              <a:rPr lang="en-US" dirty="0" err="1"/>
              <a:t>request.setAttribute</a:t>
            </a:r>
            <a:r>
              <a:rPr lang="en-US" dirty="0"/>
              <a:t>("</a:t>
            </a:r>
            <a:r>
              <a:rPr lang="en-US" dirty="0" err="1"/>
              <a:t>bean",bean</a:t>
            </a:r>
            <a:r>
              <a:rPr lang="en-US" dirty="0"/>
              <a:t>);  </a:t>
            </a:r>
          </a:p>
          <a:p>
            <a:r>
              <a:rPr lang="en-US" dirty="0"/>
              <a:t>          </a:t>
            </a:r>
          </a:p>
          <a:p>
            <a:r>
              <a:rPr lang="en-US" dirty="0"/>
              <a:t>        </a:t>
            </a:r>
            <a:r>
              <a:rPr lang="en-US" dirty="0" err="1"/>
              <a:t>boolean</a:t>
            </a:r>
            <a:r>
              <a:rPr lang="en-US" dirty="0"/>
              <a:t> status=</a:t>
            </a:r>
            <a:r>
              <a:rPr lang="en-US" dirty="0" err="1"/>
              <a:t>bean.validate</a:t>
            </a:r>
            <a:r>
              <a:rPr lang="en-US" dirty="0"/>
              <a:t>();  </a:t>
            </a:r>
          </a:p>
          <a:p>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273</a:t>
            </a:fld>
            <a:endParaRPr lang="en-US" dirty="0"/>
          </a:p>
        </p:txBody>
      </p:sp>
    </p:spTree>
    <p:extLst>
      <p:ext uri="{BB962C8B-B14F-4D97-AF65-F5344CB8AC3E}">
        <p14:creationId xmlns:p14="http://schemas.microsoft.com/office/powerpoint/2010/main" val="179416907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5BBDE4-6E81-4BAC-A797-220E9D31536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274</a:t>
            </a:fld>
            <a:endParaRPr lang="en-US" dirty="0"/>
          </a:p>
        </p:txBody>
      </p:sp>
      <p:sp>
        <p:nvSpPr>
          <p:cNvPr id="7" name="Content Placeholder 6"/>
          <p:cNvSpPr>
            <a:spLocks noGrp="1"/>
          </p:cNvSpPr>
          <p:nvPr>
            <p:ph idx="1"/>
          </p:nvPr>
        </p:nvSpPr>
        <p:spPr>
          <a:xfrm>
            <a:off x="677334" y="545910"/>
            <a:ext cx="8596668" cy="6312090"/>
          </a:xfrm>
        </p:spPr>
        <p:txBody>
          <a:bodyPr>
            <a:normAutofit fontScale="92500" lnSpcReduction="20000"/>
          </a:bodyPr>
          <a:lstStyle/>
          <a:p>
            <a:r>
              <a:rPr lang="en-US" dirty="0" smtClean="0"/>
              <a:t>          </a:t>
            </a:r>
            <a:endParaRPr lang="en-US" dirty="0"/>
          </a:p>
          <a:p>
            <a:r>
              <a:rPr lang="en-US" dirty="0"/>
              <a:t>        if(status){  </a:t>
            </a:r>
          </a:p>
          <a:p>
            <a:r>
              <a:rPr lang="en-US" dirty="0"/>
              <a:t>            </a:t>
            </a:r>
            <a:r>
              <a:rPr lang="en-US" dirty="0" err="1"/>
              <a:t>RequestDispatcher</a:t>
            </a:r>
            <a:r>
              <a:rPr lang="en-US" dirty="0"/>
              <a:t> </a:t>
            </a:r>
            <a:r>
              <a:rPr lang="en-US" dirty="0" err="1"/>
              <a:t>rd</a:t>
            </a:r>
            <a:r>
              <a:rPr lang="en-US" dirty="0"/>
              <a:t>=</a:t>
            </a:r>
            <a:r>
              <a:rPr lang="en-US" dirty="0" err="1"/>
              <a:t>request.getRequestDispatcher</a:t>
            </a:r>
            <a:r>
              <a:rPr lang="en-US" dirty="0"/>
              <a:t>("login-</a:t>
            </a:r>
            <a:r>
              <a:rPr lang="en-US" dirty="0" err="1"/>
              <a:t>success.jsp</a:t>
            </a:r>
            <a:r>
              <a:rPr lang="en-US" dirty="0"/>
              <a:t>");  </a:t>
            </a:r>
          </a:p>
          <a:p>
            <a:r>
              <a:rPr lang="en-US" dirty="0"/>
              <a:t>            </a:t>
            </a:r>
            <a:r>
              <a:rPr lang="en-US" dirty="0" err="1"/>
              <a:t>rd.forward</a:t>
            </a:r>
            <a:r>
              <a:rPr lang="en-US" dirty="0"/>
              <a:t>(request, response);  </a:t>
            </a:r>
          </a:p>
          <a:p>
            <a:r>
              <a:rPr lang="en-US" dirty="0"/>
              <a:t>        }  </a:t>
            </a:r>
          </a:p>
          <a:p>
            <a:r>
              <a:rPr lang="en-US" dirty="0"/>
              <a:t>        else{  </a:t>
            </a:r>
          </a:p>
          <a:p>
            <a:r>
              <a:rPr lang="en-US" dirty="0"/>
              <a:t>            </a:t>
            </a:r>
            <a:r>
              <a:rPr lang="en-US" dirty="0" err="1"/>
              <a:t>RequestDispatcher</a:t>
            </a:r>
            <a:r>
              <a:rPr lang="en-US" dirty="0"/>
              <a:t> </a:t>
            </a:r>
            <a:r>
              <a:rPr lang="en-US" dirty="0" err="1"/>
              <a:t>rd</a:t>
            </a:r>
            <a:r>
              <a:rPr lang="en-US" dirty="0"/>
              <a:t>=</a:t>
            </a:r>
            <a:r>
              <a:rPr lang="en-US" dirty="0" err="1"/>
              <a:t>request.getRequestDispatcher</a:t>
            </a:r>
            <a:r>
              <a:rPr lang="en-US" dirty="0"/>
              <a:t>("login-</a:t>
            </a:r>
            <a:r>
              <a:rPr lang="en-US" dirty="0" err="1"/>
              <a:t>error.jsp</a:t>
            </a:r>
            <a:r>
              <a:rPr lang="en-US" dirty="0"/>
              <a:t>");  </a:t>
            </a:r>
          </a:p>
          <a:p>
            <a:r>
              <a:rPr lang="en-US" dirty="0"/>
              <a:t>            </a:t>
            </a:r>
            <a:r>
              <a:rPr lang="en-US" dirty="0" err="1"/>
              <a:t>rd.forward</a:t>
            </a:r>
            <a:r>
              <a:rPr lang="en-US" dirty="0"/>
              <a:t>(request, response);  </a:t>
            </a:r>
          </a:p>
          <a:p>
            <a:r>
              <a:rPr lang="en-US" dirty="0"/>
              <a:t>        }  </a:t>
            </a:r>
          </a:p>
          <a:p>
            <a:r>
              <a:rPr lang="en-US" dirty="0"/>
              <a:t>      </a:t>
            </a:r>
          </a:p>
          <a:p>
            <a:r>
              <a:rPr lang="en-US" dirty="0"/>
              <a:t>    }  </a:t>
            </a:r>
          </a:p>
          <a:p>
            <a:r>
              <a:rPr lang="en-US" dirty="0"/>
              <a:t>  </a:t>
            </a:r>
          </a:p>
          <a:p>
            <a:r>
              <a:rPr lang="en-US" dirty="0"/>
              <a:t>    @Override  </a:t>
            </a:r>
          </a:p>
          <a:p>
            <a:r>
              <a:rPr lang="en-US" dirty="0"/>
              <a:t>    protected void </a:t>
            </a:r>
            <a:r>
              <a:rPr lang="en-US" dirty="0" err="1"/>
              <a:t>doGet</a:t>
            </a:r>
            <a:r>
              <a:rPr lang="en-US" dirty="0"/>
              <a:t>(</a:t>
            </a:r>
            <a:r>
              <a:rPr lang="en-US" dirty="0" err="1"/>
              <a:t>HttpServletRequest</a:t>
            </a:r>
            <a:r>
              <a:rPr lang="en-US" dirty="0"/>
              <a:t> </a:t>
            </a:r>
            <a:r>
              <a:rPr lang="en-US" dirty="0" err="1"/>
              <a:t>req</a:t>
            </a:r>
            <a:r>
              <a:rPr lang="en-US" dirty="0"/>
              <a:t>, </a:t>
            </a:r>
            <a:r>
              <a:rPr lang="en-US" dirty="0" err="1"/>
              <a:t>HttpServletResponse</a:t>
            </a:r>
            <a:r>
              <a:rPr lang="en-US" dirty="0"/>
              <a:t> </a:t>
            </a:r>
            <a:r>
              <a:rPr lang="en-US" dirty="0" err="1"/>
              <a:t>resp</a:t>
            </a:r>
            <a:r>
              <a:rPr lang="en-US" dirty="0"/>
              <a:t>)  </a:t>
            </a:r>
          </a:p>
          <a:p>
            <a:r>
              <a:rPr lang="en-US" dirty="0"/>
              <a:t>            throws </a:t>
            </a:r>
            <a:r>
              <a:rPr lang="en-US" dirty="0" err="1"/>
              <a:t>ServletException</a:t>
            </a:r>
            <a:r>
              <a:rPr lang="en-US" dirty="0"/>
              <a:t>, </a:t>
            </a:r>
            <a:r>
              <a:rPr lang="en-US" dirty="0" err="1"/>
              <a:t>IOException</a:t>
            </a:r>
            <a:r>
              <a:rPr lang="en-US" dirty="0"/>
              <a:t> {  </a:t>
            </a:r>
          </a:p>
          <a:p>
            <a:r>
              <a:rPr lang="en-US" dirty="0"/>
              <a:t>        </a:t>
            </a:r>
            <a:r>
              <a:rPr lang="en-US" dirty="0" err="1"/>
              <a:t>doPost</a:t>
            </a:r>
            <a:r>
              <a:rPr lang="en-US" dirty="0"/>
              <a:t>(</a:t>
            </a:r>
            <a:r>
              <a:rPr lang="en-US" dirty="0" err="1"/>
              <a:t>req</a:t>
            </a:r>
            <a:r>
              <a:rPr lang="en-US" dirty="0"/>
              <a:t>, </a:t>
            </a:r>
            <a:r>
              <a:rPr lang="en-US" dirty="0" err="1"/>
              <a:t>resp</a:t>
            </a:r>
            <a:r>
              <a:rPr lang="en-US" dirty="0"/>
              <a:t>);  </a:t>
            </a:r>
          </a:p>
          <a:p>
            <a:r>
              <a:rPr lang="en-US" dirty="0"/>
              <a:t>    }  </a:t>
            </a:r>
          </a:p>
          <a:p>
            <a:r>
              <a:rPr lang="en-US" dirty="0"/>
              <a:t>} </a:t>
            </a:r>
          </a:p>
        </p:txBody>
      </p:sp>
    </p:spTree>
    <p:extLst>
      <p:ext uri="{BB962C8B-B14F-4D97-AF65-F5344CB8AC3E}">
        <p14:creationId xmlns:p14="http://schemas.microsoft.com/office/powerpoint/2010/main" val="397982914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918" y="0"/>
            <a:ext cx="9947994" cy="630936"/>
          </a:xfrm>
        </p:spPr>
        <p:txBody>
          <a:bodyPr>
            <a:normAutofit/>
          </a:bodyPr>
          <a:lstStyle/>
          <a:p>
            <a:r>
              <a:rPr lang="en-US" sz="2400" i="1" dirty="0"/>
              <a:t>LoginBean.java</a:t>
            </a:r>
            <a:endParaRPr lang="en-US" sz="2400" dirty="0"/>
          </a:p>
        </p:txBody>
      </p:sp>
      <p:sp>
        <p:nvSpPr>
          <p:cNvPr id="3" name="Content Placeholder 2"/>
          <p:cNvSpPr>
            <a:spLocks noGrp="1"/>
          </p:cNvSpPr>
          <p:nvPr>
            <p:ph idx="1"/>
          </p:nvPr>
        </p:nvSpPr>
        <p:spPr>
          <a:xfrm>
            <a:off x="677334" y="548640"/>
            <a:ext cx="10588074" cy="6309360"/>
          </a:xfrm>
        </p:spPr>
        <p:txBody>
          <a:bodyPr>
            <a:normAutofit fontScale="62500" lnSpcReduction="20000"/>
          </a:bodyPr>
          <a:lstStyle/>
          <a:p>
            <a:r>
              <a:rPr lang="en-US" b="1" dirty="0"/>
              <a:t>package</a:t>
            </a:r>
            <a:r>
              <a:rPr lang="en-US" dirty="0"/>
              <a:t> </a:t>
            </a:r>
            <a:r>
              <a:rPr lang="en-US" dirty="0" err="1" smtClean="0"/>
              <a:t>com.myit</a:t>
            </a:r>
            <a:r>
              <a:rPr lang="en-US" dirty="0"/>
              <a:t>;</a:t>
            </a:r>
          </a:p>
          <a:p>
            <a:r>
              <a:rPr lang="en-US" b="1" dirty="0"/>
              <a:t>public</a:t>
            </a:r>
            <a:r>
              <a:rPr lang="en-US" dirty="0"/>
              <a:t> </a:t>
            </a:r>
            <a:r>
              <a:rPr lang="en-US" b="1" dirty="0"/>
              <a:t>class</a:t>
            </a:r>
            <a:r>
              <a:rPr lang="en-US" dirty="0"/>
              <a:t> </a:t>
            </a:r>
            <a:r>
              <a:rPr lang="en-US" dirty="0" err="1"/>
              <a:t>LoginBean</a:t>
            </a:r>
            <a:r>
              <a:rPr lang="en-US" dirty="0"/>
              <a:t> {  </a:t>
            </a:r>
          </a:p>
          <a:p>
            <a:r>
              <a:rPr lang="en-US" b="1" dirty="0"/>
              <a:t>private</a:t>
            </a:r>
            <a:r>
              <a:rPr lang="en-US" dirty="0"/>
              <a:t> String </a:t>
            </a:r>
            <a:r>
              <a:rPr lang="en-US" dirty="0" err="1"/>
              <a:t>name,password</a:t>
            </a:r>
            <a:r>
              <a:rPr lang="en-US" dirty="0"/>
              <a:t>;  </a:t>
            </a:r>
          </a:p>
          <a:p>
            <a:r>
              <a:rPr lang="en-US" dirty="0"/>
              <a:t>  </a:t>
            </a:r>
            <a:r>
              <a:rPr lang="en-US" b="1" dirty="0" smtClean="0"/>
              <a:t>public</a:t>
            </a:r>
            <a:r>
              <a:rPr lang="en-US" dirty="0"/>
              <a:t> String </a:t>
            </a:r>
            <a:r>
              <a:rPr lang="en-US" dirty="0" err="1"/>
              <a:t>getName</a:t>
            </a:r>
            <a:r>
              <a:rPr lang="en-US" dirty="0"/>
              <a:t>() {  </a:t>
            </a:r>
          </a:p>
          <a:p>
            <a:r>
              <a:rPr lang="en-US" dirty="0"/>
              <a:t>    </a:t>
            </a:r>
            <a:r>
              <a:rPr lang="en-US" b="1" dirty="0"/>
              <a:t>return</a:t>
            </a:r>
            <a:r>
              <a:rPr lang="en-US" dirty="0"/>
              <a:t> name;  </a:t>
            </a:r>
          </a:p>
          <a:p>
            <a:r>
              <a:rPr lang="en-US" dirty="0"/>
              <a:t>}  </a:t>
            </a:r>
          </a:p>
          <a:p>
            <a:r>
              <a:rPr lang="en-US" b="1" dirty="0"/>
              <a:t>public</a:t>
            </a:r>
            <a:r>
              <a:rPr lang="en-US" dirty="0"/>
              <a:t> </a:t>
            </a:r>
            <a:r>
              <a:rPr lang="en-US" b="1" dirty="0"/>
              <a:t>void</a:t>
            </a:r>
            <a:r>
              <a:rPr lang="en-US" dirty="0"/>
              <a:t> </a:t>
            </a:r>
            <a:r>
              <a:rPr lang="en-US" dirty="0" err="1"/>
              <a:t>setName</a:t>
            </a:r>
            <a:r>
              <a:rPr lang="en-US" dirty="0"/>
              <a:t>(String name) {  </a:t>
            </a:r>
          </a:p>
          <a:p>
            <a:r>
              <a:rPr lang="en-US" dirty="0"/>
              <a:t>    </a:t>
            </a:r>
            <a:r>
              <a:rPr lang="en-US" b="1" dirty="0"/>
              <a:t>this</a:t>
            </a:r>
            <a:r>
              <a:rPr lang="en-US" dirty="0"/>
              <a:t>.name = name;  </a:t>
            </a:r>
          </a:p>
          <a:p>
            <a:r>
              <a:rPr lang="en-US" dirty="0"/>
              <a:t>}  </a:t>
            </a:r>
          </a:p>
          <a:p>
            <a:r>
              <a:rPr lang="en-US" b="1" dirty="0"/>
              <a:t>public</a:t>
            </a:r>
            <a:r>
              <a:rPr lang="en-US" dirty="0"/>
              <a:t> String </a:t>
            </a:r>
            <a:r>
              <a:rPr lang="en-US" dirty="0" err="1"/>
              <a:t>getPassword</a:t>
            </a:r>
            <a:r>
              <a:rPr lang="en-US" dirty="0"/>
              <a:t>() {  </a:t>
            </a:r>
          </a:p>
          <a:p>
            <a:r>
              <a:rPr lang="en-US" dirty="0"/>
              <a:t>    </a:t>
            </a:r>
            <a:r>
              <a:rPr lang="en-US" b="1" dirty="0"/>
              <a:t>return</a:t>
            </a:r>
            <a:r>
              <a:rPr lang="en-US" dirty="0"/>
              <a:t> password;  </a:t>
            </a:r>
          </a:p>
          <a:p>
            <a:r>
              <a:rPr lang="en-US" dirty="0"/>
              <a:t>}  </a:t>
            </a:r>
          </a:p>
          <a:p>
            <a:r>
              <a:rPr lang="en-US" b="1" dirty="0"/>
              <a:t>public</a:t>
            </a:r>
            <a:r>
              <a:rPr lang="en-US" dirty="0"/>
              <a:t> </a:t>
            </a:r>
            <a:r>
              <a:rPr lang="en-US" b="1" dirty="0"/>
              <a:t>void</a:t>
            </a:r>
            <a:r>
              <a:rPr lang="en-US" dirty="0"/>
              <a:t> </a:t>
            </a:r>
            <a:r>
              <a:rPr lang="en-US" dirty="0" err="1"/>
              <a:t>setPassword</a:t>
            </a:r>
            <a:r>
              <a:rPr lang="en-US" dirty="0"/>
              <a:t>(String password) {  </a:t>
            </a:r>
          </a:p>
          <a:p>
            <a:r>
              <a:rPr lang="en-US" dirty="0"/>
              <a:t>    </a:t>
            </a:r>
            <a:r>
              <a:rPr lang="en-US" b="1" dirty="0" err="1"/>
              <a:t>this</a:t>
            </a:r>
            <a:r>
              <a:rPr lang="en-US" dirty="0" err="1"/>
              <a:t>.password</a:t>
            </a:r>
            <a:r>
              <a:rPr lang="en-US" dirty="0"/>
              <a:t> = password;  </a:t>
            </a:r>
          </a:p>
          <a:p>
            <a:r>
              <a:rPr lang="en-US" dirty="0"/>
              <a:t>}  </a:t>
            </a:r>
          </a:p>
          <a:p>
            <a:r>
              <a:rPr lang="en-US" b="1" dirty="0"/>
              <a:t>public</a:t>
            </a:r>
            <a:r>
              <a:rPr lang="en-US" dirty="0"/>
              <a:t> </a:t>
            </a:r>
            <a:r>
              <a:rPr lang="en-US" b="1" dirty="0" err="1"/>
              <a:t>boolean</a:t>
            </a:r>
            <a:r>
              <a:rPr lang="en-US" dirty="0"/>
              <a:t> validate(){  </a:t>
            </a:r>
          </a:p>
          <a:p>
            <a:r>
              <a:rPr lang="en-US" dirty="0"/>
              <a:t>    </a:t>
            </a:r>
            <a:r>
              <a:rPr lang="en-US" b="1" dirty="0"/>
              <a:t>if</a:t>
            </a:r>
            <a:r>
              <a:rPr lang="en-US" dirty="0"/>
              <a:t>(</a:t>
            </a:r>
            <a:r>
              <a:rPr lang="en-US" dirty="0" err="1"/>
              <a:t>password.equals</a:t>
            </a:r>
            <a:r>
              <a:rPr lang="en-US" dirty="0"/>
              <a:t>("admin")){  </a:t>
            </a:r>
          </a:p>
          <a:p>
            <a:r>
              <a:rPr lang="en-US" dirty="0"/>
              <a:t>        </a:t>
            </a:r>
            <a:r>
              <a:rPr lang="en-US" b="1" dirty="0"/>
              <a:t>return</a:t>
            </a:r>
            <a:r>
              <a:rPr lang="en-US" dirty="0"/>
              <a:t> </a:t>
            </a:r>
            <a:r>
              <a:rPr lang="en-US" b="1" dirty="0"/>
              <a:t>true</a:t>
            </a:r>
            <a:r>
              <a:rPr lang="en-US" dirty="0"/>
              <a:t>;  </a:t>
            </a:r>
          </a:p>
          <a:p>
            <a:r>
              <a:rPr lang="en-US" dirty="0"/>
              <a:t>    }  </a:t>
            </a:r>
          </a:p>
          <a:p>
            <a:r>
              <a:rPr lang="en-US" dirty="0"/>
              <a:t>    </a:t>
            </a:r>
            <a:r>
              <a:rPr lang="en-US" b="1" dirty="0"/>
              <a:t>else</a:t>
            </a:r>
            <a:r>
              <a:rPr lang="en-US" dirty="0"/>
              <a:t>{  </a:t>
            </a:r>
          </a:p>
          <a:p>
            <a:r>
              <a:rPr lang="en-US" dirty="0"/>
              <a:t>        </a:t>
            </a:r>
            <a:r>
              <a:rPr lang="en-US" b="1" dirty="0"/>
              <a:t>return</a:t>
            </a:r>
            <a:r>
              <a:rPr lang="en-US" dirty="0"/>
              <a:t> </a:t>
            </a:r>
            <a:r>
              <a:rPr lang="en-US" b="1" dirty="0"/>
              <a:t>false</a:t>
            </a:r>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D7E18372-E1B1-4E28-AA9C-5737999BF2B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275</a:t>
            </a:fld>
            <a:endParaRPr lang="en-US" dirty="0"/>
          </a:p>
        </p:txBody>
      </p:sp>
    </p:spTree>
    <p:extLst>
      <p:ext uri="{BB962C8B-B14F-4D97-AF65-F5344CB8AC3E}">
        <p14:creationId xmlns:p14="http://schemas.microsoft.com/office/powerpoint/2010/main" val="241484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
                                            <p:txEl>
                                              <p:pRg st="20" end="20"/>
                                            </p:txEl>
                                          </p:spTgt>
                                        </p:tgtEl>
                                        <p:attrNameLst>
                                          <p:attrName>style.visibility</p:attrName>
                                        </p:attrNameLst>
                                      </p:cBhvr>
                                      <p:to>
                                        <p:strVal val="visible"/>
                                      </p:to>
                                    </p:set>
                                    <p:anim calcmode="lin" valueType="num">
                                      <p:cBhvr additive="base">
                                        <p:cTn id="127"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
                                            <p:txEl>
                                              <p:pRg st="21" end="21"/>
                                            </p:txEl>
                                          </p:spTgt>
                                        </p:tgtEl>
                                        <p:attrNameLst>
                                          <p:attrName>style.visibility</p:attrName>
                                        </p:attrNameLst>
                                      </p:cBhvr>
                                      <p:to>
                                        <p:strVal val="visible"/>
                                      </p:to>
                                    </p:set>
                                    <p:anim calcmode="lin" valueType="num">
                                      <p:cBhvr additive="base">
                                        <p:cTn id="133"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3">
                                            <p:txEl>
                                              <p:pRg st="22" end="22"/>
                                            </p:txEl>
                                          </p:spTgt>
                                        </p:tgtEl>
                                        <p:attrNameLst>
                                          <p:attrName>style.visibility</p:attrName>
                                        </p:attrNameLst>
                                      </p:cBhvr>
                                      <p:to>
                                        <p:strVal val="visible"/>
                                      </p:to>
                                    </p:set>
                                    <p:anim calcmode="lin" valueType="num">
                                      <p:cBhvr additive="base">
                                        <p:cTn id="139"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ogin-</a:t>
            </a:r>
            <a:r>
              <a:rPr lang="en-US" dirty="0" err="1" smtClean="0"/>
              <a:t>success.jsp</a:t>
            </a:r>
            <a:endParaRPr lang="en-US" dirty="0"/>
          </a:p>
        </p:txBody>
      </p:sp>
      <p:sp>
        <p:nvSpPr>
          <p:cNvPr id="3" name="Content Placeholder 2"/>
          <p:cNvSpPr>
            <a:spLocks noGrp="1"/>
          </p:cNvSpPr>
          <p:nvPr>
            <p:ph idx="1"/>
          </p:nvPr>
        </p:nvSpPr>
        <p:spPr/>
        <p:txBody>
          <a:bodyPr/>
          <a:lstStyle/>
          <a:p>
            <a:r>
              <a:rPr lang="en-US" dirty="0"/>
              <a:t>&lt;%@page </a:t>
            </a:r>
            <a:r>
              <a:rPr lang="en-US" b="1" dirty="0"/>
              <a:t>import</a:t>
            </a:r>
            <a:r>
              <a:rPr lang="en-US" dirty="0"/>
              <a:t>="</a:t>
            </a:r>
            <a:r>
              <a:rPr lang="en-US" dirty="0" err="1" smtClean="0"/>
              <a:t>com.myit.LoginBean</a:t>
            </a:r>
            <a:r>
              <a:rPr lang="en-US" dirty="0"/>
              <a:t>"%&gt;  </a:t>
            </a:r>
          </a:p>
          <a:p>
            <a:r>
              <a:rPr lang="en-US" dirty="0"/>
              <a:t>  </a:t>
            </a:r>
          </a:p>
          <a:p>
            <a:r>
              <a:rPr lang="en-US" dirty="0"/>
              <a:t>&lt;p&gt;You are successfully logged in!&lt;/p&gt;  </a:t>
            </a:r>
          </a:p>
          <a:p>
            <a:r>
              <a:rPr lang="en-US" dirty="0"/>
              <a:t>&lt;%  </a:t>
            </a:r>
          </a:p>
          <a:p>
            <a:r>
              <a:rPr lang="en-US" dirty="0" err="1"/>
              <a:t>LoginBean</a:t>
            </a:r>
            <a:r>
              <a:rPr lang="en-US" dirty="0"/>
              <a:t> bean=(</a:t>
            </a:r>
            <a:r>
              <a:rPr lang="en-US" dirty="0" err="1"/>
              <a:t>LoginBean</a:t>
            </a:r>
            <a:r>
              <a:rPr lang="en-US" dirty="0"/>
              <a:t>)</a:t>
            </a:r>
            <a:r>
              <a:rPr lang="en-US" dirty="0" err="1"/>
              <a:t>request.getAttribute</a:t>
            </a:r>
            <a:r>
              <a:rPr lang="en-US" dirty="0"/>
              <a:t>("bean");  </a:t>
            </a:r>
          </a:p>
          <a:p>
            <a:r>
              <a:rPr lang="en-US" dirty="0"/>
              <a:t>out.print("Welcome, "+</a:t>
            </a:r>
            <a:r>
              <a:rPr lang="en-US" dirty="0" err="1"/>
              <a:t>bean.getName</a:t>
            </a:r>
            <a:r>
              <a:rPr lang="en-US" dirty="0"/>
              <a:t>());  </a:t>
            </a:r>
          </a:p>
          <a:p>
            <a:r>
              <a:rPr lang="en-US" dirty="0"/>
              <a:t>%&gt; </a:t>
            </a:r>
          </a:p>
          <a:p>
            <a:endParaRPr lang="en-US" dirty="0"/>
          </a:p>
        </p:txBody>
      </p:sp>
      <p:sp>
        <p:nvSpPr>
          <p:cNvPr id="4" name="Date Placeholder 3"/>
          <p:cNvSpPr>
            <a:spLocks noGrp="1"/>
          </p:cNvSpPr>
          <p:nvPr>
            <p:ph type="dt" sz="half" idx="10"/>
          </p:nvPr>
        </p:nvSpPr>
        <p:spPr/>
        <p:txBody>
          <a:bodyPr/>
          <a:lstStyle/>
          <a:p>
            <a:fld id="{47C6A3E4-885A-4175-8560-1664FCB023E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276</a:t>
            </a:fld>
            <a:endParaRPr lang="en-US" dirty="0"/>
          </a:p>
        </p:txBody>
      </p:sp>
    </p:spTree>
    <p:extLst>
      <p:ext uri="{BB962C8B-B14F-4D97-AF65-F5344CB8AC3E}">
        <p14:creationId xmlns:p14="http://schemas.microsoft.com/office/powerpoint/2010/main" val="20998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loginError.jsp</a:t>
            </a:r>
            <a:endParaRPr lang="en-US" dirty="0"/>
          </a:p>
        </p:txBody>
      </p:sp>
      <p:sp>
        <p:nvSpPr>
          <p:cNvPr id="3" name="Content Placeholder 2"/>
          <p:cNvSpPr>
            <a:spLocks noGrp="1"/>
          </p:cNvSpPr>
          <p:nvPr>
            <p:ph idx="1"/>
          </p:nvPr>
        </p:nvSpPr>
        <p:spPr/>
        <p:txBody>
          <a:bodyPr/>
          <a:lstStyle/>
          <a:p>
            <a:r>
              <a:rPr lang="en-US" dirty="0"/>
              <a:t>&lt;p&gt;Sorry! username or password error&lt;/p&gt;  </a:t>
            </a:r>
          </a:p>
          <a:p>
            <a:r>
              <a:rPr lang="en-US" dirty="0"/>
              <a:t>&lt;%@ include file="index.jsp" %&gt;  </a:t>
            </a:r>
          </a:p>
          <a:p>
            <a:endParaRPr lang="en-US" dirty="0"/>
          </a:p>
        </p:txBody>
      </p:sp>
      <p:sp>
        <p:nvSpPr>
          <p:cNvPr id="4" name="Date Placeholder 3"/>
          <p:cNvSpPr>
            <a:spLocks noGrp="1"/>
          </p:cNvSpPr>
          <p:nvPr>
            <p:ph type="dt" sz="half" idx="10"/>
          </p:nvPr>
        </p:nvSpPr>
        <p:spPr/>
        <p:txBody>
          <a:bodyPr/>
          <a:lstStyle/>
          <a:p>
            <a:fld id="{617A623B-6354-4A8D-B7AD-143CD8FD4B3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277</a:t>
            </a:fld>
            <a:endParaRPr lang="en-US" dirty="0"/>
          </a:p>
        </p:txBody>
      </p:sp>
    </p:spTree>
    <p:extLst>
      <p:ext uri="{BB962C8B-B14F-4D97-AF65-F5344CB8AC3E}">
        <p14:creationId xmlns:p14="http://schemas.microsoft.com/office/powerpoint/2010/main" val="321423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web.xml</a:t>
            </a:r>
            <a:endParaRPr lang="en-US" dirty="0"/>
          </a:p>
        </p:txBody>
      </p:sp>
      <p:sp>
        <p:nvSpPr>
          <p:cNvPr id="3" name="Content Placeholder 2"/>
          <p:cNvSpPr>
            <a:spLocks noGrp="1"/>
          </p:cNvSpPr>
          <p:nvPr>
            <p:ph idx="1"/>
          </p:nvPr>
        </p:nvSpPr>
        <p:spPr/>
        <p:txBody>
          <a:bodyPr>
            <a:normAutofit lnSpcReduction="10000"/>
          </a:bodyPr>
          <a:lstStyle/>
          <a:p>
            <a:r>
              <a:rPr lang="en-US" dirty="0" smtClean="0"/>
              <a:t>&lt;web-app&gt;</a:t>
            </a:r>
          </a:p>
          <a:p>
            <a:r>
              <a:rPr lang="en-US" b="1" dirty="0"/>
              <a:t>&lt;servlet&gt;</a:t>
            </a:r>
            <a:r>
              <a:rPr lang="en-US" dirty="0"/>
              <a:t>  </a:t>
            </a:r>
          </a:p>
          <a:p>
            <a:r>
              <a:rPr lang="en-US" dirty="0"/>
              <a:t>  </a:t>
            </a:r>
            <a:r>
              <a:rPr lang="en-US" b="1" dirty="0"/>
              <a:t>&lt;servlet-name&gt;</a:t>
            </a:r>
            <a:r>
              <a:rPr lang="en-US" dirty="0"/>
              <a:t>s1</a:t>
            </a:r>
            <a:r>
              <a:rPr lang="en-US" b="1" dirty="0"/>
              <a:t>&lt;/servlet-name&gt;</a:t>
            </a:r>
            <a:r>
              <a:rPr lang="en-US" dirty="0"/>
              <a:t>  </a:t>
            </a:r>
          </a:p>
          <a:p>
            <a:r>
              <a:rPr lang="en-US" dirty="0"/>
              <a:t>  </a:t>
            </a:r>
            <a:r>
              <a:rPr lang="en-US" b="1" dirty="0"/>
              <a:t>&lt;</a:t>
            </a:r>
            <a:r>
              <a:rPr lang="en-US" b="1" dirty="0" smtClean="0"/>
              <a:t>servlet-class&gt;</a:t>
            </a:r>
            <a:r>
              <a:rPr lang="en-US" dirty="0" err="1" smtClean="0"/>
              <a:t>com.myit.ControllerServlet</a:t>
            </a:r>
            <a:r>
              <a:rPr lang="en-US" b="1" dirty="0"/>
              <a:t>&lt;/servlet-class&gt;</a:t>
            </a:r>
            <a:r>
              <a:rPr lang="en-US" dirty="0"/>
              <a:t>  </a:t>
            </a:r>
          </a:p>
          <a:p>
            <a:r>
              <a:rPr lang="en-US" dirty="0"/>
              <a:t>  </a:t>
            </a:r>
            <a:r>
              <a:rPr lang="en-US" b="1" dirty="0"/>
              <a:t>&lt;/servlet&gt;</a:t>
            </a:r>
            <a:r>
              <a:rPr lang="en-US" dirty="0"/>
              <a:t>  </a:t>
            </a:r>
          </a:p>
          <a:p>
            <a:r>
              <a:rPr lang="en-US" dirty="0"/>
              <a:t>  </a:t>
            </a:r>
            <a:r>
              <a:rPr lang="en-US" b="1" dirty="0"/>
              <a:t>&lt;servlet-mapping&gt;</a:t>
            </a:r>
            <a:r>
              <a:rPr lang="en-US" dirty="0"/>
              <a:t>  </a:t>
            </a:r>
          </a:p>
          <a:p>
            <a:r>
              <a:rPr lang="en-US" dirty="0"/>
              <a:t>  </a:t>
            </a:r>
            <a:r>
              <a:rPr lang="en-US" b="1" dirty="0"/>
              <a:t>&lt;servlet-name&gt;</a:t>
            </a:r>
            <a:r>
              <a:rPr lang="en-US" dirty="0"/>
              <a:t>s1</a:t>
            </a:r>
            <a:r>
              <a:rPr lang="en-US" b="1" dirty="0"/>
              <a:t>&lt;/servlet-name&gt;</a:t>
            </a:r>
            <a:r>
              <a:rPr lang="en-US" dirty="0"/>
              <a:t>  </a:t>
            </a:r>
          </a:p>
          <a:p>
            <a:r>
              <a:rPr lang="en-US" dirty="0"/>
              <a:t>  </a:t>
            </a:r>
            <a:r>
              <a:rPr lang="en-US" b="1" dirty="0"/>
              <a:t>&lt;url-pattern&gt;</a:t>
            </a:r>
            <a:r>
              <a:rPr lang="en-US" dirty="0"/>
              <a:t>/</a:t>
            </a:r>
            <a:r>
              <a:rPr lang="en-US" dirty="0" err="1"/>
              <a:t>ControllerServlet</a:t>
            </a:r>
            <a:r>
              <a:rPr lang="en-US" b="1" dirty="0"/>
              <a:t>&lt;/url-pattern&gt;</a:t>
            </a:r>
            <a:r>
              <a:rPr lang="en-US" dirty="0"/>
              <a:t>  </a:t>
            </a:r>
          </a:p>
          <a:p>
            <a:r>
              <a:rPr lang="en-US" dirty="0"/>
              <a:t>  </a:t>
            </a:r>
            <a:r>
              <a:rPr lang="en-US" b="1" dirty="0"/>
              <a:t>&lt;/servlet-mapping&gt;</a:t>
            </a:r>
            <a:r>
              <a:rPr lang="en-US" dirty="0"/>
              <a:t>  </a:t>
            </a:r>
          </a:p>
          <a:p>
            <a:r>
              <a:rPr lang="en-US" b="1" dirty="0"/>
              <a:t>&lt;/web-app&gt;</a:t>
            </a:r>
            <a:r>
              <a:rPr lang="en-US" dirty="0"/>
              <a:t>  </a:t>
            </a:r>
          </a:p>
          <a:p>
            <a:endParaRPr lang="en-US" dirty="0"/>
          </a:p>
        </p:txBody>
      </p:sp>
      <p:sp>
        <p:nvSpPr>
          <p:cNvPr id="4" name="Date Placeholder 3"/>
          <p:cNvSpPr>
            <a:spLocks noGrp="1"/>
          </p:cNvSpPr>
          <p:nvPr>
            <p:ph type="dt" sz="half" idx="10"/>
          </p:nvPr>
        </p:nvSpPr>
        <p:spPr/>
        <p:txBody>
          <a:bodyPr/>
          <a:lstStyle/>
          <a:p>
            <a:fld id="{95F8A671-E634-47A0-BB8A-8893A558BC3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278</a:t>
            </a:fld>
            <a:endParaRPr lang="en-US" dirty="0"/>
          </a:p>
        </p:txBody>
      </p:sp>
    </p:spTree>
    <p:extLst>
      <p:ext uri="{BB962C8B-B14F-4D97-AF65-F5344CB8AC3E}">
        <p14:creationId xmlns:p14="http://schemas.microsoft.com/office/powerpoint/2010/main" val="269917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screen</a:t>
            </a:r>
            <a:endParaRPr lang="en-US" dirty="0"/>
          </a:p>
        </p:txBody>
      </p:sp>
      <p:sp>
        <p:nvSpPr>
          <p:cNvPr id="3" name="Date Placeholder 2"/>
          <p:cNvSpPr>
            <a:spLocks noGrp="1"/>
          </p:cNvSpPr>
          <p:nvPr>
            <p:ph type="dt" sz="half" idx="10"/>
          </p:nvPr>
        </p:nvSpPr>
        <p:spPr/>
        <p:txBody>
          <a:bodyPr/>
          <a:lstStyle/>
          <a:p>
            <a:fld id="{3DE21379-021E-4722-9F30-1B8DE6FF5335}" type="datetime1">
              <a:rPr lang="en-US" smtClean="0"/>
              <a:t>7/10/2017</a:t>
            </a:fld>
            <a:endParaRPr lang="en-US" dirty="0"/>
          </a:p>
        </p:txBody>
      </p:sp>
      <p:sp>
        <p:nvSpPr>
          <p:cNvPr id="4" name="Footer Placeholder 3"/>
          <p:cNvSpPr>
            <a:spLocks noGrp="1"/>
          </p:cNvSpPr>
          <p:nvPr>
            <p:ph type="ftr" sz="quarter" idx="11"/>
          </p:nvPr>
        </p:nvSpPr>
        <p:spPr/>
        <p:txBody>
          <a:bodyPr/>
          <a:lstStyle/>
          <a:p>
            <a:r>
              <a:rPr lang="en-US" smtClean="0"/>
              <a:t>Presented by MangaRao</a:t>
            </a:r>
            <a:endParaRPr lang="en-US" dirty="0"/>
          </a:p>
        </p:txBody>
      </p:sp>
      <p:sp>
        <p:nvSpPr>
          <p:cNvPr id="5" name="Slide Number Placeholder 4"/>
          <p:cNvSpPr>
            <a:spLocks noGrp="1"/>
          </p:cNvSpPr>
          <p:nvPr>
            <p:ph type="sldNum" sz="quarter" idx="12"/>
          </p:nvPr>
        </p:nvSpPr>
        <p:spPr/>
        <p:txBody>
          <a:bodyPr/>
          <a:lstStyle/>
          <a:p>
            <a:fld id="{2B397D5C-1497-45A6-B92F-A957892639A3}" type="slidenum">
              <a:rPr lang="en-US" smtClean="0"/>
              <a:t>279</a:t>
            </a:fld>
            <a:endParaRPr lang="en-US" dirty="0"/>
          </a:p>
        </p:txBody>
      </p:sp>
      <p:pic>
        <p:nvPicPr>
          <p:cNvPr id="7" name="Content Placeholder 6"/>
          <p:cNvPicPr>
            <a:picLocks noGrp="1" noChangeAspect="1"/>
          </p:cNvPicPr>
          <p:nvPr>
            <p:ph idx="1"/>
          </p:nvPr>
        </p:nvPicPr>
        <p:blipFill>
          <a:blip r:embed="rId2"/>
          <a:stretch>
            <a:fillRect/>
          </a:stretch>
        </p:blipFill>
        <p:spPr>
          <a:xfrm>
            <a:off x="2496974" y="2160588"/>
            <a:ext cx="4958089" cy="3881437"/>
          </a:xfrm>
          <a:prstGeom prst="rect">
            <a:avLst/>
          </a:prstGeom>
        </p:spPr>
      </p:pic>
    </p:spTree>
    <p:extLst>
      <p:ext uri="{BB962C8B-B14F-4D97-AF65-F5344CB8AC3E}">
        <p14:creationId xmlns:p14="http://schemas.microsoft.com/office/powerpoint/2010/main" val="3056688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JSP expression tag</a:t>
            </a:r>
            <a:br>
              <a:rPr lang="en-US" dirty="0"/>
            </a:br>
            <a:endParaRPr lang="en-US" dirty="0"/>
          </a:p>
        </p:txBody>
      </p:sp>
      <p:sp>
        <p:nvSpPr>
          <p:cNvPr id="3" name="Content Placeholder 2"/>
          <p:cNvSpPr>
            <a:spLocks noGrp="1"/>
          </p:cNvSpPr>
          <p:nvPr>
            <p:ph idx="1"/>
          </p:nvPr>
        </p:nvSpPr>
        <p:spPr/>
        <p:txBody>
          <a:bodyPr/>
          <a:lstStyle/>
          <a:p>
            <a:r>
              <a:rPr lang="en-US" b="1" dirty="0"/>
              <a:t>&lt;html&gt;</a:t>
            </a:r>
            <a:r>
              <a:rPr lang="en-US" dirty="0"/>
              <a:t>  </a:t>
            </a:r>
          </a:p>
          <a:p>
            <a:r>
              <a:rPr lang="en-US" b="1" dirty="0"/>
              <a:t>&lt;body&gt;</a:t>
            </a:r>
            <a:r>
              <a:rPr lang="en-US" dirty="0"/>
              <a:t>  </a:t>
            </a:r>
          </a:p>
          <a:p>
            <a:r>
              <a:rPr lang="en-US" b="1" dirty="0"/>
              <a:t>&lt;</a:t>
            </a:r>
            <a:r>
              <a:rPr lang="en-US" dirty="0"/>
              <a:t>%= "welcome to jsp" %</a:t>
            </a:r>
            <a:r>
              <a:rPr lang="en-US" b="1" dirty="0"/>
              <a:t>&gt;</a:t>
            </a:r>
            <a:r>
              <a:rPr lang="en-US" dirty="0"/>
              <a:t>  </a:t>
            </a:r>
          </a:p>
          <a:p>
            <a:r>
              <a:rPr lang="en-US" b="1" dirty="0"/>
              <a:t>&lt;/body&gt;</a:t>
            </a:r>
            <a:r>
              <a:rPr lang="en-US" dirty="0"/>
              <a:t>  </a:t>
            </a:r>
          </a:p>
          <a:p>
            <a:r>
              <a:rPr lang="en-US" b="1" dirty="0"/>
              <a:t>&lt;/html&gt;</a:t>
            </a:r>
            <a:endParaRPr lang="en-US" dirty="0"/>
          </a:p>
          <a:p>
            <a:endParaRPr lang="en-US" dirty="0"/>
          </a:p>
        </p:txBody>
      </p:sp>
      <p:sp>
        <p:nvSpPr>
          <p:cNvPr id="4" name="Date Placeholder 3"/>
          <p:cNvSpPr>
            <a:spLocks noGrp="1"/>
          </p:cNvSpPr>
          <p:nvPr>
            <p:ph type="dt" sz="half" idx="10"/>
          </p:nvPr>
        </p:nvSpPr>
        <p:spPr/>
        <p:txBody>
          <a:bodyPr/>
          <a:lstStyle/>
          <a:p>
            <a:fld id="{E7729DC8-B63D-499B-A9BB-0AFA5ADAE5C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28</a:t>
            </a:fld>
            <a:endParaRPr lang="en-US" dirty="0"/>
          </a:p>
        </p:txBody>
      </p:sp>
    </p:spTree>
    <p:extLst>
      <p:ext uri="{BB962C8B-B14F-4D97-AF65-F5344CB8AC3E}">
        <p14:creationId xmlns:p14="http://schemas.microsoft.com/office/powerpoint/2010/main" val="19339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Failure Output </a:t>
            </a:r>
            <a:r>
              <a:rPr lang="en-US" dirty="0" smtClean="0"/>
              <a:t>screen</a:t>
            </a:r>
            <a:endParaRPr lang="en-US" dirty="0"/>
          </a:p>
        </p:txBody>
      </p:sp>
      <p:sp>
        <p:nvSpPr>
          <p:cNvPr id="3" name="Date Placeholder 2"/>
          <p:cNvSpPr>
            <a:spLocks noGrp="1"/>
          </p:cNvSpPr>
          <p:nvPr>
            <p:ph type="dt" sz="half" idx="10"/>
          </p:nvPr>
        </p:nvSpPr>
        <p:spPr/>
        <p:txBody>
          <a:bodyPr/>
          <a:lstStyle/>
          <a:p>
            <a:fld id="{ECF15119-C1DA-46C2-9A5C-0BE9566843F0}" type="datetime1">
              <a:rPr lang="en-US" smtClean="0"/>
              <a:t>7/10/2017</a:t>
            </a:fld>
            <a:endParaRPr lang="en-US" dirty="0"/>
          </a:p>
        </p:txBody>
      </p:sp>
      <p:sp>
        <p:nvSpPr>
          <p:cNvPr id="4" name="Footer Placeholder 3"/>
          <p:cNvSpPr>
            <a:spLocks noGrp="1"/>
          </p:cNvSpPr>
          <p:nvPr>
            <p:ph type="ftr" sz="quarter" idx="11"/>
          </p:nvPr>
        </p:nvSpPr>
        <p:spPr/>
        <p:txBody>
          <a:bodyPr/>
          <a:lstStyle/>
          <a:p>
            <a:r>
              <a:rPr lang="en-US" smtClean="0"/>
              <a:t>Presented by MangaRao</a:t>
            </a:r>
            <a:endParaRPr lang="en-US" dirty="0"/>
          </a:p>
        </p:txBody>
      </p:sp>
      <p:sp>
        <p:nvSpPr>
          <p:cNvPr id="5" name="Slide Number Placeholder 4"/>
          <p:cNvSpPr>
            <a:spLocks noGrp="1"/>
          </p:cNvSpPr>
          <p:nvPr>
            <p:ph type="sldNum" sz="quarter" idx="12"/>
          </p:nvPr>
        </p:nvSpPr>
        <p:spPr/>
        <p:txBody>
          <a:bodyPr/>
          <a:lstStyle/>
          <a:p>
            <a:fld id="{2B397D5C-1497-45A6-B92F-A957892639A3}" type="slidenum">
              <a:rPr lang="en-US" smtClean="0"/>
              <a:t>280</a:t>
            </a:fld>
            <a:endParaRPr lang="en-US" dirty="0"/>
          </a:p>
        </p:txBody>
      </p:sp>
      <p:pic>
        <p:nvPicPr>
          <p:cNvPr id="7" name="Content Placeholder 6"/>
          <p:cNvPicPr>
            <a:picLocks noGrp="1" noChangeAspect="1"/>
          </p:cNvPicPr>
          <p:nvPr>
            <p:ph idx="1"/>
          </p:nvPr>
        </p:nvPicPr>
        <p:blipFill>
          <a:blip r:embed="rId2"/>
          <a:stretch>
            <a:fillRect/>
          </a:stretch>
        </p:blipFill>
        <p:spPr>
          <a:xfrm>
            <a:off x="2075986" y="2160588"/>
            <a:ext cx="5800066" cy="3881437"/>
          </a:xfrm>
          <a:prstGeom prst="rect">
            <a:avLst/>
          </a:prstGeom>
        </p:spPr>
      </p:pic>
    </p:spTree>
    <p:extLst>
      <p:ext uri="{BB962C8B-B14F-4D97-AF65-F5344CB8AC3E}">
        <p14:creationId xmlns:p14="http://schemas.microsoft.com/office/powerpoint/2010/main" val="288756761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output screen</a:t>
            </a:r>
            <a:endParaRPr lang="en-US" dirty="0"/>
          </a:p>
        </p:txBody>
      </p:sp>
      <p:pic>
        <p:nvPicPr>
          <p:cNvPr id="7" name="Content Placeholder 6"/>
          <p:cNvPicPr>
            <a:picLocks noGrp="1" noChangeAspect="1"/>
          </p:cNvPicPr>
          <p:nvPr>
            <p:ph idx="1"/>
          </p:nvPr>
        </p:nvPicPr>
        <p:blipFill>
          <a:blip r:embed="rId2"/>
          <a:stretch>
            <a:fillRect/>
          </a:stretch>
        </p:blipFill>
        <p:spPr>
          <a:xfrm>
            <a:off x="2174254" y="2160588"/>
            <a:ext cx="5603530" cy="3881437"/>
          </a:xfrm>
          <a:prstGeom prst="rect">
            <a:avLst/>
          </a:prstGeom>
        </p:spPr>
      </p:pic>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281</a:t>
            </a:fld>
            <a:endParaRPr lang="en-US" dirty="0"/>
          </a:p>
        </p:txBody>
      </p:sp>
    </p:spTree>
    <p:extLst>
      <p:ext uri="{BB962C8B-B14F-4D97-AF65-F5344CB8AC3E}">
        <p14:creationId xmlns:p14="http://schemas.microsoft.com/office/powerpoint/2010/main" val="221051155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Best Practices</a:t>
            </a:r>
            <a:br>
              <a:rPr lang="en-US" b="1" dirty="0"/>
            </a:br>
            <a:endParaRPr lang="en-US" dirty="0"/>
          </a:p>
        </p:txBody>
      </p:sp>
      <p:sp>
        <p:nvSpPr>
          <p:cNvPr id="3" name="Content Placeholder 2"/>
          <p:cNvSpPr>
            <a:spLocks noGrp="1"/>
          </p:cNvSpPr>
          <p:nvPr>
            <p:ph idx="1"/>
          </p:nvPr>
        </p:nvSpPr>
        <p:spPr>
          <a:xfrm>
            <a:off x="677334" y="1378425"/>
            <a:ext cx="8596668" cy="4662938"/>
          </a:xfrm>
        </p:spPr>
        <p:txBody>
          <a:bodyPr>
            <a:normAutofit fontScale="77500" lnSpcReduction="20000"/>
          </a:bodyPr>
          <a:lstStyle/>
          <a:p>
            <a:r>
              <a:rPr lang="en-US" dirty="0">
                <a:solidFill>
                  <a:srgbClr val="666666"/>
                </a:solidFill>
                <a:latin typeface="Raleway"/>
              </a:rPr>
              <a:t>Some of the JSP best practices are:</a:t>
            </a:r>
          </a:p>
          <a:p>
            <a:pPr>
              <a:buFont typeface="+mj-lt"/>
              <a:buAutoNum type="arabicPeriod"/>
            </a:pPr>
            <a:r>
              <a:rPr lang="en-US" dirty="0">
                <a:solidFill>
                  <a:srgbClr val="666666"/>
                </a:solidFill>
                <a:latin typeface="Raleway"/>
              </a:rPr>
              <a:t>Avoid scripting elements in JSP pages. If JSP EL, action elements and JSTL not serve your needs then create custom tags.</a:t>
            </a:r>
          </a:p>
          <a:p>
            <a:pPr>
              <a:buFont typeface="+mj-lt"/>
              <a:buAutoNum type="arabicPeriod"/>
            </a:pPr>
            <a:r>
              <a:rPr lang="en-US" dirty="0">
                <a:solidFill>
                  <a:srgbClr val="666666"/>
                </a:solidFill>
                <a:latin typeface="Raleway"/>
              </a:rPr>
              <a:t>Use comment properly, use JSP comments for code level or debugging purpose so that it’s not sent to client.</a:t>
            </a:r>
          </a:p>
          <a:p>
            <a:pPr>
              <a:buFont typeface="+mj-lt"/>
              <a:buAutoNum type="arabicPeriod"/>
            </a:pPr>
            <a:r>
              <a:rPr lang="en-US" dirty="0">
                <a:solidFill>
                  <a:srgbClr val="666666"/>
                </a:solidFill>
                <a:latin typeface="Raleway"/>
              </a:rPr>
              <a:t>Avoid any business logic in JSP page, JSP pages should be used only for response generation for client.</a:t>
            </a:r>
          </a:p>
          <a:p>
            <a:pPr>
              <a:buFont typeface="+mj-lt"/>
              <a:buAutoNum type="arabicPeriod"/>
            </a:pPr>
            <a:r>
              <a:rPr lang="en-US" dirty="0">
                <a:solidFill>
                  <a:srgbClr val="666666"/>
                </a:solidFill>
                <a:latin typeface="Raleway"/>
              </a:rPr>
              <a:t>Disable session creation in JSP page where you don’t need it for better performance.</a:t>
            </a:r>
          </a:p>
          <a:p>
            <a:pPr>
              <a:buFont typeface="+mj-lt"/>
              <a:buAutoNum type="arabicPeriod"/>
            </a:pPr>
            <a:r>
              <a:rPr lang="en-US" dirty="0">
                <a:solidFill>
                  <a:srgbClr val="666666"/>
                </a:solidFill>
                <a:latin typeface="Raleway"/>
              </a:rPr>
              <a:t>Use page, </a:t>
            </a:r>
            <a:r>
              <a:rPr lang="en-US" dirty="0" err="1">
                <a:solidFill>
                  <a:srgbClr val="666666"/>
                </a:solidFill>
                <a:latin typeface="Raleway"/>
              </a:rPr>
              <a:t>taglib</a:t>
            </a:r>
            <a:r>
              <a:rPr lang="en-US" dirty="0">
                <a:solidFill>
                  <a:srgbClr val="666666"/>
                </a:solidFill>
                <a:latin typeface="Raleway"/>
              </a:rPr>
              <a:t> directives at the start of JSP page for better readability.</a:t>
            </a:r>
          </a:p>
          <a:p>
            <a:pPr>
              <a:buFont typeface="+mj-lt"/>
              <a:buAutoNum type="arabicPeriod"/>
            </a:pPr>
            <a:r>
              <a:rPr lang="en-US" dirty="0">
                <a:solidFill>
                  <a:srgbClr val="666666"/>
                </a:solidFill>
                <a:latin typeface="Raleway"/>
              </a:rPr>
              <a:t>Proper use of </a:t>
            </a:r>
            <a:r>
              <a:rPr lang="en-US" dirty="0" err="1">
                <a:solidFill>
                  <a:srgbClr val="666666"/>
                </a:solidFill>
                <a:latin typeface="Raleway"/>
              </a:rPr>
              <a:t>jsp</a:t>
            </a:r>
            <a:r>
              <a:rPr lang="en-US" dirty="0">
                <a:solidFill>
                  <a:srgbClr val="666666"/>
                </a:solidFill>
                <a:latin typeface="Raleway"/>
              </a:rPr>
              <a:t> include directive or include action based on your requirements, include directive is good for static content whereas include action is good for dynamic content and including resource at runtime.</a:t>
            </a:r>
          </a:p>
          <a:p>
            <a:pPr>
              <a:buFont typeface="+mj-lt"/>
              <a:buAutoNum type="arabicPeriod"/>
            </a:pPr>
            <a:r>
              <a:rPr lang="en-US" dirty="0">
                <a:solidFill>
                  <a:srgbClr val="666666"/>
                </a:solidFill>
                <a:latin typeface="Raleway"/>
              </a:rPr>
              <a:t>Proper exception handling using JSP error pages to avoid sending container generated response incase JSP pages throw exception in service method.</a:t>
            </a:r>
          </a:p>
          <a:p>
            <a:pPr>
              <a:buFont typeface="+mj-lt"/>
              <a:buAutoNum type="arabicPeriod"/>
            </a:pPr>
            <a:r>
              <a:rPr lang="en-US" dirty="0">
                <a:solidFill>
                  <a:srgbClr val="666666"/>
                </a:solidFill>
                <a:latin typeface="Raleway"/>
              </a:rPr>
              <a:t>If you are having CSS and JavaScript code in JSP pages, it’s best to place them in separate files and include them in JSP page.</a:t>
            </a:r>
          </a:p>
          <a:p>
            <a:pPr>
              <a:buFont typeface="+mj-lt"/>
              <a:buAutoNum type="arabicPeriod"/>
            </a:pPr>
            <a:r>
              <a:rPr lang="en-US" dirty="0">
                <a:solidFill>
                  <a:srgbClr val="666666"/>
                </a:solidFill>
                <a:latin typeface="Raleway"/>
              </a:rPr>
              <a:t>Most of the times JSTL is enough for our needs, if you find a scenario where it’s not then check your application design and try to put the logic in a servlet that will do the processing and then set attributes to be used in JSP pages.</a:t>
            </a:r>
          </a:p>
          <a:p>
            <a:pPr marL="0" indent="0">
              <a:buNone/>
            </a:pPr>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282</a:t>
            </a:fld>
            <a:endParaRPr lang="en-US" dirty="0"/>
          </a:p>
        </p:txBody>
      </p:sp>
    </p:spTree>
    <p:extLst>
      <p:ext uri="{BB962C8B-B14F-4D97-AF65-F5344CB8AC3E}">
        <p14:creationId xmlns:p14="http://schemas.microsoft.com/office/powerpoint/2010/main" val="909434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Note:</a:t>
            </a:r>
            <a:endParaRPr lang="en-US" dirty="0"/>
          </a:p>
        </p:txBody>
      </p:sp>
      <p:sp>
        <p:nvSpPr>
          <p:cNvPr id="3" name="Content Placeholder 2"/>
          <p:cNvSpPr>
            <a:spLocks noGrp="1"/>
          </p:cNvSpPr>
          <p:nvPr>
            <p:ph idx="1"/>
          </p:nvPr>
        </p:nvSpPr>
        <p:spPr/>
        <p:txBody>
          <a:bodyPr/>
          <a:lstStyle/>
          <a:p>
            <a:r>
              <a:rPr lang="en-US" b="1" i="1" dirty="0" smtClean="0"/>
              <a:t>Do </a:t>
            </a:r>
            <a:r>
              <a:rPr lang="en-US" b="1" i="1" dirty="0"/>
              <a:t>not end your statement with semicolon in case of expression tag.</a:t>
            </a:r>
          </a:p>
          <a:p>
            <a:endParaRPr lang="en-US" dirty="0"/>
          </a:p>
        </p:txBody>
      </p:sp>
      <p:sp>
        <p:nvSpPr>
          <p:cNvPr id="4" name="Date Placeholder 3"/>
          <p:cNvSpPr>
            <a:spLocks noGrp="1"/>
          </p:cNvSpPr>
          <p:nvPr>
            <p:ph type="dt" sz="half" idx="10"/>
          </p:nvPr>
        </p:nvSpPr>
        <p:spPr/>
        <p:txBody>
          <a:bodyPr/>
          <a:lstStyle/>
          <a:p>
            <a:fld id="{3D672BC6-3DF7-4AD2-9818-71D93706684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29</a:t>
            </a:fld>
            <a:endParaRPr lang="en-US" dirty="0"/>
          </a:p>
        </p:txBody>
      </p:sp>
    </p:spTree>
    <p:extLst>
      <p:ext uri="{BB962C8B-B14F-4D97-AF65-F5344CB8AC3E}">
        <p14:creationId xmlns:p14="http://schemas.microsoft.com/office/powerpoint/2010/main" val="2862438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a:t>
            </a:r>
            <a:endParaRPr lang="en-US" dirty="0"/>
          </a:p>
        </p:txBody>
      </p:sp>
      <p:sp>
        <p:nvSpPr>
          <p:cNvPr id="3" name="Content Placeholder 2"/>
          <p:cNvSpPr>
            <a:spLocks noGrp="1"/>
          </p:cNvSpPr>
          <p:nvPr>
            <p:ph idx="1"/>
          </p:nvPr>
        </p:nvSpPr>
        <p:spPr/>
        <p:txBody>
          <a:bodyPr/>
          <a:lstStyle/>
          <a:p>
            <a:r>
              <a:rPr lang="en-US" dirty="0"/>
              <a:t>JavaServer Pages (</a:t>
            </a:r>
            <a:r>
              <a:rPr lang="en-US" b="1" dirty="0"/>
              <a:t>JSP</a:t>
            </a:r>
            <a:r>
              <a:rPr lang="en-US" dirty="0"/>
              <a:t>) is a technology that helps software developers create dynamically generated web pages based on HTML, XML, or other document types. Released in 1999 by Sun Microsystems, </a:t>
            </a:r>
            <a:r>
              <a:rPr lang="en-US" b="1" dirty="0"/>
              <a:t>JSP</a:t>
            </a:r>
            <a:r>
              <a:rPr lang="en-US" dirty="0"/>
              <a:t> is similar to PHP, but it uses the Java programming language.</a:t>
            </a:r>
            <a:endParaRPr lang="en-US" b="1" dirty="0" smtClean="0"/>
          </a:p>
          <a:p>
            <a:r>
              <a:rPr lang="en-US" b="1" dirty="0" smtClean="0"/>
              <a:t>JSP</a:t>
            </a:r>
            <a:r>
              <a:rPr lang="en-US" dirty="0" smtClean="0"/>
              <a:t> technology is used to create web application just like Servlet technology. It can be thought of as an extension to servlet because it provides more functionality than servlet such as expression language, jstl etc.</a:t>
            </a:r>
          </a:p>
          <a:p>
            <a:r>
              <a:rPr lang="en-US" dirty="0" smtClean="0"/>
              <a:t>A JSP page consists of HTML tags and JSP tags. The jsp pages are easier to maintain than servlet because we can separate designing and development. It provides some additional features such as Expression Language, Custom Tag etc.</a:t>
            </a:r>
            <a:endParaRPr lang="en-US" dirty="0"/>
          </a:p>
        </p:txBody>
      </p:sp>
      <p:sp>
        <p:nvSpPr>
          <p:cNvPr id="4" name="Date Placeholder 3"/>
          <p:cNvSpPr>
            <a:spLocks noGrp="1"/>
          </p:cNvSpPr>
          <p:nvPr>
            <p:ph type="dt" sz="half" idx="10"/>
          </p:nvPr>
        </p:nvSpPr>
        <p:spPr/>
        <p:txBody>
          <a:bodyPr/>
          <a:lstStyle/>
          <a:p>
            <a:fld id="{F53DB261-9837-40FC-A725-55A5808212C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a:t>
            </a:fld>
            <a:endParaRPr lang="en-US" dirty="0"/>
          </a:p>
        </p:txBody>
      </p:sp>
    </p:spTree>
    <p:extLst>
      <p:ext uri="{BB962C8B-B14F-4D97-AF65-F5344CB8AC3E}">
        <p14:creationId xmlns:p14="http://schemas.microsoft.com/office/powerpoint/2010/main" val="47001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JSP expression tag that prints current time</a:t>
            </a:r>
            <a:br>
              <a:rPr lang="en-US" dirty="0"/>
            </a:br>
            <a:endParaRPr lang="en-US" dirty="0"/>
          </a:p>
        </p:txBody>
      </p:sp>
      <p:sp>
        <p:nvSpPr>
          <p:cNvPr id="3" name="Content Placeholder 2"/>
          <p:cNvSpPr>
            <a:spLocks noGrp="1"/>
          </p:cNvSpPr>
          <p:nvPr>
            <p:ph idx="1"/>
          </p:nvPr>
        </p:nvSpPr>
        <p:spPr/>
        <p:txBody>
          <a:bodyPr/>
          <a:lstStyle/>
          <a:p>
            <a:r>
              <a:rPr lang="en-US" b="1" dirty="0" smtClean="0">
                <a:solidFill>
                  <a:srgbClr val="7030A0"/>
                </a:solidFill>
              </a:rPr>
              <a:t>Index.jsp</a:t>
            </a:r>
          </a:p>
          <a:p>
            <a:r>
              <a:rPr lang="en-US" b="1" dirty="0"/>
              <a:t>&lt;html&gt;</a:t>
            </a:r>
            <a:r>
              <a:rPr lang="en-US" dirty="0"/>
              <a:t>  </a:t>
            </a:r>
          </a:p>
          <a:p>
            <a:r>
              <a:rPr lang="en-US" b="1" dirty="0"/>
              <a:t>&lt;body&gt;</a:t>
            </a:r>
            <a:r>
              <a:rPr lang="en-US" dirty="0"/>
              <a:t>  </a:t>
            </a:r>
          </a:p>
          <a:p>
            <a:r>
              <a:rPr lang="en-US" dirty="0"/>
              <a:t>Current Time: </a:t>
            </a:r>
            <a:r>
              <a:rPr lang="en-US" b="1" dirty="0"/>
              <a:t>&lt;</a:t>
            </a:r>
            <a:r>
              <a:rPr lang="en-US" dirty="0"/>
              <a:t>%= java.util.Calendar.getInstance().getTime() %</a:t>
            </a:r>
            <a:r>
              <a:rPr lang="en-US" b="1" dirty="0"/>
              <a:t>&gt;</a:t>
            </a:r>
            <a:r>
              <a:rPr lang="en-US" dirty="0"/>
              <a:t>  </a:t>
            </a:r>
          </a:p>
          <a:p>
            <a:r>
              <a:rPr lang="en-US" b="1" dirty="0"/>
              <a:t>&lt;/body&gt;</a:t>
            </a:r>
            <a:r>
              <a:rPr lang="en-US" dirty="0"/>
              <a:t>  </a:t>
            </a:r>
          </a:p>
          <a:p>
            <a:r>
              <a:rPr lang="en-US" b="1" dirty="0"/>
              <a:t>&lt;/html&gt;</a:t>
            </a:r>
            <a:r>
              <a:rPr lang="en-US" dirty="0"/>
              <a:t>  </a:t>
            </a:r>
          </a:p>
          <a:p>
            <a:endParaRPr lang="en-US" dirty="0"/>
          </a:p>
        </p:txBody>
      </p:sp>
      <p:sp>
        <p:nvSpPr>
          <p:cNvPr id="4" name="Date Placeholder 3"/>
          <p:cNvSpPr>
            <a:spLocks noGrp="1"/>
          </p:cNvSpPr>
          <p:nvPr>
            <p:ph type="dt" sz="half" idx="10"/>
          </p:nvPr>
        </p:nvSpPr>
        <p:spPr/>
        <p:txBody>
          <a:bodyPr/>
          <a:lstStyle/>
          <a:p>
            <a:fld id="{6B9FD808-9F2E-424D-A616-D5BB6F5AAB0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30</a:t>
            </a:fld>
            <a:endParaRPr lang="en-US" dirty="0"/>
          </a:p>
        </p:txBody>
      </p:sp>
    </p:spTree>
    <p:extLst>
      <p:ext uri="{BB962C8B-B14F-4D97-AF65-F5344CB8AC3E}">
        <p14:creationId xmlns:p14="http://schemas.microsoft.com/office/powerpoint/2010/main" val="945010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JSP expression tag that prints the user name</a:t>
            </a:r>
            <a:br>
              <a:rPr lang="en-US" dirty="0"/>
            </a:br>
            <a:endParaRPr lang="en-US" dirty="0"/>
          </a:p>
        </p:txBody>
      </p:sp>
      <p:sp>
        <p:nvSpPr>
          <p:cNvPr id="3" name="Content Placeholder 2"/>
          <p:cNvSpPr>
            <a:spLocks noGrp="1"/>
          </p:cNvSpPr>
          <p:nvPr>
            <p:ph idx="1"/>
          </p:nvPr>
        </p:nvSpPr>
        <p:spPr/>
        <p:txBody>
          <a:bodyPr/>
          <a:lstStyle/>
          <a:p>
            <a:r>
              <a:rPr lang="en-US" dirty="0"/>
              <a:t>In this example, we are printing the username using the expression tag. The index.html file gets the username and sends the request to the welcome.jsp file, which displays the username.</a:t>
            </a:r>
          </a:p>
        </p:txBody>
      </p:sp>
      <p:sp>
        <p:nvSpPr>
          <p:cNvPr id="4" name="Date Placeholder 3"/>
          <p:cNvSpPr>
            <a:spLocks noGrp="1"/>
          </p:cNvSpPr>
          <p:nvPr>
            <p:ph type="dt" sz="half" idx="10"/>
          </p:nvPr>
        </p:nvSpPr>
        <p:spPr/>
        <p:txBody>
          <a:bodyPr/>
          <a:lstStyle/>
          <a:p>
            <a:fld id="{47C314CA-A426-4325-99EC-A9FAFED70AD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31</a:t>
            </a:fld>
            <a:endParaRPr lang="en-US" dirty="0"/>
          </a:p>
        </p:txBody>
      </p:sp>
    </p:spTree>
    <p:extLst>
      <p:ext uri="{BB962C8B-B14F-4D97-AF65-F5344CB8AC3E}">
        <p14:creationId xmlns:p14="http://schemas.microsoft.com/office/powerpoint/2010/main" val="33109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Index.jsp</a:t>
            </a:r>
            <a:endParaRPr lang="en-US" dirty="0"/>
          </a:p>
        </p:txBody>
      </p:sp>
      <p:sp>
        <p:nvSpPr>
          <p:cNvPr id="3" name="Content Placeholder 2"/>
          <p:cNvSpPr>
            <a:spLocks noGrp="1"/>
          </p:cNvSpPr>
          <p:nvPr>
            <p:ph idx="1"/>
          </p:nvPr>
        </p:nvSpPr>
        <p:spPr/>
        <p:txBody>
          <a:bodyPr/>
          <a:lstStyle/>
          <a:p>
            <a:r>
              <a:rPr lang="en-US" b="1" dirty="0"/>
              <a:t>&lt;html&gt;</a:t>
            </a:r>
            <a:r>
              <a:rPr lang="en-US" dirty="0"/>
              <a:t>  </a:t>
            </a:r>
          </a:p>
          <a:p>
            <a:r>
              <a:rPr lang="en-US" b="1" dirty="0"/>
              <a:t>&lt;body&gt;</a:t>
            </a:r>
            <a:r>
              <a:rPr lang="en-US" dirty="0"/>
              <a:t>  </a:t>
            </a:r>
          </a:p>
          <a:p>
            <a:r>
              <a:rPr lang="en-US" b="1" dirty="0"/>
              <a:t>&lt;form</a:t>
            </a:r>
            <a:r>
              <a:rPr lang="en-US" dirty="0"/>
              <a:t> action="welcome.jsp"</a:t>
            </a:r>
            <a:r>
              <a:rPr lang="en-US" b="1" dirty="0"/>
              <a:t>&gt;</a:t>
            </a:r>
            <a:r>
              <a:rPr lang="en-US" dirty="0"/>
              <a:t>  </a:t>
            </a:r>
          </a:p>
          <a:p>
            <a:r>
              <a:rPr lang="en-US" b="1" dirty="0"/>
              <a:t>&lt;input</a:t>
            </a:r>
            <a:r>
              <a:rPr lang="en-US" dirty="0"/>
              <a:t> type="text" name="uname"</a:t>
            </a:r>
            <a:r>
              <a:rPr lang="en-US" b="1" dirty="0"/>
              <a:t>&gt;&lt;br/&gt;</a:t>
            </a:r>
            <a:r>
              <a:rPr lang="en-US" dirty="0"/>
              <a:t>  </a:t>
            </a:r>
          </a:p>
          <a:p>
            <a:r>
              <a:rPr lang="en-US" b="1" dirty="0"/>
              <a:t>&lt;input</a:t>
            </a:r>
            <a:r>
              <a:rPr lang="en-US" dirty="0"/>
              <a:t> type="submit" value="go"</a:t>
            </a:r>
            <a:r>
              <a:rPr lang="en-US" b="1" dirty="0"/>
              <a:t>&gt;</a:t>
            </a:r>
            <a:r>
              <a:rPr lang="en-US" dirty="0"/>
              <a:t>  </a:t>
            </a:r>
          </a:p>
          <a:p>
            <a:r>
              <a:rPr lang="en-US" b="1" dirty="0"/>
              <a:t>&lt;/form&gt;</a:t>
            </a:r>
            <a:r>
              <a:rPr lang="en-US" dirty="0"/>
              <a:t>  </a:t>
            </a:r>
          </a:p>
          <a:p>
            <a:r>
              <a:rPr lang="en-US" b="1" dirty="0"/>
              <a:t>&lt;/body&gt;</a:t>
            </a:r>
            <a:r>
              <a:rPr lang="en-US" dirty="0"/>
              <a:t>  </a:t>
            </a:r>
          </a:p>
          <a:p>
            <a:r>
              <a:rPr lang="en-US" b="1" dirty="0"/>
              <a:t>&lt;/html&gt;</a:t>
            </a:r>
            <a:endParaRPr lang="en-US" dirty="0"/>
          </a:p>
          <a:p>
            <a:endParaRPr lang="en-US" dirty="0"/>
          </a:p>
        </p:txBody>
      </p:sp>
      <p:sp>
        <p:nvSpPr>
          <p:cNvPr id="4" name="Date Placeholder 3"/>
          <p:cNvSpPr>
            <a:spLocks noGrp="1"/>
          </p:cNvSpPr>
          <p:nvPr>
            <p:ph type="dt" sz="half" idx="10"/>
          </p:nvPr>
        </p:nvSpPr>
        <p:spPr/>
        <p:txBody>
          <a:bodyPr/>
          <a:lstStyle/>
          <a:p>
            <a:fld id="{43064381-DC68-4F69-9B8F-DAEB4C772F5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32</a:t>
            </a:fld>
            <a:endParaRPr lang="en-US" dirty="0"/>
          </a:p>
        </p:txBody>
      </p:sp>
    </p:spTree>
    <p:extLst>
      <p:ext uri="{BB962C8B-B14F-4D97-AF65-F5344CB8AC3E}">
        <p14:creationId xmlns:p14="http://schemas.microsoft.com/office/powerpoint/2010/main" val="2674744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elcome.jsp</a:t>
            </a:r>
            <a:endParaRPr lang="en-US" dirty="0"/>
          </a:p>
        </p:txBody>
      </p:sp>
      <p:sp>
        <p:nvSpPr>
          <p:cNvPr id="3" name="Content Placeholder 2"/>
          <p:cNvSpPr>
            <a:spLocks noGrp="1"/>
          </p:cNvSpPr>
          <p:nvPr>
            <p:ph idx="1"/>
          </p:nvPr>
        </p:nvSpPr>
        <p:spPr/>
        <p:txBody>
          <a:bodyPr/>
          <a:lstStyle/>
          <a:p>
            <a:r>
              <a:rPr lang="en-US" b="1" dirty="0"/>
              <a:t>&lt;html&gt;</a:t>
            </a:r>
            <a:r>
              <a:rPr lang="en-US" dirty="0"/>
              <a:t>  </a:t>
            </a:r>
          </a:p>
          <a:p>
            <a:r>
              <a:rPr lang="en-US" b="1" dirty="0"/>
              <a:t>&lt;body&gt;</a:t>
            </a:r>
            <a:r>
              <a:rPr lang="en-US" dirty="0"/>
              <a:t>  </a:t>
            </a:r>
          </a:p>
          <a:p>
            <a:r>
              <a:rPr lang="en-US" b="1" dirty="0"/>
              <a:t>&lt;</a:t>
            </a:r>
            <a:r>
              <a:rPr lang="en-US" dirty="0"/>
              <a:t>%= "Welcome "+request.getParameter("uname") %</a:t>
            </a:r>
            <a:r>
              <a:rPr lang="en-US" b="1" dirty="0"/>
              <a:t>&gt;</a:t>
            </a:r>
            <a:r>
              <a:rPr lang="en-US" dirty="0"/>
              <a:t>  </a:t>
            </a:r>
          </a:p>
          <a:p>
            <a:r>
              <a:rPr lang="en-US" b="1" dirty="0"/>
              <a:t>&lt;/body&gt;</a:t>
            </a:r>
            <a:r>
              <a:rPr lang="en-US" dirty="0"/>
              <a:t>  </a:t>
            </a:r>
          </a:p>
          <a:p>
            <a:r>
              <a:rPr lang="en-US" b="1" dirty="0"/>
              <a:t>&lt;/html&gt;</a:t>
            </a:r>
            <a:r>
              <a:rPr lang="en-US" dirty="0"/>
              <a:t>  </a:t>
            </a:r>
          </a:p>
          <a:p>
            <a:endParaRPr lang="en-US" dirty="0"/>
          </a:p>
        </p:txBody>
      </p:sp>
      <p:sp>
        <p:nvSpPr>
          <p:cNvPr id="4" name="Date Placeholder 3"/>
          <p:cNvSpPr>
            <a:spLocks noGrp="1"/>
          </p:cNvSpPr>
          <p:nvPr>
            <p:ph type="dt" sz="half" idx="10"/>
          </p:nvPr>
        </p:nvSpPr>
        <p:spPr/>
        <p:txBody>
          <a:bodyPr/>
          <a:lstStyle/>
          <a:p>
            <a:fld id="{8BBBE2BA-0090-4110-AA30-B019FF4EAB9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33</a:t>
            </a:fld>
            <a:endParaRPr lang="en-US" dirty="0"/>
          </a:p>
        </p:txBody>
      </p:sp>
    </p:spTree>
    <p:extLst>
      <p:ext uri="{BB962C8B-B14F-4D97-AF65-F5344CB8AC3E}">
        <p14:creationId xmlns:p14="http://schemas.microsoft.com/office/powerpoint/2010/main" val="1790353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JSP Declaration Tag</a:t>
            </a:r>
            <a:endParaRPr lang="en-US" dirty="0"/>
          </a:p>
        </p:txBody>
      </p:sp>
      <p:sp>
        <p:nvSpPr>
          <p:cNvPr id="3" name="Content Placeholder 2"/>
          <p:cNvSpPr>
            <a:spLocks noGrp="1"/>
          </p:cNvSpPr>
          <p:nvPr>
            <p:ph idx="1"/>
          </p:nvPr>
        </p:nvSpPr>
        <p:spPr/>
        <p:txBody>
          <a:bodyPr/>
          <a:lstStyle/>
          <a:p>
            <a:r>
              <a:rPr lang="en-US" dirty="0"/>
              <a:t>The </a:t>
            </a:r>
            <a:r>
              <a:rPr lang="en-US" b="1" dirty="0"/>
              <a:t>JSP declaration tag</a:t>
            </a:r>
            <a:r>
              <a:rPr lang="en-US" dirty="0"/>
              <a:t> is used </a:t>
            </a:r>
            <a:r>
              <a:rPr lang="en-US" i="1" dirty="0"/>
              <a:t>to declare fields and methods</a:t>
            </a:r>
            <a:r>
              <a:rPr lang="en-US" dirty="0"/>
              <a:t>.</a:t>
            </a:r>
          </a:p>
          <a:p>
            <a:r>
              <a:rPr lang="en-US" dirty="0"/>
              <a:t>The code written inside the jsp declaration tag is placed outside the service() method of auto generated servlet.</a:t>
            </a:r>
          </a:p>
          <a:p>
            <a:r>
              <a:rPr lang="en-US" dirty="0"/>
              <a:t>So it doesn't get memory at each request.</a:t>
            </a:r>
          </a:p>
        </p:txBody>
      </p:sp>
      <p:sp>
        <p:nvSpPr>
          <p:cNvPr id="4" name="Date Placeholder 3"/>
          <p:cNvSpPr>
            <a:spLocks noGrp="1"/>
          </p:cNvSpPr>
          <p:nvPr>
            <p:ph type="dt" sz="half" idx="10"/>
          </p:nvPr>
        </p:nvSpPr>
        <p:spPr/>
        <p:txBody>
          <a:bodyPr/>
          <a:lstStyle/>
          <a:p>
            <a:fld id="{D0A998ED-B6DB-45A1-B729-A364D557BC4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34</a:t>
            </a:fld>
            <a:endParaRPr lang="en-US" dirty="0"/>
          </a:p>
        </p:txBody>
      </p:sp>
    </p:spTree>
    <p:extLst>
      <p:ext uri="{BB962C8B-B14F-4D97-AF65-F5344CB8AC3E}">
        <p14:creationId xmlns:p14="http://schemas.microsoft.com/office/powerpoint/2010/main" val="428630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JSP Declaration Tag</a:t>
            </a:r>
            <a:endParaRPr lang="en-US" dirty="0"/>
          </a:p>
        </p:txBody>
      </p:sp>
      <p:sp>
        <p:nvSpPr>
          <p:cNvPr id="3" name="Content Placeholder 2"/>
          <p:cNvSpPr>
            <a:spLocks noGrp="1"/>
          </p:cNvSpPr>
          <p:nvPr>
            <p:ph idx="1"/>
          </p:nvPr>
        </p:nvSpPr>
        <p:spPr/>
        <p:txBody>
          <a:bodyPr/>
          <a:lstStyle/>
          <a:p>
            <a:r>
              <a:rPr lang="en-US" b="1" dirty="0"/>
              <a:t>&lt;</a:t>
            </a:r>
            <a:r>
              <a:rPr lang="en-US" dirty="0"/>
              <a:t>%!  field or method declaration %</a:t>
            </a:r>
            <a:r>
              <a:rPr lang="en-US" b="1" dirty="0"/>
              <a:t>&gt;</a:t>
            </a:r>
            <a:r>
              <a:rPr lang="en-US" dirty="0"/>
              <a:t>  </a:t>
            </a:r>
          </a:p>
          <a:p>
            <a:endParaRPr lang="en-US" dirty="0"/>
          </a:p>
        </p:txBody>
      </p:sp>
      <p:sp>
        <p:nvSpPr>
          <p:cNvPr id="4" name="Date Placeholder 3"/>
          <p:cNvSpPr>
            <a:spLocks noGrp="1"/>
          </p:cNvSpPr>
          <p:nvPr>
            <p:ph type="dt" sz="half" idx="10"/>
          </p:nvPr>
        </p:nvSpPr>
        <p:spPr/>
        <p:txBody>
          <a:bodyPr/>
          <a:lstStyle/>
          <a:p>
            <a:fld id="{5E9F0463-E06A-4744-999E-3DE1885A249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35</a:t>
            </a:fld>
            <a:endParaRPr lang="en-US" dirty="0"/>
          </a:p>
        </p:txBody>
      </p:sp>
    </p:spTree>
    <p:extLst>
      <p:ext uri="{BB962C8B-B14F-4D97-AF65-F5344CB8AC3E}">
        <p14:creationId xmlns:p14="http://schemas.microsoft.com/office/powerpoint/2010/main" val="1177194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JSP declaration tag that declares field</a:t>
            </a:r>
            <a:br>
              <a:rPr lang="en-US" dirty="0"/>
            </a:br>
            <a:endParaRPr lang="en-US" dirty="0"/>
          </a:p>
        </p:txBody>
      </p:sp>
      <p:sp>
        <p:nvSpPr>
          <p:cNvPr id="3" name="Content Placeholder 2"/>
          <p:cNvSpPr>
            <a:spLocks noGrp="1"/>
          </p:cNvSpPr>
          <p:nvPr>
            <p:ph idx="1"/>
          </p:nvPr>
        </p:nvSpPr>
        <p:spPr/>
        <p:txBody>
          <a:bodyPr/>
          <a:lstStyle/>
          <a:p>
            <a:r>
              <a:rPr lang="en-US" b="1" dirty="0"/>
              <a:t>&lt;html&gt;</a:t>
            </a:r>
            <a:r>
              <a:rPr lang="en-US" dirty="0"/>
              <a:t>  </a:t>
            </a:r>
          </a:p>
          <a:p>
            <a:r>
              <a:rPr lang="en-US" b="1" dirty="0"/>
              <a:t>&lt;body&gt;</a:t>
            </a:r>
            <a:r>
              <a:rPr lang="en-US" dirty="0"/>
              <a:t>  </a:t>
            </a:r>
          </a:p>
          <a:p>
            <a:r>
              <a:rPr lang="en-US" b="1" dirty="0"/>
              <a:t>&lt;</a:t>
            </a:r>
            <a:r>
              <a:rPr lang="en-US" dirty="0"/>
              <a:t>%! int data=50; %</a:t>
            </a:r>
            <a:r>
              <a:rPr lang="en-US" b="1" dirty="0"/>
              <a:t>&gt;</a:t>
            </a:r>
            <a:r>
              <a:rPr lang="en-US" dirty="0"/>
              <a:t>  </a:t>
            </a:r>
          </a:p>
          <a:p>
            <a:r>
              <a:rPr lang="en-US" b="1" dirty="0"/>
              <a:t>&lt;</a:t>
            </a:r>
            <a:r>
              <a:rPr lang="en-US" dirty="0"/>
              <a:t>%= "Value of the variable is:"+data %</a:t>
            </a:r>
            <a:r>
              <a:rPr lang="en-US" b="1" dirty="0"/>
              <a:t>&gt;</a:t>
            </a:r>
            <a:r>
              <a:rPr lang="en-US" dirty="0"/>
              <a:t>  </a:t>
            </a:r>
          </a:p>
          <a:p>
            <a:r>
              <a:rPr lang="en-US" b="1" dirty="0"/>
              <a:t>&lt;/body&gt;</a:t>
            </a:r>
            <a:r>
              <a:rPr lang="en-US" dirty="0"/>
              <a:t>  </a:t>
            </a:r>
          </a:p>
          <a:p>
            <a:r>
              <a:rPr lang="en-US" b="1" dirty="0"/>
              <a:t>&lt;/html&gt;</a:t>
            </a:r>
            <a:r>
              <a:rPr lang="en-US" dirty="0"/>
              <a:t> </a:t>
            </a:r>
          </a:p>
          <a:p>
            <a:endParaRPr lang="en-US" dirty="0"/>
          </a:p>
        </p:txBody>
      </p:sp>
      <p:sp>
        <p:nvSpPr>
          <p:cNvPr id="4" name="Date Placeholder 3"/>
          <p:cNvSpPr>
            <a:spLocks noGrp="1"/>
          </p:cNvSpPr>
          <p:nvPr>
            <p:ph type="dt" sz="half" idx="10"/>
          </p:nvPr>
        </p:nvSpPr>
        <p:spPr/>
        <p:txBody>
          <a:bodyPr/>
          <a:lstStyle/>
          <a:p>
            <a:fld id="{BAC24E2A-83C2-47AA-AEA4-1C22EF28F0E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36</a:t>
            </a:fld>
            <a:endParaRPr lang="en-US" dirty="0"/>
          </a:p>
        </p:txBody>
      </p:sp>
    </p:spTree>
    <p:extLst>
      <p:ext uri="{BB962C8B-B14F-4D97-AF65-F5344CB8AC3E}">
        <p14:creationId xmlns:p14="http://schemas.microsoft.com/office/powerpoint/2010/main" val="366386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JSP declaration tag that declares method</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&lt;html&gt;</a:t>
            </a:r>
            <a:r>
              <a:rPr lang="en-US" dirty="0"/>
              <a:t>  </a:t>
            </a:r>
          </a:p>
          <a:p>
            <a:r>
              <a:rPr lang="en-US" b="1" dirty="0"/>
              <a:t>&lt;body&gt;</a:t>
            </a:r>
            <a:r>
              <a:rPr lang="en-US" dirty="0"/>
              <a:t>  </a:t>
            </a:r>
          </a:p>
          <a:p>
            <a:r>
              <a:rPr lang="en-US" b="1" dirty="0"/>
              <a:t>&lt;</a:t>
            </a:r>
            <a:r>
              <a:rPr lang="en-US" dirty="0"/>
              <a:t>%!   </a:t>
            </a:r>
          </a:p>
          <a:p>
            <a:r>
              <a:rPr lang="en-US" dirty="0"/>
              <a:t>int cube(int n){  </a:t>
            </a:r>
          </a:p>
          <a:p>
            <a:r>
              <a:rPr lang="en-US" dirty="0"/>
              <a:t>return n*n*n*;  </a:t>
            </a:r>
          </a:p>
          <a:p>
            <a:r>
              <a:rPr lang="en-US" dirty="0"/>
              <a:t>}  </a:t>
            </a:r>
          </a:p>
          <a:p>
            <a:r>
              <a:rPr lang="en-US" dirty="0"/>
              <a:t>%</a:t>
            </a:r>
            <a:r>
              <a:rPr lang="en-US" b="1" dirty="0"/>
              <a:t>&gt;</a:t>
            </a:r>
            <a:r>
              <a:rPr lang="en-US" dirty="0"/>
              <a:t>  </a:t>
            </a:r>
          </a:p>
          <a:p>
            <a:r>
              <a:rPr lang="en-US" b="1" dirty="0"/>
              <a:t>&lt;</a:t>
            </a:r>
            <a:r>
              <a:rPr lang="en-US" dirty="0"/>
              <a:t>%= "Cube of 3 is:"+cube(3) %</a:t>
            </a:r>
            <a:r>
              <a:rPr lang="en-US" b="1" dirty="0"/>
              <a:t>&gt;</a:t>
            </a:r>
            <a:r>
              <a:rPr lang="en-US" dirty="0"/>
              <a:t>  </a:t>
            </a:r>
          </a:p>
          <a:p>
            <a:r>
              <a:rPr lang="en-US" b="1" dirty="0"/>
              <a:t>&lt;/body&gt;</a:t>
            </a:r>
            <a:r>
              <a:rPr lang="en-US" dirty="0"/>
              <a:t>  </a:t>
            </a:r>
          </a:p>
          <a:p>
            <a:r>
              <a:rPr lang="en-US" b="1" dirty="0"/>
              <a:t>&lt;/html&gt;</a:t>
            </a:r>
            <a:r>
              <a:rPr lang="en-US" dirty="0"/>
              <a:t>  </a:t>
            </a:r>
          </a:p>
          <a:p>
            <a:endParaRPr lang="en-US" dirty="0"/>
          </a:p>
        </p:txBody>
      </p:sp>
      <p:sp>
        <p:nvSpPr>
          <p:cNvPr id="4" name="Date Placeholder 3"/>
          <p:cNvSpPr>
            <a:spLocks noGrp="1"/>
          </p:cNvSpPr>
          <p:nvPr>
            <p:ph type="dt" sz="half" idx="10"/>
          </p:nvPr>
        </p:nvSpPr>
        <p:spPr/>
        <p:txBody>
          <a:bodyPr/>
          <a:lstStyle/>
          <a:p>
            <a:fld id="{E94D901A-A9E1-4738-9F9A-F9B4A6A9E26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37</a:t>
            </a:fld>
            <a:endParaRPr lang="en-US" dirty="0"/>
          </a:p>
        </p:txBody>
      </p:sp>
    </p:spTree>
    <p:extLst>
      <p:ext uri="{BB962C8B-B14F-4D97-AF65-F5344CB8AC3E}">
        <p14:creationId xmlns:p14="http://schemas.microsoft.com/office/powerpoint/2010/main" val="381502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implicit objects</a:t>
            </a:r>
            <a:endParaRPr lang="en-US" dirty="0"/>
          </a:p>
        </p:txBody>
      </p:sp>
      <p:graphicFrame>
        <p:nvGraphicFramePr>
          <p:cNvPr id="4" name="Content Placeholder 3"/>
          <p:cNvGraphicFramePr>
            <a:graphicFrameLocks noGrp="1"/>
          </p:cNvGraphicFramePr>
          <p:nvPr>
            <p:ph idx="1"/>
          </p:nvPr>
        </p:nvGraphicFramePr>
        <p:xfrm>
          <a:off x="1306989" y="2348706"/>
          <a:ext cx="7338060" cy="3505200"/>
        </p:xfrm>
        <a:graphic>
          <a:graphicData uri="http://schemas.openxmlformats.org/drawingml/2006/table">
            <a:tbl>
              <a:tblPr/>
              <a:tblGrid>
                <a:gridCol w="3669030"/>
                <a:gridCol w="3669030"/>
              </a:tblGrid>
              <a:tr h="0">
                <a:tc>
                  <a:txBody>
                    <a:bodyPr/>
                    <a:lstStyle/>
                    <a:p>
                      <a:pPr algn="l" fontAlgn="t"/>
                      <a:r>
                        <a:rPr lang="en-US" dirty="0">
                          <a:solidFill>
                            <a:srgbClr val="000000"/>
                          </a:solidFill>
                          <a:effectLst/>
                          <a:latin typeface="times new roman" panose="02020603050405020304" pitchFamily="18" charset="0"/>
                        </a:rPr>
                        <a:t>Object</a:t>
                      </a:r>
                    </a:p>
                  </a:txBody>
                  <a:tcPr marL="38100" marR="38100" marT="38100" marB="38100">
                    <a:lnL w="7620" cap="flat" cmpd="sng" algn="ctr">
                      <a:solidFill>
                        <a:srgbClr val="7891B6"/>
                      </a:solidFill>
                      <a:prstDash val="solid"/>
                      <a:round/>
                      <a:headEnd type="none" w="med" len="med"/>
                      <a:tailEnd type="none" w="med" len="med"/>
                    </a:lnL>
                    <a:lnR w="7620" cap="flat" cmpd="sng" algn="ctr">
                      <a:solidFill>
                        <a:srgbClr val="7891B6"/>
                      </a:solidFill>
                      <a:prstDash val="solid"/>
                      <a:round/>
                      <a:headEnd type="none" w="med" len="med"/>
                      <a:tailEnd type="none" w="med" len="med"/>
                    </a:lnR>
                    <a:lnT w="7620" cap="flat" cmpd="sng" algn="ctr">
                      <a:solidFill>
                        <a:srgbClr val="7891B6"/>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000000"/>
                          </a:solidFill>
                          <a:effectLst/>
                          <a:latin typeface="times new roman" panose="02020603050405020304" pitchFamily="18" charset="0"/>
                        </a:rPr>
                        <a:t>Type</a:t>
                      </a:r>
                    </a:p>
                  </a:txBody>
                  <a:tcPr marL="38100" marR="38100" marT="38100" marB="38100">
                    <a:lnL w="7620" cap="flat" cmpd="sng" algn="ctr">
                      <a:solidFill>
                        <a:srgbClr val="7891B6"/>
                      </a:solidFill>
                      <a:prstDash val="solid"/>
                      <a:round/>
                      <a:headEnd type="none" w="med" len="med"/>
                      <a:tailEnd type="none" w="med" len="med"/>
                    </a:lnL>
                    <a:lnR w="7620" cap="flat" cmpd="sng" algn="ctr">
                      <a:solidFill>
                        <a:srgbClr val="7891B6"/>
                      </a:solidFill>
                      <a:prstDash val="solid"/>
                      <a:round/>
                      <a:headEnd type="none" w="med" len="med"/>
                      <a:tailEnd type="none" w="med" len="med"/>
                    </a:lnR>
                    <a:lnT w="7620" cap="flat" cmpd="sng" algn="ctr">
                      <a:solidFill>
                        <a:srgbClr val="7891B6"/>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0">
                <a:tc>
                  <a:txBody>
                    <a:bodyPr/>
                    <a:lstStyle/>
                    <a:p>
                      <a:pPr fontAlgn="t"/>
                      <a:r>
                        <a:rPr lang="en-US" b="0" i="0" dirty="0">
                          <a:solidFill>
                            <a:srgbClr val="000000"/>
                          </a:solidFill>
                          <a:effectLst/>
                          <a:latin typeface="verdana" panose="020B0604030504040204" pitchFamily="34" charset="0"/>
                        </a:rPr>
                        <a:t>out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JspWriter</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0">
                <a:tc>
                  <a:txBody>
                    <a:bodyPr/>
                    <a:lstStyle/>
                    <a:p>
                      <a:pPr fontAlgn="t"/>
                      <a:r>
                        <a:rPr lang="en-US" b="0" i="0" dirty="0">
                          <a:solidFill>
                            <a:srgbClr val="000000"/>
                          </a:solidFill>
                          <a:effectLst/>
                          <a:latin typeface="verdana" panose="020B0604030504040204" pitchFamily="34" charset="0"/>
                        </a:rPr>
                        <a:t>request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HttpServletRequest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0">
                <a:tc>
                  <a:txBody>
                    <a:bodyPr/>
                    <a:lstStyle/>
                    <a:p>
                      <a:pPr fontAlgn="t"/>
                      <a:r>
                        <a:rPr lang="en-US" b="0" i="0" dirty="0">
                          <a:solidFill>
                            <a:srgbClr val="000000"/>
                          </a:solidFill>
                          <a:effectLst/>
                          <a:latin typeface="verdana" panose="020B0604030504040204" pitchFamily="34" charset="0"/>
                        </a:rPr>
                        <a:t>response</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HttpServletResponse</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0">
                <a:tc>
                  <a:txBody>
                    <a:bodyPr/>
                    <a:lstStyle/>
                    <a:p>
                      <a:pPr fontAlgn="t"/>
                      <a:r>
                        <a:rPr lang="en-US" b="0" i="0" dirty="0">
                          <a:solidFill>
                            <a:srgbClr val="000000"/>
                          </a:solidFill>
                          <a:effectLst/>
                          <a:latin typeface="verdana" panose="020B0604030504040204" pitchFamily="34" charset="0"/>
                        </a:rPr>
                        <a:t>config</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ServletConfig</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0">
                <a:tc>
                  <a:txBody>
                    <a:bodyPr/>
                    <a:lstStyle/>
                    <a:p>
                      <a:pPr fontAlgn="t"/>
                      <a:r>
                        <a:rPr lang="en-US" b="0" i="0" dirty="0">
                          <a:solidFill>
                            <a:srgbClr val="000000"/>
                          </a:solidFill>
                          <a:effectLst/>
                          <a:latin typeface="verdana" panose="020B0604030504040204" pitchFamily="34" charset="0"/>
                        </a:rPr>
                        <a:t>application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ServletContext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0">
                <a:tc>
                  <a:txBody>
                    <a:bodyPr/>
                    <a:lstStyle/>
                    <a:p>
                      <a:pPr fontAlgn="t"/>
                      <a:r>
                        <a:rPr lang="en-US" b="0" i="0" dirty="0">
                          <a:solidFill>
                            <a:srgbClr val="000000"/>
                          </a:solidFill>
                          <a:effectLst/>
                          <a:latin typeface="verdana" panose="020B0604030504040204" pitchFamily="34" charset="0"/>
                        </a:rPr>
                        <a:t>session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HttpSession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0">
                <a:tc>
                  <a:txBody>
                    <a:bodyPr/>
                    <a:lstStyle/>
                    <a:p>
                      <a:pPr fontAlgn="t"/>
                      <a:r>
                        <a:rPr lang="en-US" b="0" i="0" dirty="0">
                          <a:solidFill>
                            <a:srgbClr val="000000"/>
                          </a:solidFill>
                          <a:effectLst/>
                          <a:latin typeface="verdana" panose="020B0604030504040204" pitchFamily="34" charset="0"/>
                        </a:rPr>
                        <a:t>pageContext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PageContext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0">
                <a:tc>
                  <a:txBody>
                    <a:bodyPr/>
                    <a:lstStyle/>
                    <a:p>
                      <a:pPr fontAlgn="t"/>
                      <a:r>
                        <a:rPr lang="en-US" b="0" i="0" dirty="0">
                          <a:solidFill>
                            <a:srgbClr val="000000"/>
                          </a:solidFill>
                          <a:effectLst/>
                          <a:latin typeface="verdana" panose="020B0604030504040204" pitchFamily="34" charset="0"/>
                        </a:rPr>
                        <a:t>page</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Object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0">
                <a:tc>
                  <a:txBody>
                    <a:bodyPr/>
                    <a:lstStyle/>
                    <a:p>
                      <a:pPr fontAlgn="t"/>
                      <a:r>
                        <a:rPr lang="en-US" b="0" i="0" dirty="0">
                          <a:solidFill>
                            <a:srgbClr val="000000"/>
                          </a:solidFill>
                          <a:effectLst/>
                          <a:latin typeface="verdana" panose="020B0604030504040204" pitchFamily="34" charset="0"/>
                        </a:rPr>
                        <a:t>exception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Throwable</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bl>
          </a:graphicData>
        </a:graphic>
      </p:graphicFrame>
      <p:sp>
        <p:nvSpPr>
          <p:cNvPr id="3" name="Date Placeholder 2"/>
          <p:cNvSpPr>
            <a:spLocks noGrp="1"/>
          </p:cNvSpPr>
          <p:nvPr>
            <p:ph type="dt" sz="half" idx="10"/>
          </p:nvPr>
        </p:nvSpPr>
        <p:spPr/>
        <p:txBody>
          <a:bodyPr/>
          <a:lstStyle/>
          <a:p>
            <a:fld id="{594D8E6F-C3B7-44FB-8F94-AB46C7980B8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38</a:t>
            </a:fld>
            <a:endParaRPr lang="en-US" dirty="0"/>
          </a:p>
        </p:txBody>
      </p:sp>
    </p:spTree>
    <p:extLst>
      <p:ext uri="{BB962C8B-B14F-4D97-AF65-F5344CB8AC3E}">
        <p14:creationId xmlns:p14="http://schemas.microsoft.com/office/powerpoint/2010/main" val="36798570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JSP out implicit object</a:t>
            </a:r>
            <a:br>
              <a:rPr lang="en-US" b="1" dirty="0"/>
            </a:br>
            <a:endParaRPr lang="en-US" dirty="0"/>
          </a:p>
        </p:txBody>
      </p:sp>
      <p:sp>
        <p:nvSpPr>
          <p:cNvPr id="3" name="Content Placeholder 2"/>
          <p:cNvSpPr>
            <a:spLocks noGrp="1"/>
          </p:cNvSpPr>
          <p:nvPr>
            <p:ph idx="1"/>
          </p:nvPr>
        </p:nvSpPr>
        <p:spPr/>
        <p:txBody>
          <a:bodyPr/>
          <a:lstStyle/>
          <a:p>
            <a:r>
              <a:rPr lang="en-US" dirty="0"/>
              <a:t>For writing any data to the buffer, JSP provides an implicit object named out. It is the object of JspWriter. In case of servlet you need to write:</a:t>
            </a:r>
            <a:endParaRPr lang="en-US" dirty="0" smtClean="0"/>
          </a:p>
          <a:p>
            <a:r>
              <a:rPr lang="en-US" dirty="0" smtClean="0"/>
              <a:t>PrintWriter</a:t>
            </a:r>
            <a:r>
              <a:rPr lang="en-US" dirty="0"/>
              <a:t> out=response.getWriter();  </a:t>
            </a:r>
          </a:p>
          <a:p>
            <a:endParaRPr lang="en-US" dirty="0"/>
          </a:p>
        </p:txBody>
      </p:sp>
      <p:sp>
        <p:nvSpPr>
          <p:cNvPr id="4" name="Date Placeholder 3"/>
          <p:cNvSpPr>
            <a:spLocks noGrp="1"/>
          </p:cNvSpPr>
          <p:nvPr>
            <p:ph type="dt" sz="half" idx="10"/>
          </p:nvPr>
        </p:nvSpPr>
        <p:spPr/>
        <p:txBody>
          <a:bodyPr/>
          <a:lstStyle/>
          <a:p>
            <a:fld id="{47492804-A1F6-47EC-81E6-0E13E0FDB9D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39</a:t>
            </a:fld>
            <a:endParaRPr lang="en-US" dirty="0"/>
          </a:p>
        </p:txBody>
      </p:sp>
    </p:spTree>
    <p:extLst>
      <p:ext uri="{BB962C8B-B14F-4D97-AF65-F5344CB8AC3E}">
        <p14:creationId xmlns:p14="http://schemas.microsoft.com/office/powerpoint/2010/main" val="1660490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JSP over Servlet</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783248"/>
              </p:ext>
            </p:extLst>
          </p:nvPr>
        </p:nvGraphicFramePr>
        <p:xfrm>
          <a:off x="677334" y="1600201"/>
          <a:ext cx="8795850" cy="444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66B29A4A-96F2-471A-B1D2-9097EC639ACE}" type="datetime1">
              <a:rPr lang="en-US" smtClean="0"/>
              <a:t>7/10/2017</a:t>
            </a:fld>
            <a:endParaRPr lang="en-US" dirty="0"/>
          </a:p>
        </p:txBody>
      </p:sp>
      <p:sp>
        <p:nvSpPr>
          <p:cNvPr id="4" name="Footer Placeholder 3"/>
          <p:cNvSpPr>
            <a:spLocks noGrp="1"/>
          </p:cNvSpPr>
          <p:nvPr>
            <p:ph type="ftr" sz="quarter" idx="11"/>
          </p:nvPr>
        </p:nvSpPr>
        <p:spPr/>
        <p:txBody>
          <a:bodyPr/>
          <a:lstStyle/>
          <a:p>
            <a:r>
              <a:rPr lang="en-US" smtClean="0"/>
              <a:t>Presented by MangaRao</a:t>
            </a:r>
            <a:endParaRPr lang="en-US" dirty="0"/>
          </a:p>
        </p:txBody>
      </p:sp>
      <p:sp>
        <p:nvSpPr>
          <p:cNvPr id="5" name="Slide Number Placeholder 4"/>
          <p:cNvSpPr>
            <a:spLocks noGrp="1"/>
          </p:cNvSpPr>
          <p:nvPr>
            <p:ph type="sldNum" sz="quarter" idx="12"/>
          </p:nvPr>
        </p:nvSpPr>
        <p:spPr/>
        <p:txBody>
          <a:bodyPr/>
          <a:lstStyle/>
          <a:p>
            <a:fld id="{2B397D5C-1497-45A6-B92F-A957892639A3}" type="slidenum">
              <a:rPr lang="en-US" smtClean="0"/>
              <a:t>4</a:t>
            </a:fld>
            <a:endParaRPr lang="en-US" dirty="0"/>
          </a:p>
        </p:txBody>
      </p:sp>
    </p:spTree>
    <p:extLst>
      <p:ext uri="{BB962C8B-B14F-4D97-AF65-F5344CB8AC3E}">
        <p14:creationId xmlns:p14="http://schemas.microsoft.com/office/powerpoint/2010/main" val="8788422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out implicit object</a:t>
            </a:r>
            <a:br>
              <a:rPr lang="en-US" dirty="0"/>
            </a:br>
            <a:endParaRPr lang="en-US" dirty="0"/>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&lt;% out.print("Today is:"+java.util.Calendar.getInstance().getTime()); %&gt;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E90598E1-3B83-4FBA-A2EC-EE0F637425C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40</a:t>
            </a:fld>
            <a:endParaRPr lang="en-US" dirty="0"/>
          </a:p>
        </p:txBody>
      </p:sp>
    </p:spTree>
    <p:extLst>
      <p:ext uri="{BB962C8B-B14F-4D97-AF65-F5344CB8AC3E}">
        <p14:creationId xmlns:p14="http://schemas.microsoft.com/office/powerpoint/2010/main" val="34465273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difference between </a:t>
            </a:r>
            <a:r>
              <a:rPr lang="en-US" b="1" dirty="0" err="1"/>
              <a:t>JspWriter</a:t>
            </a:r>
            <a:r>
              <a:rPr lang="en-US" b="1" dirty="0"/>
              <a:t> and Servlet </a:t>
            </a:r>
            <a:r>
              <a:rPr lang="en-US" b="1" dirty="0" err="1"/>
              <a:t>PrintWriter</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err="1"/>
              <a:t>PrintWriter</a:t>
            </a:r>
            <a:r>
              <a:rPr lang="en-US" dirty="0"/>
              <a:t> is the actual object responsible for writing the content in response. </a:t>
            </a:r>
            <a:r>
              <a:rPr lang="en-US" dirty="0" err="1"/>
              <a:t>JspWriter</a:t>
            </a:r>
            <a:r>
              <a:rPr lang="en-US" dirty="0"/>
              <a:t> uses the </a:t>
            </a:r>
            <a:r>
              <a:rPr lang="en-US" dirty="0" err="1"/>
              <a:t>PrintWriter</a:t>
            </a:r>
            <a:r>
              <a:rPr lang="en-US" dirty="0"/>
              <a:t> object behind the scene and provide buffer support. When the buffer is full or flushed, </a:t>
            </a:r>
            <a:r>
              <a:rPr lang="en-US" dirty="0" err="1"/>
              <a:t>JspWriter</a:t>
            </a:r>
            <a:r>
              <a:rPr lang="en-US" dirty="0"/>
              <a:t> uses the </a:t>
            </a:r>
            <a:r>
              <a:rPr lang="en-US" dirty="0" err="1"/>
              <a:t>PrintWriter</a:t>
            </a:r>
            <a:r>
              <a:rPr lang="en-US" dirty="0"/>
              <a:t> object to write the content into response</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41</a:t>
            </a:fld>
            <a:endParaRPr lang="en-US" dirty="0"/>
          </a:p>
        </p:txBody>
      </p:sp>
    </p:spTree>
    <p:extLst>
      <p:ext uri="{BB962C8B-B14F-4D97-AF65-F5344CB8AC3E}">
        <p14:creationId xmlns:p14="http://schemas.microsoft.com/office/powerpoint/2010/main" val="2918255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JSP </a:t>
            </a:r>
            <a:r>
              <a:rPr lang="en-US" dirty="0"/>
              <a:t>request implicit object</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JSP request</a:t>
            </a:r>
            <a:r>
              <a:rPr lang="en-US" dirty="0"/>
              <a:t> is an implicit object of type HttpServletRequest i.e. created for each jsp request by the web container. It can be used to get request information such as parameter, header information, remote address, server name, server port, content type, character encoding etc</a:t>
            </a:r>
            <a:r>
              <a:rPr lang="en-US" dirty="0" smtClean="0"/>
              <a:t>.</a:t>
            </a:r>
          </a:p>
          <a:p>
            <a:r>
              <a:rPr lang="en-US" dirty="0"/>
              <a:t>It can also be used to set, get and remove attributes from the jsp request scope.</a:t>
            </a:r>
          </a:p>
        </p:txBody>
      </p:sp>
      <p:sp>
        <p:nvSpPr>
          <p:cNvPr id="4" name="Date Placeholder 3"/>
          <p:cNvSpPr>
            <a:spLocks noGrp="1"/>
          </p:cNvSpPr>
          <p:nvPr>
            <p:ph type="dt" sz="half" idx="10"/>
          </p:nvPr>
        </p:nvSpPr>
        <p:spPr/>
        <p:txBody>
          <a:bodyPr/>
          <a:lstStyle/>
          <a:p>
            <a:fld id="{4B0FF5AD-8C01-4F41-9CCB-9B9A1DCEECE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42</a:t>
            </a:fld>
            <a:endParaRPr lang="en-US" dirty="0"/>
          </a:p>
        </p:txBody>
      </p:sp>
    </p:spTree>
    <p:extLst>
      <p:ext uri="{BB962C8B-B14F-4D97-AF65-F5344CB8AC3E}">
        <p14:creationId xmlns:p14="http://schemas.microsoft.com/office/powerpoint/2010/main" val="147348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JSP request implicit object</a:t>
            </a:r>
          </a:p>
        </p:txBody>
      </p:sp>
      <p:sp>
        <p:nvSpPr>
          <p:cNvPr id="3" name="Content Placeholder 2"/>
          <p:cNvSpPr>
            <a:spLocks noGrp="1"/>
          </p:cNvSpPr>
          <p:nvPr>
            <p:ph idx="1"/>
          </p:nvPr>
        </p:nvSpPr>
        <p:spPr/>
        <p:txBody>
          <a:bodyPr/>
          <a:lstStyle/>
          <a:p>
            <a:r>
              <a:rPr lang="en-US" dirty="0"/>
              <a:t>Let's see the simple example of request implicit object where we are printing the name of the user with welcome message.</a:t>
            </a:r>
          </a:p>
        </p:txBody>
      </p:sp>
      <p:sp>
        <p:nvSpPr>
          <p:cNvPr id="4" name="Date Placeholder 3"/>
          <p:cNvSpPr>
            <a:spLocks noGrp="1"/>
          </p:cNvSpPr>
          <p:nvPr>
            <p:ph type="dt" sz="half" idx="10"/>
          </p:nvPr>
        </p:nvSpPr>
        <p:spPr/>
        <p:txBody>
          <a:bodyPr/>
          <a:lstStyle/>
          <a:p>
            <a:fld id="{3C41B4A6-28F5-4E44-9A3D-FDCC02B1A14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43</a:t>
            </a:fld>
            <a:endParaRPr lang="en-US" dirty="0"/>
          </a:p>
        </p:txBody>
      </p:sp>
    </p:spTree>
    <p:extLst>
      <p:ext uri="{BB962C8B-B14F-4D97-AF65-F5344CB8AC3E}">
        <p14:creationId xmlns:p14="http://schemas.microsoft.com/office/powerpoint/2010/main" val="11705804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b="1" dirty="0"/>
              <a:t>&lt;form</a:t>
            </a:r>
            <a:r>
              <a:rPr lang="en-US" dirty="0"/>
              <a:t> action="welcome.jsp"</a:t>
            </a:r>
            <a:r>
              <a:rPr lang="en-US" b="1" dirty="0"/>
              <a:t>&gt;</a:t>
            </a:r>
            <a:r>
              <a:rPr lang="en-US" dirty="0"/>
              <a:t>  </a:t>
            </a:r>
          </a:p>
          <a:p>
            <a:r>
              <a:rPr lang="en-US" b="1" dirty="0"/>
              <a:t>&lt;input</a:t>
            </a:r>
            <a:r>
              <a:rPr lang="en-US" dirty="0"/>
              <a:t> type="text" name="uname"</a:t>
            </a:r>
            <a:r>
              <a:rPr lang="en-US" b="1" dirty="0"/>
              <a:t>&gt;</a:t>
            </a:r>
            <a:r>
              <a:rPr lang="en-US" dirty="0"/>
              <a:t>  </a:t>
            </a:r>
          </a:p>
          <a:p>
            <a:r>
              <a:rPr lang="en-US" b="1" dirty="0"/>
              <a:t>&lt;input</a:t>
            </a:r>
            <a:r>
              <a:rPr lang="en-US" dirty="0"/>
              <a:t> type="submit" value="go"</a:t>
            </a:r>
            <a:r>
              <a:rPr lang="en-US" b="1" dirty="0"/>
              <a:t>&gt;&lt;br/&gt;</a:t>
            </a:r>
            <a:r>
              <a:rPr lang="en-US" dirty="0"/>
              <a:t>  </a:t>
            </a:r>
          </a:p>
          <a:p>
            <a:r>
              <a:rPr lang="en-US" b="1" dirty="0"/>
              <a:t>&lt;/form&gt;</a:t>
            </a:r>
            <a:r>
              <a:rPr lang="en-US" dirty="0"/>
              <a:t>  </a:t>
            </a:r>
          </a:p>
          <a:p>
            <a:endParaRPr lang="en-US" dirty="0"/>
          </a:p>
        </p:txBody>
      </p:sp>
      <p:sp>
        <p:nvSpPr>
          <p:cNvPr id="4" name="Date Placeholder 3"/>
          <p:cNvSpPr>
            <a:spLocks noGrp="1"/>
          </p:cNvSpPr>
          <p:nvPr>
            <p:ph type="dt" sz="half" idx="10"/>
          </p:nvPr>
        </p:nvSpPr>
        <p:spPr/>
        <p:txBody>
          <a:bodyPr/>
          <a:lstStyle/>
          <a:p>
            <a:fld id="{ADB4CE05-8B5A-415D-AB01-03C8C9845C2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44</a:t>
            </a:fld>
            <a:endParaRPr lang="en-US" dirty="0"/>
          </a:p>
        </p:txBody>
      </p:sp>
    </p:spTree>
    <p:extLst>
      <p:ext uri="{BB962C8B-B14F-4D97-AF65-F5344CB8AC3E}">
        <p14:creationId xmlns:p14="http://schemas.microsoft.com/office/powerpoint/2010/main" val="2391047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welcome.jsp</a:t>
            </a:r>
          </a:p>
        </p:txBody>
      </p:sp>
      <p:sp>
        <p:nvSpPr>
          <p:cNvPr id="3" name="Content Placeholder 2"/>
          <p:cNvSpPr>
            <a:spLocks noGrp="1"/>
          </p:cNvSpPr>
          <p:nvPr>
            <p:ph idx="1"/>
          </p:nvPr>
        </p:nvSpPr>
        <p:spPr/>
        <p:txBody>
          <a:bodyPr/>
          <a:lstStyle/>
          <a:p>
            <a:r>
              <a:rPr lang="en-US" dirty="0"/>
              <a:t>&lt;%   </a:t>
            </a:r>
          </a:p>
          <a:p>
            <a:r>
              <a:rPr lang="en-US" dirty="0"/>
              <a:t>String name=request.getParameter("uname");  </a:t>
            </a:r>
          </a:p>
          <a:p>
            <a:r>
              <a:rPr lang="en-US" dirty="0"/>
              <a:t>out.print("welcome "+name);  </a:t>
            </a:r>
          </a:p>
          <a:p>
            <a:r>
              <a:rPr lang="en-US" dirty="0"/>
              <a:t>%&gt;  </a:t>
            </a:r>
          </a:p>
          <a:p>
            <a:endParaRPr lang="en-US" dirty="0"/>
          </a:p>
        </p:txBody>
      </p:sp>
      <p:sp>
        <p:nvSpPr>
          <p:cNvPr id="4" name="Date Placeholder 3"/>
          <p:cNvSpPr>
            <a:spLocks noGrp="1"/>
          </p:cNvSpPr>
          <p:nvPr>
            <p:ph type="dt" sz="half" idx="10"/>
          </p:nvPr>
        </p:nvSpPr>
        <p:spPr/>
        <p:txBody>
          <a:bodyPr/>
          <a:lstStyle/>
          <a:p>
            <a:fld id="{E0F62589-79B0-40F1-94A7-DDDE86A4361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45</a:t>
            </a:fld>
            <a:endParaRPr lang="en-US" dirty="0"/>
          </a:p>
        </p:txBody>
      </p:sp>
    </p:spTree>
    <p:extLst>
      <p:ext uri="{BB962C8B-B14F-4D97-AF65-F5344CB8AC3E}">
        <p14:creationId xmlns:p14="http://schemas.microsoft.com/office/powerpoint/2010/main" val="2808580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JSP response implicit object</a:t>
            </a:r>
            <a:br>
              <a:rPr lang="en-US" dirty="0"/>
            </a:br>
            <a:endParaRPr lang="en-US" dirty="0"/>
          </a:p>
        </p:txBody>
      </p:sp>
      <p:sp>
        <p:nvSpPr>
          <p:cNvPr id="3" name="Content Placeholder 2"/>
          <p:cNvSpPr>
            <a:spLocks noGrp="1"/>
          </p:cNvSpPr>
          <p:nvPr>
            <p:ph idx="1"/>
          </p:nvPr>
        </p:nvSpPr>
        <p:spPr/>
        <p:txBody>
          <a:bodyPr/>
          <a:lstStyle/>
          <a:p>
            <a:r>
              <a:rPr lang="en-US" dirty="0"/>
              <a:t>In JSP, response is an implicit object of type HttpServletResponse. The instance of HttpServletResponse is created by the web container for each jsp request.</a:t>
            </a:r>
          </a:p>
          <a:p>
            <a:r>
              <a:rPr lang="en-US" dirty="0"/>
              <a:t>It can be used to add or manipulate response such as redirect response to another resource, send error etc.</a:t>
            </a:r>
          </a:p>
          <a:p>
            <a:endParaRPr lang="en-US" dirty="0"/>
          </a:p>
        </p:txBody>
      </p:sp>
      <p:sp>
        <p:nvSpPr>
          <p:cNvPr id="4" name="Date Placeholder 3"/>
          <p:cNvSpPr>
            <a:spLocks noGrp="1"/>
          </p:cNvSpPr>
          <p:nvPr>
            <p:ph type="dt" sz="half" idx="10"/>
          </p:nvPr>
        </p:nvSpPr>
        <p:spPr/>
        <p:txBody>
          <a:bodyPr/>
          <a:lstStyle/>
          <a:p>
            <a:fld id="{DF1BF37C-5E17-4BF8-B8FD-D76147C2344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46</a:t>
            </a:fld>
            <a:endParaRPr lang="en-US" dirty="0"/>
          </a:p>
        </p:txBody>
      </p:sp>
    </p:spTree>
    <p:extLst>
      <p:ext uri="{BB962C8B-B14F-4D97-AF65-F5344CB8AC3E}">
        <p14:creationId xmlns:p14="http://schemas.microsoft.com/office/powerpoint/2010/main" val="378481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response implicit object</a:t>
            </a:r>
            <a:br>
              <a:rPr lang="en-US" dirty="0"/>
            </a:br>
            <a:endParaRPr lang="en-US" dirty="0"/>
          </a:p>
        </p:txBody>
      </p:sp>
      <p:sp>
        <p:nvSpPr>
          <p:cNvPr id="3" name="Content Placeholder 2"/>
          <p:cNvSpPr>
            <a:spLocks noGrp="1"/>
          </p:cNvSpPr>
          <p:nvPr>
            <p:ph idx="1"/>
          </p:nvPr>
        </p:nvSpPr>
        <p:spPr/>
        <p:txBody>
          <a:bodyPr/>
          <a:lstStyle/>
          <a:p>
            <a:r>
              <a:rPr lang="en-US" dirty="0"/>
              <a:t>Let's see the example of response implicit object where we are redirecting the response to the Google.</a:t>
            </a:r>
          </a:p>
        </p:txBody>
      </p:sp>
      <p:sp>
        <p:nvSpPr>
          <p:cNvPr id="4" name="Date Placeholder 3"/>
          <p:cNvSpPr>
            <a:spLocks noGrp="1"/>
          </p:cNvSpPr>
          <p:nvPr>
            <p:ph type="dt" sz="half" idx="10"/>
          </p:nvPr>
        </p:nvSpPr>
        <p:spPr/>
        <p:txBody>
          <a:bodyPr/>
          <a:lstStyle/>
          <a:p>
            <a:fld id="{E7A87467-17B7-4D7D-90DA-609BE3951D89}"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47</a:t>
            </a:fld>
            <a:endParaRPr lang="en-US" dirty="0"/>
          </a:p>
        </p:txBody>
      </p:sp>
    </p:spTree>
    <p:extLst>
      <p:ext uri="{BB962C8B-B14F-4D97-AF65-F5344CB8AC3E}">
        <p14:creationId xmlns:p14="http://schemas.microsoft.com/office/powerpoint/2010/main" val="294552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b="1" dirty="0" smtClean="0"/>
              <a:t>&lt;a href=“welcome.jsp”&gt;Click here to go to google from welcome </a:t>
            </a:r>
            <a:r>
              <a:rPr lang="en-US" b="1" dirty="0" err="1" smtClean="0"/>
              <a:t>jsp</a:t>
            </a:r>
            <a:r>
              <a:rPr lang="en-US" b="1" dirty="0" smtClean="0"/>
              <a:t> file&lt;/a&gt;</a:t>
            </a:r>
            <a:endParaRPr lang="en-US" dirty="0"/>
          </a:p>
          <a:p>
            <a:endParaRPr lang="en-US" dirty="0"/>
          </a:p>
        </p:txBody>
      </p:sp>
      <p:sp>
        <p:nvSpPr>
          <p:cNvPr id="4" name="Date Placeholder 3"/>
          <p:cNvSpPr>
            <a:spLocks noGrp="1"/>
          </p:cNvSpPr>
          <p:nvPr>
            <p:ph type="dt" sz="half" idx="10"/>
          </p:nvPr>
        </p:nvSpPr>
        <p:spPr/>
        <p:txBody>
          <a:bodyPr/>
          <a:lstStyle/>
          <a:p>
            <a:fld id="{2021C768-4B61-41F8-A1E6-237BB68D550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48</a:t>
            </a:fld>
            <a:endParaRPr lang="en-US" dirty="0"/>
          </a:p>
        </p:txBody>
      </p:sp>
    </p:spTree>
    <p:extLst>
      <p:ext uri="{BB962C8B-B14F-4D97-AF65-F5344CB8AC3E}">
        <p14:creationId xmlns:p14="http://schemas.microsoft.com/office/powerpoint/2010/main" val="39151518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welcome.jsp</a:t>
            </a:r>
            <a:endParaRPr lang="en-US" dirty="0"/>
          </a:p>
        </p:txBody>
      </p:sp>
      <p:sp>
        <p:nvSpPr>
          <p:cNvPr id="3" name="Content Placeholder 2"/>
          <p:cNvSpPr>
            <a:spLocks noGrp="1"/>
          </p:cNvSpPr>
          <p:nvPr>
            <p:ph idx="1"/>
          </p:nvPr>
        </p:nvSpPr>
        <p:spPr/>
        <p:txBody>
          <a:bodyPr/>
          <a:lstStyle/>
          <a:p>
            <a:r>
              <a:rPr lang="en-US" b="1" dirty="0"/>
              <a:t>&lt;</a:t>
            </a:r>
            <a:r>
              <a:rPr lang="en-US" dirty="0"/>
              <a:t>%   </a:t>
            </a:r>
          </a:p>
          <a:p>
            <a:r>
              <a:rPr lang="en-US" dirty="0"/>
              <a:t>response.sendRedirect("http://www.google.com");  </a:t>
            </a:r>
          </a:p>
          <a:p>
            <a:r>
              <a:rPr lang="en-US" dirty="0"/>
              <a:t>%</a:t>
            </a:r>
            <a:r>
              <a:rPr lang="en-US" b="1" dirty="0"/>
              <a:t>&gt;</a:t>
            </a:r>
            <a:r>
              <a:rPr lang="en-US" dirty="0"/>
              <a:t>  </a:t>
            </a:r>
          </a:p>
          <a:p>
            <a:endParaRPr lang="en-US" dirty="0"/>
          </a:p>
        </p:txBody>
      </p:sp>
      <p:sp>
        <p:nvSpPr>
          <p:cNvPr id="4" name="Date Placeholder 3"/>
          <p:cNvSpPr>
            <a:spLocks noGrp="1"/>
          </p:cNvSpPr>
          <p:nvPr>
            <p:ph type="dt" sz="half" idx="10"/>
          </p:nvPr>
        </p:nvSpPr>
        <p:spPr/>
        <p:txBody>
          <a:bodyPr/>
          <a:lstStyle/>
          <a:p>
            <a:fld id="{5C8A311A-789B-4FC3-AB48-E09AFFED2F4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49</a:t>
            </a:fld>
            <a:endParaRPr lang="en-US" dirty="0"/>
          </a:p>
        </p:txBody>
      </p:sp>
    </p:spTree>
    <p:extLst>
      <p:ext uri="{BB962C8B-B14F-4D97-AF65-F5344CB8AC3E}">
        <p14:creationId xmlns:p14="http://schemas.microsoft.com/office/powerpoint/2010/main" val="3012341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JSP Page</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987248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1673C32D-38BE-4C02-A922-C44FCF60769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a:t>
            </a:fld>
            <a:endParaRPr lang="en-US" dirty="0"/>
          </a:p>
        </p:txBody>
      </p:sp>
    </p:spTree>
    <p:extLst>
      <p:ext uri="{BB962C8B-B14F-4D97-AF65-F5344CB8AC3E}">
        <p14:creationId xmlns:p14="http://schemas.microsoft.com/office/powerpoint/2010/main" val="10271623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4) JSP config implicit object</a:t>
            </a:r>
            <a:br>
              <a:rPr lang="fr-FR" dirty="0"/>
            </a:br>
            <a:endParaRPr lang="en-US" dirty="0"/>
          </a:p>
        </p:txBody>
      </p:sp>
      <p:sp>
        <p:nvSpPr>
          <p:cNvPr id="3" name="Content Placeholder 2"/>
          <p:cNvSpPr>
            <a:spLocks noGrp="1"/>
          </p:cNvSpPr>
          <p:nvPr>
            <p:ph idx="1"/>
          </p:nvPr>
        </p:nvSpPr>
        <p:spPr/>
        <p:txBody>
          <a:bodyPr/>
          <a:lstStyle/>
          <a:p>
            <a:r>
              <a:rPr lang="en-US" dirty="0"/>
              <a:t>In JSP, config is an implicit object of type </a:t>
            </a:r>
            <a:r>
              <a:rPr lang="en-US" i="1" dirty="0"/>
              <a:t>ServletConfig</a:t>
            </a:r>
            <a:r>
              <a:rPr lang="en-US" dirty="0"/>
              <a:t>. This object can be used to get initialization parameter for a particular JSP page. The config object is created by the web container for each jsp page.</a:t>
            </a:r>
          </a:p>
          <a:p>
            <a:r>
              <a:rPr lang="en-US" dirty="0"/>
              <a:t>Generally, it is used to get initialization parameter from the web.xml file.</a:t>
            </a:r>
          </a:p>
          <a:p>
            <a:endParaRPr lang="en-US" dirty="0"/>
          </a:p>
        </p:txBody>
      </p:sp>
      <p:sp>
        <p:nvSpPr>
          <p:cNvPr id="4" name="Date Placeholder 3"/>
          <p:cNvSpPr>
            <a:spLocks noGrp="1"/>
          </p:cNvSpPr>
          <p:nvPr>
            <p:ph type="dt" sz="half" idx="10"/>
          </p:nvPr>
        </p:nvSpPr>
        <p:spPr/>
        <p:txBody>
          <a:bodyPr/>
          <a:lstStyle/>
          <a:p>
            <a:fld id="{8D72C150-7710-40F1-8116-A57ED698A6BC}"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50</a:t>
            </a:fld>
            <a:endParaRPr lang="en-US" dirty="0"/>
          </a:p>
        </p:txBody>
      </p:sp>
    </p:spTree>
    <p:extLst>
      <p:ext uri="{BB962C8B-B14F-4D97-AF65-F5344CB8AC3E}">
        <p14:creationId xmlns:p14="http://schemas.microsoft.com/office/powerpoint/2010/main" val="282033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config implicit object:</a:t>
            </a:r>
            <a:br>
              <a:rPr lang="en-US" dirty="0"/>
            </a:br>
            <a:endParaRPr lang="en-US" dirty="0"/>
          </a:p>
        </p:txBody>
      </p:sp>
      <p:sp>
        <p:nvSpPr>
          <p:cNvPr id="3" name="Content Placeholder 2"/>
          <p:cNvSpPr>
            <a:spLocks noGrp="1"/>
          </p:cNvSpPr>
          <p:nvPr>
            <p:ph type="subTitle"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B005B68A-B379-4CA3-80A2-FCDF45DCE99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51</a:t>
            </a:fld>
            <a:endParaRPr lang="en-US" dirty="0"/>
          </a:p>
        </p:txBody>
      </p:sp>
    </p:spTree>
    <p:extLst>
      <p:ext uri="{BB962C8B-B14F-4D97-AF65-F5344CB8AC3E}">
        <p14:creationId xmlns:p14="http://schemas.microsoft.com/office/powerpoint/2010/main" val="29785898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b="1" dirty="0"/>
              <a:t>&lt;form</a:t>
            </a:r>
            <a:r>
              <a:rPr lang="en-US" dirty="0"/>
              <a:t> action="welcome"</a:t>
            </a:r>
            <a:r>
              <a:rPr lang="en-US" b="1" dirty="0"/>
              <a:t>&gt;</a:t>
            </a:r>
            <a:r>
              <a:rPr lang="en-US" dirty="0"/>
              <a:t>  </a:t>
            </a:r>
          </a:p>
          <a:p>
            <a:r>
              <a:rPr lang="en-US" b="1" dirty="0"/>
              <a:t>&lt;input</a:t>
            </a:r>
            <a:r>
              <a:rPr lang="en-US" dirty="0"/>
              <a:t> type="text" name="uname"</a:t>
            </a:r>
            <a:r>
              <a:rPr lang="en-US" b="1" dirty="0"/>
              <a:t>&gt;</a:t>
            </a:r>
            <a:r>
              <a:rPr lang="en-US" dirty="0"/>
              <a:t>  </a:t>
            </a:r>
          </a:p>
          <a:p>
            <a:r>
              <a:rPr lang="en-US" b="1" dirty="0"/>
              <a:t>&lt;input</a:t>
            </a:r>
            <a:r>
              <a:rPr lang="en-US" dirty="0"/>
              <a:t> type="submit" value="go"</a:t>
            </a:r>
            <a:r>
              <a:rPr lang="en-US" b="1" dirty="0"/>
              <a:t>&gt;&lt;br/&gt;</a:t>
            </a:r>
            <a:r>
              <a:rPr lang="en-US" dirty="0"/>
              <a:t>  </a:t>
            </a:r>
          </a:p>
          <a:p>
            <a:r>
              <a:rPr lang="en-US" b="1" dirty="0"/>
              <a:t>&lt;/form&gt;</a:t>
            </a:r>
            <a:r>
              <a:rPr lang="en-US" dirty="0"/>
              <a:t>  </a:t>
            </a:r>
          </a:p>
          <a:p>
            <a:endParaRPr lang="en-US" dirty="0"/>
          </a:p>
        </p:txBody>
      </p:sp>
      <p:sp>
        <p:nvSpPr>
          <p:cNvPr id="4" name="Date Placeholder 3"/>
          <p:cNvSpPr>
            <a:spLocks noGrp="1"/>
          </p:cNvSpPr>
          <p:nvPr>
            <p:ph type="dt" sz="half" idx="10"/>
          </p:nvPr>
        </p:nvSpPr>
        <p:spPr/>
        <p:txBody>
          <a:bodyPr/>
          <a:lstStyle/>
          <a:p>
            <a:fld id="{40847BD7-509A-46F4-B6AD-40F7803754A8}"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52</a:t>
            </a:fld>
            <a:endParaRPr lang="en-US" dirty="0"/>
          </a:p>
        </p:txBody>
      </p:sp>
    </p:spTree>
    <p:extLst>
      <p:ext uri="{BB962C8B-B14F-4D97-AF65-F5344CB8AC3E}">
        <p14:creationId xmlns:p14="http://schemas.microsoft.com/office/powerpoint/2010/main" val="81678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Web.xml</a:t>
            </a:r>
            <a:endParaRPr lang="en-US" dirty="0"/>
          </a:p>
        </p:txBody>
      </p:sp>
      <p:sp>
        <p:nvSpPr>
          <p:cNvPr id="3" name="Content Placeholder 2"/>
          <p:cNvSpPr>
            <a:spLocks noGrp="1"/>
          </p:cNvSpPr>
          <p:nvPr>
            <p:ph idx="1"/>
          </p:nvPr>
        </p:nvSpPr>
        <p:spPr>
          <a:xfrm>
            <a:off x="677333" y="1314450"/>
            <a:ext cx="9933517" cy="5553075"/>
          </a:xfrm>
        </p:spPr>
        <p:txBody>
          <a:bodyPr>
            <a:normAutofit fontScale="70000" lnSpcReduction="20000"/>
          </a:bodyPr>
          <a:lstStyle/>
          <a:p>
            <a:r>
              <a:rPr lang="en-US" b="1" dirty="0"/>
              <a:t>&lt;web-app&gt;</a:t>
            </a:r>
            <a:r>
              <a:rPr lang="en-US" dirty="0"/>
              <a:t>  </a:t>
            </a:r>
          </a:p>
          <a:p>
            <a:r>
              <a:rPr lang="en-US" dirty="0"/>
              <a:t>  </a:t>
            </a:r>
          </a:p>
          <a:p>
            <a:r>
              <a:rPr lang="en-US" b="1" dirty="0"/>
              <a:t>&lt;servlet&gt;</a:t>
            </a:r>
            <a:r>
              <a:rPr lang="en-US" dirty="0"/>
              <a:t>  </a:t>
            </a:r>
          </a:p>
          <a:p>
            <a:r>
              <a:rPr lang="en-US" b="1" dirty="0"/>
              <a:t>&lt;</a:t>
            </a:r>
            <a:r>
              <a:rPr lang="en-US" b="1" dirty="0" smtClean="0"/>
              <a:t>servlet-name&gt;</a:t>
            </a:r>
            <a:r>
              <a:rPr lang="en-US" dirty="0" err="1" smtClean="0"/>
              <a:t>wcjsp</a:t>
            </a:r>
            <a:r>
              <a:rPr lang="en-US" b="1" dirty="0" smtClean="0"/>
              <a:t>&lt;/</a:t>
            </a:r>
            <a:r>
              <a:rPr lang="en-US" b="1" dirty="0"/>
              <a:t>servlet-name&gt;</a:t>
            </a:r>
            <a:r>
              <a:rPr lang="en-US" dirty="0"/>
              <a:t>  </a:t>
            </a:r>
          </a:p>
          <a:p>
            <a:r>
              <a:rPr lang="en-US" b="1" dirty="0"/>
              <a:t>&lt;jsp-file&gt;</a:t>
            </a:r>
            <a:r>
              <a:rPr lang="en-US" dirty="0"/>
              <a:t>/welcome.jsp</a:t>
            </a:r>
            <a:r>
              <a:rPr lang="en-US" b="1" dirty="0"/>
              <a:t>&lt;/jsp-file&gt;</a:t>
            </a:r>
            <a:r>
              <a:rPr lang="en-US" dirty="0"/>
              <a:t>  </a:t>
            </a:r>
          </a:p>
          <a:p>
            <a:r>
              <a:rPr lang="en-US" dirty="0"/>
              <a:t>  </a:t>
            </a:r>
          </a:p>
          <a:p>
            <a:r>
              <a:rPr lang="en-US" b="1" dirty="0"/>
              <a:t>&lt;init-param&gt;</a:t>
            </a:r>
            <a:r>
              <a:rPr lang="en-US" dirty="0"/>
              <a:t>  </a:t>
            </a:r>
          </a:p>
          <a:p>
            <a:r>
              <a:rPr lang="en-US" b="1" dirty="0"/>
              <a:t>&lt;param-name&gt;</a:t>
            </a:r>
            <a:r>
              <a:rPr lang="en-US" dirty="0"/>
              <a:t>dname</a:t>
            </a:r>
            <a:r>
              <a:rPr lang="en-US" b="1" dirty="0"/>
              <a:t>&lt;/param-name&gt;</a:t>
            </a:r>
            <a:r>
              <a:rPr lang="en-US" dirty="0"/>
              <a:t>  </a:t>
            </a:r>
          </a:p>
          <a:p>
            <a:r>
              <a:rPr lang="en-US" b="1" dirty="0"/>
              <a:t>&lt;param-value&gt;</a:t>
            </a:r>
            <a:r>
              <a:rPr lang="en-US" dirty="0"/>
              <a:t>sun.jdbc.odbc.JdbcOdbcDriver</a:t>
            </a:r>
            <a:r>
              <a:rPr lang="en-US" b="1" dirty="0"/>
              <a:t>&lt;/param-value&gt;</a:t>
            </a:r>
            <a:r>
              <a:rPr lang="en-US" dirty="0"/>
              <a:t>  </a:t>
            </a:r>
          </a:p>
          <a:p>
            <a:r>
              <a:rPr lang="en-US" b="1" dirty="0"/>
              <a:t>&lt;/init-param&gt;</a:t>
            </a:r>
            <a:r>
              <a:rPr lang="en-US" dirty="0"/>
              <a:t>  </a:t>
            </a:r>
          </a:p>
          <a:p>
            <a:r>
              <a:rPr lang="en-US" dirty="0"/>
              <a:t>  </a:t>
            </a:r>
          </a:p>
          <a:p>
            <a:r>
              <a:rPr lang="en-US" b="1" dirty="0"/>
              <a:t>&lt;/servlet&gt;</a:t>
            </a:r>
            <a:r>
              <a:rPr lang="en-US" dirty="0"/>
              <a:t>  </a:t>
            </a:r>
          </a:p>
          <a:p>
            <a:r>
              <a:rPr lang="en-US" dirty="0"/>
              <a:t>  </a:t>
            </a:r>
          </a:p>
          <a:p>
            <a:r>
              <a:rPr lang="en-US" b="1" dirty="0"/>
              <a:t>&lt;servlet-mapping&gt;</a:t>
            </a:r>
            <a:r>
              <a:rPr lang="en-US" dirty="0"/>
              <a:t>  </a:t>
            </a:r>
          </a:p>
          <a:p>
            <a:r>
              <a:rPr lang="en-US" b="1" dirty="0"/>
              <a:t>&lt;</a:t>
            </a:r>
            <a:r>
              <a:rPr lang="en-US" b="1" dirty="0" smtClean="0"/>
              <a:t>servlet-name&gt;</a:t>
            </a:r>
            <a:r>
              <a:rPr lang="en-US" dirty="0" err="1" smtClean="0"/>
              <a:t>wcjsp</a:t>
            </a:r>
            <a:r>
              <a:rPr lang="en-US" b="1" dirty="0" smtClean="0"/>
              <a:t>&lt;/</a:t>
            </a:r>
            <a:r>
              <a:rPr lang="en-US" b="1" dirty="0"/>
              <a:t>servlet-name&gt;</a:t>
            </a:r>
            <a:r>
              <a:rPr lang="en-US" dirty="0"/>
              <a:t>  </a:t>
            </a:r>
          </a:p>
          <a:p>
            <a:r>
              <a:rPr lang="en-US" b="1" dirty="0"/>
              <a:t>&lt;url-pattern&gt;</a:t>
            </a:r>
            <a:r>
              <a:rPr lang="en-US" dirty="0"/>
              <a:t>/welcome</a:t>
            </a:r>
            <a:r>
              <a:rPr lang="en-US" b="1" dirty="0"/>
              <a:t>&lt;/url-pattern&gt;</a:t>
            </a:r>
            <a:r>
              <a:rPr lang="en-US" dirty="0"/>
              <a:t>  </a:t>
            </a:r>
          </a:p>
          <a:p>
            <a:r>
              <a:rPr lang="en-US" b="1" dirty="0"/>
              <a:t>&lt;/servlet-mapping&gt;</a:t>
            </a:r>
            <a:r>
              <a:rPr lang="en-US" dirty="0"/>
              <a:t>  </a:t>
            </a:r>
          </a:p>
          <a:p>
            <a:r>
              <a:rPr lang="en-US" dirty="0"/>
              <a:t>  </a:t>
            </a:r>
          </a:p>
          <a:p>
            <a:r>
              <a:rPr lang="en-US" b="1" dirty="0"/>
              <a:t>&lt;/web-app&gt;</a:t>
            </a:r>
            <a:endParaRPr lang="en-US" dirty="0"/>
          </a:p>
          <a:p>
            <a:endParaRPr lang="en-US" dirty="0"/>
          </a:p>
        </p:txBody>
      </p:sp>
      <p:sp>
        <p:nvSpPr>
          <p:cNvPr id="4" name="Date Placeholder 3"/>
          <p:cNvSpPr>
            <a:spLocks noGrp="1"/>
          </p:cNvSpPr>
          <p:nvPr>
            <p:ph type="dt" sz="half" idx="10"/>
          </p:nvPr>
        </p:nvSpPr>
        <p:spPr/>
        <p:txBody>
          <a:bodyPr/>
          <a:lstStyle/>
          <a:p>
            <a:fld id="{20E2D0DC-27A3-417E-BD3E-3EB2153D393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53</a:t>
            </a:fld>
            <a:endParaRPr lang="en-US" dirty="0"/>
          </a:p>
        </p:txBody>
      </p:sp>
    </p:spTree>
    <p:extLst>
      <p:ext uri="{BB962C8B-B14F-4D97-AF65-F5344CB8AC3E}">
        <p14:creationId xmlns:p14="http://schemas.microsoft.com/office/powerpoint/2010/main" val="132679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welcome.jsp</a:t>
            </a:r>
            <a:endParaRPr lang="en-US" dirty="0"/>
          </a:p>
        </p:txBody>
      </p:sp>
      <p:sp>
        <p:nvSpPr>
          <p:cNvPr id="3" name="Content Placeholder 2"/>
          <p:cNvSpPr>
            <a:spLocks noGrp="1"/>
          </p:cNvSpPr>
          <p:nvPr>
            <p:ph idx="1"/>
          </p:nvPr>
        </p:nvSpPr>
        <p:spPr/>
        <p:txBody>
          <a:bodyPr/>
          <a:lstStyle/>
          <a:p>
            <a:r>
              <a:rPr lang="en-US" b="1" dirty="0"/>
              <a:t>&lt;</a:t>
            </a:r>
            <a:r>
              <a:rPr lang="en-US" dirty="0"/>
              <a:t>%   </a:t>
            </a:r>
          </a:p>
          <a:p>
            <a:r>
              <a:rPr lang="en-US" dirty="0"/>
              <a:t>out.print("Welcome "+request.getParameter("uname"));  </a:t>
            </a:r>
          </a:p>
          <a:p>
            <a:r>
              <a:rPr lang="en-US" dirty="0"/>
              <a:t>  </a:t>
            </a:r>
          </a:p>
          <a:p>
            <a:r>
              <a:rPr lang="en-US" dirty="0"/>
              <a:t>String driver=config.getInitParameter("dname");  </a:t>
            </a:r>
          </a:p>
          <a:p>
            <a:r>
              <a:rPr lang="en-US" dirty="0"/>
              <a:t>out.print("driver name is="+driver);  </a:t>
            </a:r>
          </a:p>
          <a:p>
            <a:r>
              <a:rPr lang="en-US" dirty="0"/>
              <a:t>%</a:t>
            </a:r>
            <a:r>
              <a:rPr lang="en-US" b="1" dirty="0"/>
              <a:t>&gt;</a:t>
            </a:r>
            <a:r>
              <a:rPr lang="en-US" dirty="0"/>
              <a:t>  </a:t>
            </a:r>
          </a:p>
          <a:p>
            <a:endParaRPr lang="en-US" dirty="0"/>
          </a:p>
        </p:txBody>
      </p:sp>
      <p:sp>
        <p:nvSpPr>
          <p:cNvPr id="4" name="Date Placeholder 3"/>
          <p:cNvSpPr>
            <a:spLocks noGrp="1"/>
          </p:cNvSpPr>
          <p:nvPr>
            <p:ph type="dt" sz="half" idx="10"/>
          </p:nvPr>
        </p:nvSpPr>
        <p:spPr/>
        <p:txBody>
          <a:bodyPr/>
          <a:lstStyle/>
          <a:p>
            <a:fld id="{4728097F-2608-4400-A998-CF9B62CBD77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54</a:t>
            </a:fld>
            <a:endParaRPr lang="en-US" dirty="0"/>
          </a:p>
        </p:txBody>
      </p:sp>
    </p:spTree>
    <p:extLst>
      <p:ext uri="{BB962C8B-B14F-4D97-AF65-F5344CB8AC3E}">
        <p14:creationId xmlns:p14="http://schemas.microsoft.com/office/powerpoint/2010/main" val="340706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9224"/>
            <a:ext cx="8596668" cy="1069075"/>
          </a:xfrm>
        </p:spPr>
        <p:txBody>
          <a:bodyPr>
            <a:normAutofit fontScale="90000"/>
          </a:bodyPr>
          <a:lstStyle/>
          <a:p>
            <a:r>
              <a:rPr lang="en-US" b="1" dirty="0" smtClean="0"/>
              <a:t>***How </a:t>
            </a:r>
            <a:r>
              <a:rPr lang="en-US" b="1" dirty="0"/>
              <a:t>can we avoid direct access of JSP pages from client browser?</a:t>
            </a:r>
            <a:br>
              <a:rPr lang="en-US" b="1" dirty="0"/>
            </a:br>
            <a:endParaRPr lang="en-US" dirty="0"/>
          </a:p>
        </p:txBody>
      </p:sp>
      <p:sp>
        <p:nvSpPr>
          <p:cNvPr id="3" name="Content Placeholder 2"/>
          <p:cNvSpPr>
            <a:spLocks noGrp="1"/>
          </p:cNvSpPr>
          <p:nvPr>
            <p:ph idx="1"/>
          </p:nvPr>
        </p:nvSpPr>
        <p:spPr>
          <a:xfrm>
            <a:off x="677334" y="1828800"/>
            <a:ext cx="8596668" cy="4577687"/>
          </a:xfrm>
        </p:spPr>
        <p:txBody>
          <a:bodyPr>
            <a:normAutofit fontScale="70000" lnSpcReduction="20000"/>
          </a:bodyPr>
          <a:lstStyle/>
          <a:p>
            <a:pPr marL="0" indent="0">
              <a:buNone/>
            </a:pPr>
            <a:r>
              <a:rPr lang="en-US" dirty="0">
                <a:solidFill>
                  <a:srgbClr val="FF0000"/>
                </a:solidFill>
              </a:rPr>
              <a:t>We know that anything inside WEB-INF directory can’t be accessed directly in web application</a:t>
            </a:r>
            <a:r>
              <a:rPr lang="en-US" dirty="0"/>
              <a:t>, so we can place our JSP pages in WEB-INF directory to avoid direct access to JSP page from client browser. But in this case, we will have to configure it in deployment descriptor just like Servlets. Sample configuration is given below code snippet of </a:t>
            </a:r>
            <a:r>
              <a:rPr lang="en-US" dirty="0" smtClean="0"/>
              <a:t>web.xml </a:t>
            </a:r>
            <a:r>
              <a:rPr lang="en-US" dirty="0"/>
              <a:t>file</a:t>
            </a:r>
            <a:r>
              <a:rPr lang="en-US" dirty="0" smtClean="0"/>
              <a:t>.</a:t>
            </a:r>
          </a:p>
          <a:p>
            <a:pPr marL="0" indent="0">
              <a:buNone/>
            </a:pPr>
            <a:r>
              <a:rPr lang="en-US" dirty="0"/>
              <a:t>&lt;servlet&gt;</a:t>
            </a:r>
          </a:p>
          <a:p>
            <a:pPr marL="0" indent="0">
              <a:buNone/>
            </a:pPr>
            <a:r>
              <a:rPr lang="en-US" dirty="0"/>
              <a:t>  &lt;servlet-name&gt;Test&lt;/servlet-name&gt;</a:t>
            </a:r>
          </a:p>
          <a:p>
            <a:pPr marL="0" indent="0">
              <a:buNone/>
            </a:pPr>
            <a:r>
              <a:rPr lang="en-US" dirty="0"/>
              <a:t>  &lt;</a:t>
            </a:r>
            <a:r>
              <a:rPr lang="en-US" dirty="0" err="1"/>
              <a:t>jsp</a:t>
            </a:r>
            <a:r>
              <a:rPr lang="en-US" dirty="0"/>
              <a:t>-file&gt;/WEB-INF/</a:t>
            </a:r>
            <a:r>
              <a:rPr lang="en-US" dirty="0" err="1"/>
              <a:t>test.jsp</a:t>
            </a:r>
            <a:r>
              <a:rPr lang="en-US" dirty="0"/>
              <a:t>&lt;/</a:t>
            </a:r>
            <a:r>
              <a:rPr lang="en-US" dirty="0" err="1"/>
              <a:t>jsp</a:t>
            </a:r>
            <a:r>
              <a:rPr lang="en-US" dirty="0"/>
              <a:t>-file&gt;</a:t>
            </a:r>
          </a:p>
          <a:p>
            <a:pPr marL="0" indent="0">
              <a:buNone/>
            </a:pPr>
            <a:r>
              <a:rPr lang="en-US" dirty="0"/>
              <a:t>  &lt;</a:t>
            </a:r>
            <a:r>
              <a:rPr lang="en-US" dirty="0" err="1"/>
              <a:t>init-param</a:t>
            </a:r>
            <a:r>
              <a:rPr lang="en-US" dirty="0"/>
              <a:t>&gt;</a:t>
            </a:r>
          </a:p>
          <a:p>
            <a:pPr marL="0" indent="0">
              <a:buNone/>
            </a:pPr>
            <a:r>
              <a:rPr lang="en-US" dirty="0"/>
              <a:t>    &lt;</a:t>
            </a:r>
            <a:r>
              <a:rPr lang="en-US" dirty="0" err="1"/>
              <a:t>param</a:t>
            </a:r>
            <a:r>
              <a:rPr lang="en-US" dirty="0"/>
              <a:t>-name&gt;test&lt;/</a:t>
            </a:r>
            <a:r>
              <a:rPr lang="en-US" dirty="0" err="1"/>
              <a:t>param</a:t>
            </a:r>
            <a:r>
              <a:rPr lang="en-US" dirty="0"/>
              <a:t>-name&gt;</a:t>
            </a:r>
          </a:p>
          <a:p>
            <a:pPr marL="0" indent="0">
              <a:buNone/>
            </a:pPr>
            <a:r>
              <a:rPr lang="en-US" dirty="0"/>
              <a:t>    &lt;</a:t>
            </a:r>
            <a:r>
              <a:rPr lang="en-US" dirty="0" err="1"/>
              <a:t>param</a:t>
            </a:r>
            <a:r>
              <a:rPr lang="en-US" dirty="0"/>
              <a:t>-value&gt;Test Value&lt;/</a:t>
            </a:r>
            <a:r>
              <a:rPr lang="en-US" dirty="0" err="1"/>
              <a:t>param</a:t>
            </a:r>
            <a:r>
              <a:rPr lang="en-US" dirty="0"/>
              <a:t>-value&gt;</a:t>
            </a:r>
          </a:p>
          <a:p>
            <a:pPr marL="0" indent="0">
              <a:buNone/>
            </a:pPr>
            <a:r>
              <a:rPr lang="en-US" dirty="0"/>
              <a:t>  &lt;/</a:t>
            </a:r>
            <a:r>
              <a:rPr lang="en-US" dirty="0" err="1"/>
              <a:t>init-param</a:t>
            </a:r>
            <a:r>
              <a:rPr lang="en-US" dirty="0"/>
              <a:t>&gt;</a:t>
            </a:r>
          </a:p>
          <a:p>
            <a:pPr marL="0" indent="0">
              <a:buNone/>
            </a:pPr>
            <a:r>
              <a:rPr lang="en-US" dirty="0"/>
              <a:t>&lt;/servlet&gt;</a:t>
            </a:r>
          </a:p>
          <a:p>
            <a:pPr marL="0" indent="0">
              <a:buNone/>
            </a:pPr>
            <a:r>
              <a:rPr lang="en-US" dirty="0"/>
              <a:t>   </a:t>
            </a:r>
          </a:p>
          <a:p>
            <a:pPr marL="0" indent="0">
              <a:buNone/>
            </a:pPr>
            <a:r>
              <a:rPr lang="en-US" dirty="0"/>
              <a:t>&lt;servlet-mapping&gt;</a:t>
            </a:r>
          </a:p>
          <a:p>
            <a:pPr marL="0" indent="0">
              <a:buNone/>
            </a:pPr>
            <a:r>
              <a:rPr lang="en-US" dirty="0"/>
              <a:t>  &lt;servlet-name&gt;Test&lt;/servlet-name&gt;</a:t>
            </a:r>
          </a:p>
          <a:p>
            <a:pPr marL="0" indent="0">
              <a:buNone/>
            </a:pPr>
            <a:r>
              <a:rPr lang="en-US" dirty="0"/>
              <a:t>  &lt;</a:t>
            </a:r>
            <a:r>
              <a:rPr lang="en-US" dirty="0" err="1"/>
              <a:t>url</a:t>
            </a:r>
            <a:r>
              <a:rPr lang="en-US" dirty="0"/>
              <a:t>-pattern&gt;/Test.do&lt;/</a:t>
            </a:r>
            <a:r>
              <a:rPr lang="en-US" dirty="0" err="1"/>
              <a:t>url</a:t>
            </a:r>
            <a:r>
              <a:rPr lang="en-US" dirty="0"/>
              <a:t>-pattern&gt;</a:t>
            </a:r>
          </a:p>
          <a:p>
            <a:pPr marL="0" indent="0">
              <a:buNone/>
            </a:pPr>
            <a:r>
              <a:rPr lang="en-US" dirty="0"/>
              <a:t>&lt;/servlet-mapping&gt;</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55</a:t>
            </a:fld>
            <a:endParaRPr lang="en-US" dirty="0"/>
          </a:p>
        </p:txBody>
      </p:sp>
    </p:spTree>
    <p:extLst>
      <p:ext uri="{BB962C8B-B14F-4D97-AF65-F5344CB8AC3E}">
        <p14:creationId xmlns:p14="http://schemas.microsoft.com/office/powerpoint/2010/main" val="16557375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different types of comments in JSP?</a:t>
            </a:r>
            <a:br>
              <a:rPr lang="en-US" b="1" dirty="0"/>
            </a:br>
            <a:endParaRPr lang="en-US" dirty="0"/>
          </a:p>
        </p:txBody>
      </p:sp>
      <p:sp>
        <p:nvSpPr>
          <p:cNvPr id="3" name="Content Placeholder 2"/>
          <p:cNvSpPr>
            <a:spLocks noGrp="1"/>
          </p:cNvSpPr>
          <p:nvPr>
            <p:ph idx="1"/>
          </p:nvPr>
        </p:nvSpPr>
        <p:spPr/>
        <p:txBody>
          <a:bodyPr/>
          <a:lstStyle/>
          <a:p>
            <a:r>
              <a:rPr lang="en-US" dirty="0"/>
              <a:t>JSP pages provide two types of comments that we can use:</a:t>
            </a:r>
          </a:p>
          <a:p>
            <a:endParaRPr lang="en-US" dirty="0"/>
          </a:p>
          <a:p>
            <a:r>
              <a:rPr lang="en-US" dirty="0"/>
              <a:t>HTML Comments: Since JSP pages are like HTML, we can use HTML comments like &lt;-- HTML Comment --&gt;. These comments are sent to client also and we can see it in HTML source. So we should avoid any code level comments or debugging comments using HTML comments.</a:t>
            </a:r>
          </a:p>
          <a:p>
            <a:r>
              <a:rPr lang="en-US" dirty="0"/>
              <a:t>JSP Comments: JSP Comments are written using </a:t>
            </a:r>
            <a:r>
              <a:rPr lang="en-US" dirty="0" err="1"/>
              <a:t>scriptlets</a:t>
            </a:r>
            <a:r>
              <a:rPr lang="en-US" dirty="0"/>
              <a:t> like &lt;%-- JSP Comment --%&gt;. These comments are present in the generated servlet source code and doesn’t sent to client. For any code level or debugging information comments we should use JSP comments.</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56</a:t>
            </a:fld>
            <a:endParaRPr lang="en-US" dirty="0"/>
          </a:p>
        </p:txBody>
      </p:sp>
    </p:spTree>
    <p:extLst>
      <p:ext uri="{BB962C8B-B14F-4D97-AF65-F5344CB8AC3E}">
        <p14:creationId xmlns:p14="http://schemas.microsoft.com/office/powerpoint/2010/main" val="32216549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Can we use JSP implicit objects in a method defined in JSP Declaration?</a:t>
            </a:r>
            <a:br>
              <a:rPr lang="en-US" b="1" dirty="0"/>
            </a:br>
            <a:endParaRPr lang="en-US" dirty="0"/>
          </a:p>
        </p:txBody>
      </p:sp>
      <p:sp>
        <p:nvSpPr>
          <p:cNvPr id="3" name="Content Placeholder 2"/>
          <p:cNvSpPr>
            <a:spLocks noGrp="1"/>
          </p:cNvSpPr>
          <p:nvPr>
            <p:ph idx="1"/>
          </p:nvPr>
        </p:nvSpPr>
        <p:spPr/>
        <p:txBody>
          <a:bodyPr/>
          <a:lstStyle/>
          <a:p>
            <a:r>
              <a:rPr lang="en-US" dirty="0"/>
              <a:t>No we can’t because JSP implicit objects are local to service method and added by JSP Container while translating JSP page to servlet source code. JSP Declarations code goes outside the service method and used to create class level variables and methods and hence can’t use JSP implicit objects.</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57</a:t>
            </a:fld>
            <a:endParaRPr lang="en-US" dirty="0"/>
          </a:p>
        </p:txBody>
      </p:sp>
    </p:spTree>
    <p:extLst>
      <p:ext uri="{BB962C8B-B14F-4D97-AF65-F5344CB8AC3E}">
        <p14:creationId xmlns:p14="http://schemas.microsoft.com/office/powerpoint/2010/main" val="19870361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define a class in a JSP Page?</a:t>
            </a:r>
            <a:br>
              <a:rPr lang="en-US" b="1" dirty="0"/>
            </a:br>
            <a:endParaRPr lang="en-US" dirty="0"/>
          </a:p>
        </p:txBody>
      </p:sp>
      <p:sp>
        <p:nvSpPr>
          <p:cNvPr id="3" name="Content Placeholder 2"/>
          <p:cNvSpPr>
            <a:spLocks noGrp="1"/>
          </p:cNvSpPr>
          <p:nvPr>
            <p:ph idx="1"/>
          </p:nvPr>
        </p:nvSpPr>
        <p:spPr>
          <a:xfrm>
            <a:off x="677334" y="1569493"/>
            <a:ext cx="8596668" cy="4471869"/>
          </a:xfrm>
        </p:spPr>
        <p:txBody>
          <a:bodyPr/>
          <a:lstStyle/>
          <a:p>
            <a:pPr marL="0" indent="0">
              <a:buNone/>
            </a:pPr>
            <a:r>
              <a:rPr lang="en-US" dirty="0"/>
              <a:t>It’s not a good practice though, but we can define a class inside a JSP Page. Below is the sample code for this:</a:t>
            </a:r>
            <a:endParaRPr lang="en-US" dirty="0" smtClean="0"/>
          </a:p>
          <a:p>
            <a:pPr marL="0" indent="0">
              <a:buNone/>
            </a:pPr>
            <a:r>
              <a:rPr lang="en-US" dirty="0" smtClean="0"/>
              <a:t>&lt;%!</a:t>
            </a:r>
            <a:endParaRPr lang="en-US" dirty="0"/>
          </a:p>
          <a:p>
            <a:pPr marL="0" indent="0">
              <a:buNone/>
            </a:pPr>
            <a:r>
              <a:rPr lang="en-US" dirty="0"/>
              <a:t>private static class </a:t>
            </a:r>
            <a:r>
              <a:rPr lang="en-US" dirty="0" err="1"/>
              <a:t>NestedClass</a:t>
            </a:r>
            <a:r>
              <a:rPr lang="en-US" dirty="0"/>
              <a:t> { //static is better because Servlet is multi-threaded</a:t>
            </a:r>
          </a:p>
          <a:p>
            <a:pPr marL="0" indent="0">
              <a:buNone/>
            </a:pPr>
            <a:r>
              <a:rPr lang="en-US" dirty="0"/>
              <a:t>  private final </a:t>
            </a:r>
            <a:r>
              <a:rPr lang="en-US" dirty="0" err="1"/>
              <a:t>int</a:t>
            </a:r>
            <a:r>
              <a:rPr lang="en-US" dirty="0"/>
              <a:t> </a:t>
            </a:r>
            <a:r>
              <a:rPr lang="en-US" dirty="0" err="1"/>
              <a:t>num</a:t>
            </a:r>
            <a:r>
              <a:rPr lang="en-US" dirty="0"/>
              <a:t> = 0;</a:t>
            </a:r>
          </a:p>
          <a:p>
            <a:pPr marL="0" indent="0">
              <a:buNone/>
            </a:pPr>
            <a:r>
              <a:rPr lang="en-US" dirty="0"/>
              <a:t>  public </a:t>
            </a:r>
            <a:r>
              <a:rPr lang="en-US" dirty="0" err="1"/>
              <a:t>int</a:t>
            </a:r>
            <a:r>
              <a:rPr lang="en-US" dirty="0"/>
              <a:t> </a:t>
            </a:r>
            <a:r>
              <a:rPr lang="en-US" dirty="0" err="1"/>
              <a:t>getNum</a:t>
            </a:r>
            <a:r>
              <a:rPr lang="en-US" dirty="0"/>
              <a:t>() {</a:t>
            </a:r>
          </a:p>
          <a:p>
            <a:pPr marL="0" indent="0">
              <a:buNone/>
            </a:pPr>
            <a:r>
              <a:rPr lang="en-US" dirty="0"/>
              <a:t>    return </a:t>
            </a:r>
            <a:r>
              <a:rPr lang="en-US" dirty="0" err="1"/>
              <a:t>num</a:t>
            </a:r>
            <a:r>
              <a:rPr lang="en-US" dirty="0"/>
              <a:t>;</a:t>
            </a:r>
          </a:p>
          <a:p>
            <a:pPr marL="0" indent="0">
              <a:buNone/>
            </a:pPr>
            <a:r>
              <a:rPr lang="en-US" dirty="0"/>
              <a:t>  }</a:t>
            </a:r>
          </a:p>
          <a:p>
            <a:pPr marL="0" indent="0">
              <a:buNone/>
            </a:pPr>
            <a:r>
              <a:rPr lang="en-US" dirty="0"/>
              <a:t>}</a:t>
            </a:r>
          </a:p>
          <a:p>
            <a:pPr marL="0" indent="0">
              <a:buNone/>
            </a:pPr>
            <a:r>
              <a:rPr lang="en-US" dirty="0"/>
              <a:t>%&gt;</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58</a:t>
            </a:fld>
            <a:endParaRPr lang="en-US" dirty="0"/>
          </a:p>
        </p:txBody>
      </p:sp>
    </p:spTree>
    <p:extLst>
      <p:ext uri="{BB962C8B-B14F-4D97-AF65-F5344CB8AC3E}">
        <p14:creationId xmlns:p14="http://schemas.microsoft.com/office/powerpoint/2010/main" val="9661501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t>
            </a:r>
            <a:endParaRPr lang="en-US" dirty="0"/>
          </a:p>
        </p:txBody>
      </p:sp>
      <p:sp>
        <p:nvSpPr>
          <p:cNvPr id="3" name="Content Placeholder 2"/>
          <p:cNvSpPr>
            <a:spLocks noGrp="1"/>
          </p:cNvSpPr>
          <p:nvPr>
            <p:ph idx="1"/>
          </p:nvPr>
        </p:nvSpPr>
        <p:spPr/>
        <p:txBody>
          <a:bodyPr/>
          <a:lstStyle/>
          <a:p>
            <a:pPr marL="0" indent="0">
              <a:buNone/>
            </a:pPr>
            <a:r>
              <a:rPr lang="en-US" dirty="0"/>
              <a:t>&lt;%      </a:t>
            </a:r>
          </a:p>
          <a:p>
            <a:pPr marL="0" indent="0">
              <a:buNone/>
            </a:pPr>
            <a:r>
              <a:rPr lang="en-US" dirty="0"/>
              <a:t>    class Person { </a:t>
            </a:r>
          </a:p>
          <a:p>
            <a:pPr marL="0" indent="0">
              <a:buNone/>
            </a:pPr>
            <a:r>
              <a:rPr lang="en-US" dirty="0"/>
              <a:t>        //this will go inside method body, so can't be public</a:t>
            </a:r>
          </a:p>
          <a:p>
            <a:pPr marL="0" indent="0">
              <a:buNone/>
            </a:pPr>
            <a:r>
              <a:rPr lang="en-US" dirty="0"/>
              <a:t>    }</a:t>
            </a:r>
          </a:p>
          <a:p>
            <a:pPr marL="0" indent="0">
              <a:buNone/>
            </a:pPr>
            <a:r>
              <a:rPr lang="en-US" dirty="0"/>
              <a:t>%&gt;</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59</a:t>
            </a:fld>
            <a:endParaRPr lang="en-US" dirty="0"/>
          </a:p>
        </p:txBody>
      </p:sp>
    </p:spTree>
    <p:extLst>
      <p:ext uri="{BB962C8B-B14F-4D97-AF65-F5344CB8AC3E}">
        <p14:creationId xmlns:p14="http://schemas.microsoft.com/office/powerpoint/2010/main" val="3109068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methods of JSP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085141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5F3F5817-046E-476D-AD8C-A9F0D8273CB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a:t>
            </a:fld>
            <a:endParaRPr lang="en-US" dirty="0"/>
          </a:p>
        </p:txBody>
      </p:sp>
    </p:spTree>
    <p:extLst>
      <p:ext uri="{BB962C8B-B14F-4D97-AF65-F5344CB8AC3E}">
        <p14:creationId xmlns:p14="http://schemas.microsoft.com/office/powerpoint/2010/main" val="7271598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we disable java code or scripting in JSP page?</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We can disable scripting elements in JSP pages through deployment descriptor configuration like below. 	</a:t>
            </a:r>
            <a:endParaRPr lang="en-US" dirty="0" smtClean="0"/>
          </a:p>
          <a:p>
            <a:pPr marL="0" indent="0">
              <a:buNone/>
            </a:pPr>
            <a:endParaRPr lang="en-US" dirty="0"/>
          </a:p>
          <a:p>
            <a:pPr marL="0" indent="0">
              <a:buNone/>
            </a:pPr>
            <a:r>
              <a:rPr lang="en-US" dirty="0" smtClean="0"/>
              <a:t>&lt;</a:t>
            </a:r>
            <a:r>
              <a:rPr lang="en-US" dirty="0" err="1"/>
              <a:t>jsp-config</a:t>
            </a:r>
            <a:r>
              <a:rPr lang="en-US" dirty="0"/>
              <a:t>&gt;</a:t>
            </a:r>
          </a:p>
          <a:p>
            <a:pPr marL="0" indent="0">
              <a:buNone/>
            </a:pPr>
            <a:r>
              <a:rPr lang="en-US" dirty="0"/>
              <a:t>		&lt;</a:t>
            </a:r>
            <a:r>
              <a:rPr lang="en-US" dirty="0" err="1"/>
              <a:t>jsp</a:t>
            </a:r>
            <a:r>
              <a:rPr lang="en-US" dirty="0"/>
              <a:t>-property-group&gt;</a:t>
            </a:r>
          </a:p>
          <a:p>
            <a:pPr marL="0" indent="0">
              <a:buNone/>
            </a:pPr>
            <a:r>
              <a:rPr lang="en-US" dirty="0"/>
              <a:t>			&lt;</a:t>
            </a:r>
            <a:r>
              <a:rPr lang="en-US" dirty="0" err="1"/>
              <a:t>url</a:t>
            </a:r>
            <a:r>
              <a:rPr lang="en-US" dirty="0"/>
              <a:t>-pattern&gt;*.</a:t>
            </a:r>
            <a:r>
              <a:rPr lang="en-US" dirty="0" err="1"/>
              <a:t>jsp</a:t>
            </a:r>
            <a:r>
              <a:rPr lang="en-US" dirty="0"/>
              <a:t>&lt;/</a:t>
            </a:r>
            <a:r>
              <a:rPr lang="en-US" dirty="0" err="1"/>
              <a:t>url</a:t>
            </a:r>
            <a:r>
              <a:rPr lang="en-US" dirty="0"/>
              <a:t>-pattern&gt;</a:t>
            </a:r>
          </a:p>
          <a:p>
            <a:pPr marL="0" indent="0">
              <a:buNone/>
            </a:pPr>
            <a:r>
              <a:rPr lang="en-US" dirty="0"/>
              <a:t>		</a:t>
            </a:r>
            <a:r>
              <a:rPr lang="en-US" dirty="0">
                <a:solidFill>
                  <a:srgbClr val="FF0000"/>
                </a:solidFill>
              </a:rPr>
              <a:t>	&lt;scripting-invalid&gt;true&lt;/scripting-invalid&gt;</a:t>
            </a:r>
          </a:p>
          <a:p>
            <a:pPr marL="0" indent="0">
              <a:buNone/>
            </a:pPr>
            <a:r>
              <a:rPr lang="en-US" dirty="0"/>
              <a:t>		&lt;/</a:t>
            </a:r>
            <a:r>
              <a:rPr lang="en-US" dirty="0" err="1"/>
              <a:t>jsp</a:t>
            </a:r>
            <a:r>
              <a:rPr lang="en-US" dirty="0"/>
              <a:t>-property-group&gt;</a:t>
            </a:r>
          </a:p>
          <a:p>
            <a:pPr marL="0" indent="0">
              <a:buNone/>
            </a:pPr>
            <a:r>
              <a:rPr lang="en-US" dirty="0"/>
              <a:t>	&lt;/</a:t>
            </a:r>
            <a:r>
              <a:rPr lang="en-US" dirty="0" err="1"/>
              <a:t>jsp-config</a:t>
            </a:r>
            <a:r>
              <a:rPr lang="en-US" dirty="0" smtClean="0"/>
              <a:t>&gt;</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60</a:t>
            </a:fld>
            <a:endParaRPr lang="en-US" dirty="0"/>
          </a:p>
        </p:txBody>
      </p:sp>
    </p:spTree>
    <p:extLst>
      <p:ext uri="{BB962C8B-B14F-4D97-AF65-F5344CB8AC3E}">
        <p14:creationId xmlns:p14="http://schemas.microsoft.com/office/powerpoint/2010/main" val="26295576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How to ignore the EL expression evaluation in a JSP?</a:t>
            </a:r>
          </a:p>
        </p:txBody>
      </p:sp>
      <p:sp>
        <p:nvSpPr>
          <p:cNvPr id="3" name="Content Placeholder 2"/>
          <p:cNvSpPr>
            <a:spLocks noGrp="1"/>
          </p:cNvSpPr>
          <p:nvPr>
            <p:ph idx="1"/>
          </p:nvPr>
        </p:nvSpPr>
        <p:spPr/>
        <p:txBody>
          <a:bodyPr/>
          <a:lstStyle/>
          <a:p>
            <a:r>
              <a:rPr lang="en-US" dirty="0"/>
              <a:t>Using page directive as &lt;%@ page </a:t>
            </a:r>
            <a:r>
              <a:rPr lang="en-US" dirty="0" err="1"/>
              <a:t>isELIgnored</a:t>
            </a:r>
            <a:r>
              <a:rPr lang="en-US" dirty="0"/>
              <a:t>="true" </a:t>
            </a:r>
            <a:r>
              <a:rPr lang="en-US" dirty="0" smtClean="0"/>
              <a:t>%&gt;</a:t>
            </a:r>
          </a:p>
          <a:p>
            <a:r>
              <a:rPr lang="en-US" dirty="0" smtClean="0"/>
              <a:t>or</a:t>
            </a:r>
          </a:p>
          <a:p>
            <a:r>
              <a:rPr lang="en-US" dirty="0"/>
              <a:t>C</a:t>
            </a:r>
            <a:r>
              <a:rPr lang="en-US" dirty="0" smtClean="0"/>
              <a:t>onfiguring </a:t>
            </a:r>
            <a:r>
              <a:rPr lang="en-US" dirty="0"/>
              <a:t>in web.xml – better approach when you want to disable EL evaluation for many JSP pages</a:t>
            </a:r>
            <a:r>
              <a:rPr lang="en-US" dirty="0" smtClean="0"/>
              <a:t>.</a:t>
            </a:r>
          </a:p>
          <a:p>
            <a:r>
              <a:rPr lang="en-US" dirty="0"/>
              <a:t>&lt;</a:t>
            </a:r>
            <a:r>
              <a:rPr lang="en-US" dirty="0" err="1"/>
              <a:t>jsp-config</a:t>
            </a:r>
            <a:r>
              <a:rPr lang="en-US" dirty="0"/>
              <a:t>&gt;</a:t>
            </a:r>
          </a:p>
          <a:p>
            <a:r>
              <a:rPr lang="en-US" dirty="0"/>
              <a:t>	&lt;</a:t>
            </a:r>
            <a:r>
              <a:rPr lang="en-US" dirty="0" err="1"/>
              <a:t>jsp</a:t>
            </a:r>
            <a:r>
              <a:rPr lang="en-US" dirty="0"/>
              <a:t>-property-group&gt;</a:t>
            </a:r>
          </a:p>
          <a:p>
            <a:r>
              <a:rPr lang="en-US" dirty="0"/>
              <a:t>		&lt;</a:t>
            </a:r>
            <a:r>
              <a:rPr lang="en-US" dirty="0" err="1"/>
              <a:t>url</a:t>
            </a:r>
            <a:r>
              <a:rPr lang="en-US" dirty="0"/>
              <a:t>-pattern&gt;*.</a:t>
            </a:r>
            <a:r>
              <a:rPr lang="en-US" dirty="0" err="1"/>
              <a:t>jsp</a:t>
            </a:r>
            <a:r>
              <a:rPr lang="en-US" dirty="0"/>
              <a:t>&lt;/</a:t>
            </a:r>
            <a:r>
              <a:rPr lang="en-US" dirty="0" err="1"/>
              <a:t>url</a:t>
            </a:r>
            <a:r>
              <a:rPr lang="en-US" dirty="0"/>
              <a:t>-pattern&gt;</a:t>
            </a:r>
          </a:p>
          <a:p>
            <a:r>
              <a:rPr lang="en-US" dirty="0"/>
              <a:t>		</a:t>
            </a:r>
            <a:r>
              <a:rPr lang="en-US" dirty="0">
                <a:solidFill>
                  <a:srgbClr val="FF0000"/>
                </a:solidFill>
              </a:rPr>
              <a:t>&lt;el-ignored&gt;true&lt;/el-ignored&gt;</a:t>
            </a:r>
          </a:p>
          <a:p>
            <a:r>
              <a:rPr lang="en-US" dirty="0"/>
              <a:t>	&lt;/</a:t>
            </a:r>
            <a:r>
              <a:rPr lang="en-US" dirty="0" err="1"/>
              <a:t>jsp</a:t>
            </a:r>
            <a:r>
              <a:rPr lang="en-US" dirty="0"/>
              <a:t>-property-group&gt;</a:t>
            </a:r>
          </a:p>
          <a:p>
            <a:r>
              <a:rPr lang="en-US" dirty="0"/>
              <a:t>&lt;/</a:t>
            </a:r>
            <a:r>
              <a:rPr lang="en-US" dirty="0" err="1"/>
              <a:t>jsp-config</a:t>
            </a:r>
            <a:r>
              <a:rPr lang="en-US" dirty="0"/>
              <a:t>&gt;</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61</a:t>
            </a:fld>
            <a:endParaRPr lang="en-US" dirty="0"/>
          </a:p>
        </p:txBody>
      </p:sp>
    </p:spTree>
    <p:extLst>
      <p:ext uri="{BB962C8B-B14F-4D97-AF65-F5344CB8AC3E}">
        <p14:creationId xmlns:p14="http://schemas.microsoft.com/office/powerpoint/2010/main" val="20640054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t>
            </a:r>
            <a:r>
              <a:rPr lang="en-US" b="1" dirty="0" err="1"/>
              <a:t>jsp-config</a:t>
            </a:r>
            <a:r>
              <a:rPr lang="en-US" b="1" dirty="0"/>
              <a:t> in deployment descriptor?</a:t>
            </a:r>
            <a:br>
              <a:rPr lang="en-US" b="1" dirty="0"/>
            </a:br>
            <a:endParaRPr lang="en-US" dirty="0"/>
          </a:p>
        </p:txBody>
      </p:sp>
      <p:sp>
        <p:nvSpPr>
          <p:cNvPr id="3" name="Content Placeholder 2"/>
          <p:cNvSpPr>
            <a:spLocks noGrp="1"/>
          </p:cNvSpPr>
          <p:nvPr>
            <p:ph idx="1"/>
          </p:nvPr>
        </p:nvSpPr>
        <p:spPr/>
        <p:txBody>
          <a:bodyPr/>
          <a:lstStyle/>
          <a:p>
            <a:r>
              <a:rPr lang="en-US" dirty="0" err="1"/>
              <a:t>jsp-config</a:t>
            </a:r>
            <a:r>
              <a:rPr lang="en-US" dirty="0"/>
              <a:t> element is used to configure different parameters for JSP pages. Some of it’s usage are</a:t>
            </a:r>
            <a:r>
              <a:rPr lang="en-US" dirty="0" smtClean="0"/>
              <a:t>:</a:t>
            </a:r>
          </a:p>
          <a:p>
            <a:r>
              <a:rPr lang="en-US" dirty="0"/>
              <a:t>We can control scripting elements in JSP pages.</a:t>
            </a:r>
          </a:p>
          <a:p>
            <a:r>
              <a:rPr lang="en-US" dirty="0"/>
              <a:t>We can control JSP Expression Language (EL) evaluation in JSP pages.</a:t>
            </a:r>
          </a:p>
          <a:p>
            <a:r>
              <a:rPr lang="en-US" dirty="0"/>
              <a:t>We can define the page encoding for URL pattern.</a:t>
            </a:r>
          </a:p>
          <a:p>
            <a:r>
              <a:rPr lang="en-US" dirty="0"/>
              <a:t>To define the buffer size to be used in JSP page out object.</a:t>
            </a:r>
          </a:p>
          <a:p>
            <a:r>
              <a:rPr lang="en-US" dirty="0"/>
              <a:t>To denote that the group of resources that match the URL pattern are JSP documents, and thus must be interpreted as XML documents.</a:t>
            </a:r>
          </a:p>
          <a:p>
            <a:endParaRPr lang="en-US" dirty="0"/>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62</a:t>
            </a:fld>
            <a:endParaRPr lang="en-US" dirty="0"/>
          </a:p>
        </p:txBody>
      </p:sp>
    </p:spTree>
    <p:extLst>
      <p:ext uri="{BB962C8B-B14F-4D97-AF65-F5344CB8AC3E}">
        <p14:creationId xmlns:p14="http://schemas.microsoft.com/office/powerpoint/2010/main" val="7767408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5) JSP application implicit object</a:t>
            </a:r>
          </a:p>
        </p:txBody>
      </p:sp>
      <p:sp>
        <p:nvSpPr>
          <p:cNvPr id="3" name="Content Placeholder 2"/>
          <p:cNvSpPr>
            <a:spLocks noGrp="1"/>
          </p:cNvSpPr>
          <p:nvPr>
            <p:ph idx="1"/>
          </p:nvPr>
        </p:nvSpPr>
        <p:spPr/>
        <p:txBody>
          <a:bodyPr/>
          <a:lstStyle/>
          <a:p>
            <a:r>
              <a:rPr lang="en-US" dirty="0"/>
              <a:t>In JSP, application is an implicit object of type </a:t>
            </a:r>
            <a:r>
              <a:rPr lang="en-US" i="1" dirty="0"/>
              <a:t>ServletContext</a:t>
            </a:r>
            <a:r>
              <a:rPr lang="en-US" dirty="0"/>
              <a:t>.</a:t>
            </a:r>
          </a:p>
          <a:p>
            <a:r>
              <a:rPr lang="en-US" dirty="0"/>
              <a:t>The instance of ServletContext is created only once by the web container when application or project is deployed on the server.</a:t>
            </a:r>
          </a:p>
          <a:p>
            <a:r>
              <a:rPr lang="en-US" dirty="0"/>
              <a:t>This object can be used to get initialization parameter from configuaration file (web.xml). It can also be used to get, set or remove attribute from the application scope.</a:t>
            </a:r>
          </a:p>
          <a:p>
            <a:r>
              <a:rPr lang="en-US" dirty="0"/>
              <a:t>This initialization parameter can be used by all jsp pages.</a:t>
            </a:r>
          </a:p>
          <a:p>
            <a:endParaRPr lang="en-US" dirty="0"/>
          </a:p>
        </p:txBody>
      </p:sp>
      <p:sp>
        <p:nvSpPr>
          <p:cNvPr id="4" name="Date Placeholder 3"/>
          <p:cNvSpPr>
            <a:spLocks noGrp="1"/>
          </p:cNvSpPr>
          <p:nvPr>
            <p:ph type="dt" sz="half" idx="10"/>
          </p:nvPr>
        </p:nvSpPr>
        <p:spPr/>
        <p:txBody>
          <a:bodyPr/>
          <a:lstStyle/>
          <a:p>
            <a:fld id="{3804363D-01D1-4D97-8A8B-A8218BBD21A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63</a:t>
            </a:fld>
            <a:endParaRPr lang="en-US" dirty="0"/>
          </a:p>
        </p:txBody>
      </p:sp>
    </p:spTree>
    <p:extLst>
      <p:ext uri="{BB962C8B-B14F-4D97-AF65-F5344CB8AC3E}">
        <p14:creationId xmlns:p14="http://schemas.microsoft.com/office/powerpoint/2010/main" val="212910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application implicit object:</a:t>
            </a:r>
            <a:br>
              <a:rPr lang="en-US" dirty="0"/>
            </a:br>
            <a:endParaRPr lang="en-US" dirty="0"/>
          </a:p>
        </p:txBody>
      </p:sp>
      <p:sp>
        <p:nvSpPr>
          <p:cNvPr id="3" name="Content Placeholder 2"/>
          <p:cNvSpPr>
            <a:spLocks noGrp="1"/>
          </p:cNvSpPr>
          <p:nvPr>
            <p:ph type="subTitle"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9F6E0E3E-A285-4F02-8383-A35188BABDE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64</a:t>
            </a:fld>
            <a:endParaRPr lang="en-US" dirty="0"/>
          </a:p>
        </p:txBody>
      </p:sp>
    </p:spTree>
    <p:extLst>
      <p:ext uri="{BB962C8B-B14F-4D97-AF65-F5344CB8AC3E}">
        <p14:creationId xmlns:p14="http://schemas.microsoft.com/office/powerpoint/2010/main" val="419057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b="1" dirty="0"/>
              <a:t>&lt;form</a:t>
            </a:r>
            <a:r>
              <a:rPr lang="en-US" dirty="0"/>
              <a:t> action="welcome"</a:t>
            </a:r>
            <a:r>
              <a:rPr lang="en-US" b="1" dirty="0"/>
              <a:t>&gt;</a:t>
            </a:r>
            <a:r>
              <a:rPr lang="en-US" dirty="0"/>
              <a:t>  </a:t>
            </a:r>
          </a:p>
          <a:p>
            <a:r>
              <a:rPr lang="en-US" b="1" dirty="0"/>
              <a:t>&lt;input</a:t>
            </a:r>
            <a:r>
              <a:rPr lang="en-US" dirty="0"/>
              <a:t> type="text" name="uname"</a:t>
            </a:r>
            <a:r>
              <a:rPr lang="en-US" b="1" dirty="0"/>
              <a:t>&gt;</a:t>
            </a:r>
            <a:r>
              <a:rPr lang="en-US" dirty="0"/>
              <a:t>  </a:t>
            </a:r>
          </a:p>
          <a:p>
            <a:r>
              <a:rPr lang="en-US" b="1" dirty="0"/>
              <a:t>&lt;input</a:t>
            </a:r>
            <a:r>
              <a:rPr lang="en-US" dirty="0"/>
              <a:t> type="submit" value="go"</a:t>
            </a:r>
            <a:r>
              <a:rPr lang="en-US" b="1" dirty="0"/>
              <a:t>&gt;&lt;br/&gt;</a:t>
            </a:r>
            <a:r>
              <a:rPr lang="en-US" dirty="0"/>
              <a:t>  </a:t>
            </a:r>
          </a:p>
          <a:p>
            <a:r>
              <a:rPr lang="en-US" b="1" dirty="0"/>
              <a:t>&lt;/form&gt;</a:t>
            </a:r>
            <a:r>
              <a:rPr lang="en-US" dirty="0"/>
              <a:t>  </a:t>
            </a:r>
          </a:p>
          <a:p>
            <a:endParaRPr lang="en-US" dirty="0"/>
          </a:p>
        </p:txBody>
      </p:sp>
      <p:sp>
        <p:nvSpPr>
          <p:cNvPr id="4" name="Date Placeholder 3"/>
          <p:cNvSpPr>
            <a:spLocks noGrp="1"/>
          </p:cNvSpPr>
          <p:nvPr>
            <p:ph type="dt" sz="half" idx="10"/>
          </p:nvPr>
        </p:nvSpPr>
        <p:spPr/>
        <p:txBody>
          <a:bodyPr/>
          <a:lstStyle/>
          <a:p>
            <a:fld id="{2EF20C3F-4468-49C2-8BD6-DBCA7FE3F2D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65</a:t>
            </a:fld>
            <a:endParaRPr lang="en-US" dirty="0"/>
          </a:p>
        </p:txBody>
      </p:sp>
    </p:spTree>
    <p:extLst>
      <p:ext uri="{BB962C8B-B14F-4D97-AF65-F5344CB8AC3E}">
        <p14:creationId xmlns:p14="http://schemas.microsoft.com/office/powerpoint/2010/main" val="10127988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web.xml file</a:t>
            </a:r>
            <a:endParaRPr lang="en-US" dirty="0"/>
          </a:p>
        </p:txBody>
      </p:sp>
      <p:sp>
        <p:nvSpPr>
          <p:cNvPr id="3" name="Content Placeholder 2"/>
          <p:cNvSpPr>
            <a:spLocks noGrp="1"/>
          </p:cNvSpPr>
          <p:nvPr>
            <p:ph idx="1"/>
          </p:nvPr>
        </p:nvSpPr>
        <p:spPr>
          <a:xfrm>
            <a:off x="677334" y="1362075"/>
            <a:ext cx="9114366" cy="4679287"/>
          </a:xfrm>
        </p:spPr>
        <p:txBody>
          <a:bodyPr>
            <a:normAutofit fontScale="62500" lnSpcReduction="20000"/>
          </a:bodyPr>
          <a:lstStyle/>
          <a:p>
            <a:r>
              <a:rPr lang="en-US" b="1" dirty="0"/>
              <a:t>&lt;web-app&gt;</a:t>
            </a:r>
            <a:r>
              <a:rPr lang="en-US" dirty="0"/>
              <a:t>  </a:t>
            </a:r>
          </a:p>
          <a:p>
            <a:r>
              <a:rPr lang="en-US" dirty="0"/>
              <a:t>  </a:t>
            </a:r>
          </a:p>
          <a:p>
            <a:r>
              <a:rPr lang="en-US" b="1" dirty="0"/>
              <a:t>&lt;servlet&gt;</a:t>
            </a:r>
            <a:r>
              <a:rPr lang="en-US" dirty="0"/>
              <a:t>  </a:t>
            </a:r>
          </a:p>
          <a:p>
            <a:r>
              <a:rPr lang="en-US" b="1" dirty="0"/>
              <a:t>&lt;</a:t>
            </a:r>
            <a:r>
              <a:rPr lang="en-US" b="1" dirty="0" smtClean="0"/>
              <a:t>servlet-name&gt;</a:t>
            </a:r>
            <a:r>
              <a:rPr lang="en-US" dirty="0" smtClean="0"/>
              <a:t>AMR</a:t>
            </a:r>
            <a:r>
              <a:rPr lang="en-US" b="1" dirty="0" smtClean="0"/>
              <a:t>&lt;/</a:t>
            </a:r>
            <a:r>
              <a:rPr lang="en-US" b="1" dirty="0"/>
              <a:t>servlet-name&gt;</a:t>
            </a:r>
            <a:r>
              <a:rPr lang="en-US" dirty="0"/>
              <a:t>  </a:t>
            </a:r>
          </a:p>
          <a:p>
            <a:r>
              <a:rPr lang="en-US" b="1" dirty="0"/>
              <a:t>&lt;jsp-file&gt;</a:t>
            </a:r>
            <a:r>
              <a:rPr lang="en-US" dirty="0"/>
              <a:t>/welcome.jsp</a:t>
            </a:r>
            <a:r>
              <a:rPr lang="en-US" b="1" dirty="0"/>
              <a:t>&lt;/servlet-class&gt;</a:t>
            </a:r>
            <a:r>
              <a:rPr lang="en-US" dirty="0"/>
              <a:t>  </a:t>
            </a:r>
          </a:p>
          <a:p>
            <a:r>
              <a:rPr lang="en-US" b="1" dirty="0"/>
              <a:t>&lt;/servlet&gt;</a:t>
            </a:r>
            <a:r>
              <a:rPr lang="en-US" dirty="0"/>
              <a:t>  </a:t>
            </a:r>
          </a:p>
          <a:p>
            <a:r>
              <a:rPr lang="en-US" dirty="0"/>
              <a:t>  </a:t>
            </a:r>
          </a:p>
          <a:p>
            <a:r>
              <a:rPr lang="en-US" b="1" dirty="0"/>
              <a:t>&lt;servlet-mapping&gt;</a:t>
            </a:r>
            <a:r>
              <a:rPr lang="en-US" dirty="0"/>
              <a:t>  </a:t>
            </a:r>
          </a:p>
          <a:p>
            <a:r>
              <a:rPr lang="en-US" b="1" dirty="0"/>
              <a:t>&lt;</a:t>
            </a:r>
            <a:r>
              <a:rPr lang="en-US" b="1" dirty="0" smtClean="0"/>
              <a:t>servlet-name&gt;</a:t>
            </a:r>
            <a:r>
              <a:rPr lang="en-US" dirty="0" smtClean="0"/>
              <a:t>AMR</a:t>
            </a:r>
            <a:r>
              <a:rPr lang="en-US" b="1" dirty="0" smtClean="0"/>
              <a:t>&lt;/</a:t>
            </a:r>
            <a:r>
              <a:rPr lang="en-US" b="1" dirty="0"/>
              <a:t>servlet-name&gt;</a:t>
            </a:r>
            <a:r>
              <a:rPr lang="en-US" dirty="0"/>
              <a:t>  </a:t>
            </a:r>
          </a:p>
          <a:p>
            <a:r>
              <a:rPr lang="en-US" b="1" dirty="0"/>
              <a:t>&lt;url-pattern&gt;</a:t>
            </a:r>
            <a:r>
              <a:rPr lang="en-US" dirty="0"/>
              <a:t>/welcome</a:t>
            </a:r>
            <a:r>
              <a:rPr lang="en-US" b="1" dirty="0"/>
              <a:t>&lt;/url-pattern&gt;</a:t>
            </a:r>
            <a:r>
              <a:rPr lang="en-US" dirty="0"/>
              <a:t>  </a:t>
            </a:r>
          </a:p>
          <a:p>
            <a:r>
              <a:rPr lang="en-US" b="1" dirty="0"/>
              <a:t>&lt;/servlet-mapping&gt;</a:t>
            </a:r>
            <a:r>
              <a:rPr lang="en-US" dirty="0"/>
              <a:t>  </a:t>
            </a:r>
          </a:p>
          <a:p>
            <a:r>
              <a:rPr lang="en-US" dirty="0"/>
              <a:t>  </a:t>
            </a:r>
          </a:p>
          <a:p>
            <a:r>
              <a:rPr lang="en-US" b="1" dirty="0"/>
              <a:t>&lt;context-param&gt;</a:t>
            </a:r>
            <a:r>
              <a:rPr lang="en-US" dirty="0"/>
              <a:t>  </a:t>
            </a:r>
          </a:p>
          <a:p>
            <a:r>
              <a:rPr lang="en-US" b="1" dirty="0"/>
              <a:t>&lt;param-name&gt;</a:t>
            </a:r>
            <a:r>
              <a:rPr lang="en-US" dirty="0"/>
              <a:t>dname</a:t>
            </a:r>
            <a:r>
              <a:rPr lang="en-US" b="1" dirty="0"/>
              <a:t>&lt;/param-name&gt;</a:t>
            </a:r>
            <a:r>
              <a:rPr lang="en-US" dirty="0"/>
              <a:t>  </a:t>
            </a:r>
          </a:p>
          <a:p>
            <a:r>
              <a:rPr lang="en-US" b="1" dirty="0"/>
              <a:t>&lt;param-value&gt;</a:t>
            </a:r>
            <a:r>
              <a:rPr lang="en-US" dirty="0"/>
              <a:t>sun.jdbc.odbc.JdbcOdbcDriver</a:t>
            </a:r>
            <a:r>
              <a:rPr lang="en-US" b="1" dirty="0"/>
              <a:t>&lt;/param-value&gt;</a:t>
            </a:r>
            <a:r>
              <a:rPr lang="en-US" dirty="0"/>
              <a:t>  </a:t>
            </a:r>
          </a:p>
          <a:p>
            <a:r>
              <a:rPr lang="en-US" b="1" dirty="0"/>
              <a:t>&lt;/context-param&gt;</a:t>
            </a:r>
            <a:r>
              <a:rPr lang="en-US" dirty="0"/>
              <a:t>  </a:t>
            </a:r>
          </a:p>
          <a:p>
            <a:r>
              <a:rPr lang="en-US" dirty="0"/>
              <a:t>  </a:t>
            </a:r>
          </a:p>
          <a:p>
            <a:r>
              <a:rPr lang="en-US" b="1" dirty="0"/>
              <a:t>&lt;/web-app&gt;</a:t>
            </a:r>
            <a:r>
              <a:rPr lang="en-US" dirty="0"/>
              <a:t> </a:t>
            </a:r>
          </a:p>
          <a:p>
            <a:endParaRPr lang="en-US" dirty="0"/>
          </a:p>
        </p:txBody>
      </p:sp>
      <p:sp>
        <p:nvSpPr>
          <p:cNvPr id="4" name="Date Placeholder 3"/>
          <p:cNvSpPr>
            <a:spLocks noGrp="1"/>
          </p:cNvSpPr>
          <p:nvPr>
            <p:ph type="dt" sz="half" idx="10"/>
          </p:nvPr>
        </p:nvSpPr>
        <p:spPr/>
        <p:txBody>
          <a:bodyPr/>
          <a:lstStyle/>
          <a:p>
            <a:fld id="{97F4591F-1B63-49E4-927F-2B7FFC56DBE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66</a:t>
            </a:fld>
            <a:endParaRPr lang="en-US" dirty="0"/>
          </a:p>
        </p:txBody>
      </p:sp>
    </p:spTree>
    <p:extLst>
      <p:ext uri="{BB962C8B-B14F-4D97-AF65-F5344CB8AC3E}">
        <p14:creationId xmlns:p14="http://schemas.microsoft.com/office/powerpoint/2010/main" val="33492327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Welcome.jsp</a:t>
            </a:r>
            <a:endParaRPr lang="en-US" dirty="0"/>
          </a:p>
        </p:txBody>
      </p:sp>
      <p:sp>
        <p:nvSpPr>
          <p:cNvPr id="3" name="Content Placeholder 2"/>
          <p:cNvSpPr>
            <a:spLocks noGrp="1"/>
          </p:cNvSpPr>
          <p:nvPr>
            <p:ph idx="1"/>
          </p:nvPr>
        </p:nvSpPr>
        <p:spPr/>
        <p:txBody>
          <a:bodyPr/>
          <a:lstStyle/>
          <a:p>
            <a:r>
              <a:rPr lang="en-US" b="1" dirty="0"/>
              <a:t>&lt;</a:t>
            </a:r>
            <a:r>
              <a:rPr lang="en-US" dirty="0"/>
              <a:t>%   </a:t>
            </a:r>
          </a:p>
          <a:p>
            <a:r>
              <a:rPr lang="en-US" dirty="0"/>
              <a:t>  </a:t>
            </a:r>
            <a:r>
              <a:rPr lang="en-US" dirty="0" smtClean="0"/>
              <a:t>out.print</a:t>
            </a:r>
            <a:r>
              <a:rPr lang="en-US" dirty="0"/>
              <a:t>("Welcome "+request.getParameter("uname"));  </a:t>
            </a:r>
          </a:p>
          <a:p>
            <a:r>
              <a:rPr lang="en-US" dirty="0"/>
              <a:t>  </a:t>
            </a:r>
          </a:p>
          <a:p>
            <a:r>
              <a:rPr lang="en-US" dirty="0"/>
              <a:t>String driver=application.getInitParameter("dname");  </a:t>
            </a:r>
          </a:p>
          <a:p>
            <a:r>
              <a:rPr lang="en-US" dirty="0"/>
              <a:t>out.print("driver name is="+driver);  </a:t>
            </a:r>
          </a:p>
          <a:p>
            <a:r>
              <a:rPr lang="en-US" dirty="0"/>
              <a:t>  </a:t>
            </a:r>
          </a:p>
          <a:p>
            <a:r>
              <a:rPr lang="en-US" dirty="0"/>
              <a:t>%</a:t>
            </a:r>
            <a:r>
              <a:rPr lang="en-US" b="1" dirty="0"/>
              <a:t>&gt;</a:t>
            </a:r>
            <a:r>
              <a:rPr lang="en-US" dirty="0"/>
              <a:t>  </a:t>
            </a:r>
          </a:p>
        </p:txBody>
      </p:sp>
      <p:sp>
        <p:nvSpPr>
          <p:cNvPr id="4" name="Date Placeholder 3"/>
          <p:cNvSpPr>
            <a:spLocks noGrp="1"/>
          </p:cNvSpPr>
          <p:nvPr>
            <p:ph type="dt" sz="half" idx="10"/>
          </p:nvPr>
        </p:nvSpPr>
        <p:spPr/>
        <p:txBody>
          <a:bodyPr/>
          <a:lstStyle/>
          <a:p>
            <a:fld id="{F333F714-46B6-466A-BA3A-C9A85C6BCB8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67</a:t>
            </a:fld>
            <a:endParaRPr lang="en-US" dirty="0"/>
          </a:p>
        </p:txBody>
      </p:sp>
    </p:spTree>
    <p:extLst>
      <p:ext uri="{BB962C8B-B14F-4D97-AF65-F5344CB8AC3E}">
        <p14:creationId xmlns:p14="http://schemas.microsoft.com/office/powerpoint/2010/main" val="11602688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session implicit object</a:t>
            </a:r>
          </a:p>
        </p:txBody>
      </p:sp>
      <p:sp>
        <p:nvSpPr>
          <p:cNvPr id="3" name="Content Placeholder 2"/>
          <p:cNvSpPr>
            <a:spLocks noGrp="1"/>
          </p:cNvSpPr>
          <p:nvPr>
            <p:ph idx="1"/>
          </p:nvPr>
        </p:nvSpPr>
        <p:spPr/>
        <p:txBody>
          <a:bodyPr/>
          <a:lstStyle/>
          <a:p>
            <a:r>
              <a:rPr lang="en-US" dirty="0"/>
              <a:t>In JSP, session is an implicit object of type HttpSession.The Java developer can use this object to set,get or remove attribute or to get session information.</a:t>
            </a:r>
          </a:p>
        </p:txBody>
      </p:sp>
      <p:sp>
        <p:nvSpPr>
          <p:cNvPr id="4" name="Date Placeholder 3"/>
          <p:cNvSpPr>
            <a:spLocks noGrp="1"/>
          </p:cNvSpPr>
          <p:nvPr>
            <p:ph type="dt" sz="half" idx="10"/>
          </p:nvPr>
        </p:nvSpPr>
        <p:spPr/>
        <p:txBody>
          <a:bodyPr/>
          <a:lstStyle/>
          <a:p>
            <a:fld id="{16290E3B-4587-4C15-8B7A-FBEE6B168B4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68</a:t>
            </a:fld>
            <a:endParaRPr lang="en-US" dirty="0"/>
          </a:p>
        </p:txBody>
      </p:sp>
    </p:spTree>
    <p:extLst>
      <p:ext uri="{BB962C8B-B14F-4D97-AF65-F5344CB8AC3E}">
        <p14:creationId xmlns:p14="http://schemas.microsoft.com/office/powerpoint/2010/main" val="23157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session implicit object</a:t>
            </a:r>
            <a:br>
              <a:rPr lang="en-US" dirty="0"/>
            </a:br>
            <a:endParaRPr lang="en-US" dirty="0"/>
          </a:p>
        </p:txBody>
      </p:sp>
      <p:sp>
        <p:nvSpPr>
          <p:cNvPr id="3" name="Content Placeholder 2"/>
          <p:cNvSpPr>
            <a:spLocks noGrp="1"/>
          </p:cNvSpPr>
          <p:nvPr>
            <p:ph type="subTitle"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534DBB86-8A0A-49F6-9D7E-DB6CF0EF748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69</a:t>
            </a:fld>
            <a:endParaRPr lang="en-US" dirty="0"/>
          </a:p>
        </p:txBody>
      </p:sp>
    </p:spTree>
    <p:extLst>
      <p:ext uri="{BB962C8B-B14F-4D97-AF65-F5344CB8AC3E}">
        <p14:creationId xmlns:p14="http://schemas.microsoft.com/office/powerpoint/2010/main" val="111848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JSP</a:t>
            </a:r>
            <a:br>
              <a:rPr lang="en-US" dirty="0"/>
            </a:br>
            <a:endParaRPr lang="en-US" dirty="0"/>
          </a:p>
        </p:txBody>
      </p:sp>
      <p:pic>
        <p:nvPicPr>
          <p:cNvPr id="1026" name="Picture 2" descr="directory structure of js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131" y="2420144"/>
            <a:ext cx="3533775" cy="33623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C3131D3A-887E-48B4-BAC1-AE9030967616}" type="datetime1">
              <a:rPr lang="en-US" smtClean="0"/>
              <a:t>7/10/2017</a:t>
            </a:fld>
            <a:endParaRPr lang="en-US" dirty="0"/>
          </a:p>
        </p:txBody>
      </p:sp>
      <p:sp>
        <p:nvSpPr>
          <p:cNvPr id="4" name="Footer Placeholder 3"/>
          <p:cNvSpPr>
            <a:spLocks noGrp="1"/>
          </p:cNvSpPr>
          <p:nvPr>
            <p:ph type="ftr" sz="quarter" idx="11"/>
          </p:nvPr>
        </p:nvSpPr>
        <p:spPr/>
        <p:txBody>
          <a:bodyPr/>
          <a:lstStyle/>
          <a:p>
            <a:r>
              <a:rPr lang="en-US" smtClean="0"/>
              <a:t>Presented by MangaRao</a:t>
            </a:r>
            <a:endParaRPr lang="en-US" dirty="0"/>
          </a:p>
        </p:txBody>
      </p:sp>
      <p:sp>
        <p:nvSpPr>
          <p:cNvPr id="5" name="Slide Number Placeholder 4"/>
          <p:cNvSpPr>
            <a:spLocks noGrp="1"/>
          </p:cNvSpPr>
          <p:nvPr>
            <p:ph type="sldNum" sz="quarter" idx="12"/>
          </p:nvPr>
        </p:nvSpPr>
        <p:spPr/>
        <p:txBody>
          <a:bodyPr/>
          <a:lstStyle/>
          <a:p>
            <a:fld id="{2B397D5C-1497-45A6-B92F-A957892639A3}" type="slidenum">
              <a:rPr lang="en-US" smtClean="0"/>
              <a:t>7</a:t>
            </a:fld>
            <a:endParaRPr lang="en-US" dirty="0"/>
          </a:p>
        </p:txBody>
      </p:sp>
    </p:spTree>
    <p:extLst>
      <p:ext uri="{BB962C8B-B14F-4D97-AF65-F5344CB8AC3E}">
        <p14:creationId xmlns:p14="http://schemas.microsoft.com/office/powerpoint/2010/main" val="15514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&lt;form action="welcome.jsp"&gt;  </a:t>
            </a:r>
          </a:p>
          <a:p>
            <a:r>
              <a:rPr lang="en-US" dirty="0"/>
              <a:t>&lt;input type="text" name="uname"&gt;  </a:t>
            </a:r>
          </a:p>
          <a:p>
            <a:r>
              <a:rPr lang="en-US" dirty="0"/>
              <a:t>&lt;input type="submit" value="go"&gt;&lt;br/&gt;  </a:t>
            </a:r>
          </a:p>
          <a:p>
            <a:r>
              <a:rPr lang="en-US" dirty="0"/>
              <a:t>&lt;/form&gt;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DC5E76A5-2D49-440E-938C-1A5296784C2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70</a:t>
            </a:fld>
            <a:endParaRPr lang="en-US" dirty="0"/>
          </a:p>
        </p:txBody>
      </p:sp>
    </p:spTree>
    <p:extLst>
      <p:ext uri="{BB962C8B-B14F-4D97-AF65-F5344CB8AC3E}">
        <p14:creationId xmlns:p14="http://schemas.microsoft.com/office/powerpoint/2010/main" val="51487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Welcome.jsp</a:t>
            </a:r>
            <a:endParaRPr lang="en-US" dirty="0"/>
          </a:p>
        </p:txBody>
      </p:sp>
      <p:sp>
        <p:nvSpPr>
          <p:cNvPr id="3" name="Content Placeholder 2"/>
          <p:cNvSpPr>
            <a:spLocks noGrp="1"/>
          </p:cNvSpPr>
          <p:nvPr>
            <p:ph idx="1"/>
          </p:nvPr>
        </p:nvSpPr>
        <p:spPr>
          <a:xfrm>
            <a:off x="677334" y="1181101"/>
            <a:ext cx="9190566" cy="4860262"/>
          </a:xfrm>
        </p:spPr>
        <p:txBody>
          <a:bodyPr>
            <a:normAutofit fontScale="92500" lnSpcReduction="20000"/>
          </a:bodyPr>
          <a:lstStyle/>
          <a:p>
            <a:r>
              <a:rPr lang="en-US" dirty="0"/>
              <a:t>&lt;html&gt;  </a:t>
            </a:r>
          </a:p>
          <a:p>
            <a:r>
              <a:rPr lang="en-US" dirty="0"/>
              <a:t>&lt;body&gt;  </a:t>
            </a:r>
          </a:p>
          <a:p>
            <a:r>
              <a:rPr lang="en-US" dirty="0"/>
              <a:t>&lt;%   </a:t>
            </a:r>
          </a:p>
          <a:p>
            <a:r>
              <a:rPr lang="en-US" dirty="0"/>
              <a:t>  </a:t>
            </a:r>
          </a:p>
          <a:p>
            <a:r>
              <a:rPr lang="en-US" dirty="0"/>
              <a:t>String name=request.getParameter("uname");  </a:t>
            </a:r>
          </a:p>
          <a:p>
            <a:r>
              <a:rPr lang="en-US" dirty="0"/>
              <a:t>out.print("Welcome "+name);  </a:t>
            </a:r>
          </a:p>
          <a:p>
            <a:r>
              <a:rPr lang="en-US" dirty="0"/>
              <a:t>  </a:t>
            </a:r>
          </a:p>
          <a:p>
            <a:r>
              <a:rPr lang="en-US" dirty="0"/>
              <a:t>session.setAttribute("user",name);  </a:t>
            </a:r>
          </a:p>
          <a:p>
            <a:r>
              <a:rPr lang="en-US" dirty="0"/>
              <a:t>  </a:t>
            </a:r>
          </a:p>
          <a:p>
            <a:r>
              <a:rPr lang="en-US" dirty="0"/>
              <a:t>&lt;a href="second.jsp"&gt;second jsp page&lt;/a&gt;  </a:t>
            </a:r>
          </a:p>
          <a:p>
            <a:r>
              <a:rPr lang="en-US" dirty="0"/>
              <a:t>  </a:t>
            </a:r>
          </a:p>
          <a:p>
            <a:r>
              <a:rPr lang="en-US" dirty="0"/>
              <a:t>%&gt;  </a:t>
            </a:r>
          </a:p>
          <a:p>
            <a:r>
              <a:rPr lang="en-US" dirty="0"/>
              <a:t>&lt;/body&gt;  </a:t>
            </a:r>
          </a:p>
          <a:p>
            <a:r>
              <a:rPr lang="en-US" dirty="0"/>
              <a:t>&lt;/html&gt;</a:t>
            </a:r>
          </a:p>
          <a:p>
            <a:endParaRPr lang="en-US" dirty="0"/>
          </a:p>
        </p:txBody>
      </p:sp>
      <p:sp>
        <p:nvSpPr>
          <p:cNvPr id="4" name="Date Placeholder 3"/>
          <p:cNvSpPr>
            <a:spLocks noGrp="1"/>
          </p:cNvSpPr>
          <p:nvPr>
            <p:ph type="dt" sz="half" idx="10"/>
          </p:nvPr>
        </p:nvSpPr>
        <p:spPr/>
        <p:txBody>
          <a:bodyPr/>
          <a:lstStyle/>
          <a:p>
            <a:fld id="{C5B2767E-B8DF-4287-A6C8-679E4F337E3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71</a:t>
            </a:fld>
            <a:endParaRPr lang="en-US" dirty="0"/>
          </a:p>
        </p:txBody>
      </p:sp>
    </p:spTree>
    <p:extLst>
      <p:ext uri="{BB962C8B-B14F-4D97-AF65-F5344CB8AC3E}">
        <p14:creationId xmlns:p14="http://schemas.microsoft.com/office/powerpoint/2010/main" val="30896312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Second.jsp</a:t>
            </a:r>
            <a:endParaRPr lang="en-US" dirty="0"/>
          </a:p>
        </p:txBody>
      </p:sp>
      <p:sp>
        <p:nvSpPr>
          <p:cNvPr id="3" name="Content Placeholder 2"/>
          <p:cNvSpPr>
            <a:spLocks noGrp="1"/>
          </p:cNvSpPr>
          <p:nvPr>
            <p:ph idx="1"/>
          </p:nvPr>
        </p:nvSpPr>
        <p:spPr/>
        <p:txBody>
          <a:bodyPr>
            <a:normAutofit lnSpcReduction="10000"/>
          </a:bodyPr>
          <a:lstStyle/>
          <a:p>
            <a:r>
              <a:rPr lang="en-US" dirty="0"/>
              <a:t>&lt;html&gt;  </a:t>
            </a:r>
          </a:p>
          <a:p>
            <a:r>
              <a:rPr lang="en-US" dirty="0"/>
              <a:t>&lt;body&gt;  </a:t>
            </a:r>
          </a:p>
          <a:p>
            <a:r>
              <a:rPr lang="en-US" dirty="0"/>
              <a:t>&lt;%   </a:t>
            </a:r>
          </a:p>
          <a:p>
            <a:r>
              <a:rPr lang="en-US" dirty="0"/>
              <a:t>  </a:t>
            </a:r>
          </a:p>
          <a:p>
            <a:r>
              <a:rPr lang="en-US" dirty="0"/>
              <a:t>String name=(String)session.getAttribute("user");  </a:t>
            </a:r>
          </a:p>
          <a:p>
            <a:r>
              <a:rPr lang="en-US" dirty="0"/>
              <a:t>out.print("Hello "+name);  </a:t>
            </a:r>
          </a:p>
          <a:p>
            <a:r>
              <a:rPr lang="en-US" dirty="0"/>
              <a:t>  </a:t>
            </a:r>
          </a:p>
          <a:p>
            <a:r>
              <a:rPr lang="en-US" dirty="0"/>
              <a:t>%&gt;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AB24FBC1-E9F1-48C1-A8D2-B12ABBCFC45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72</a:t>
            </a:fld>
            <a:endParaRPr lang="en-US" dirty="0"/>
          </a:p>
        </p:txBody>
      </p:sp>
    </p:spTree>
    <p:extLst>
      <p:ext uri="{BB962C8B-B14F-4D97-AF65-F5344CB8AC3E}">
        <p14:creationId xmlns:p14="http://schemas.microsoft.com/office/powerpoint/2010/main" val="37489031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we prevent implicit session creation in JSP?</a:t>
            </a:r>
            <a:br>
              <a:rPr lang="en-US" b="1" dirty="0"/>
            </a:br>
            <a:endParaRPr lang="en-US" dirty="0"/>
          </a:p>
        </p:txBody>
      </p:sp>
      <p:sp>
        <p:nvSpPr>
          <p:cNvPr id="3" name="Content Placeholder 2"/>
          <p:cNvSpPr>
            <a:spLocks noGrp="1"/>
          </p:cNvSpPr>
          <p:nvPr>
            <p:ph idx="1"/>
          </p:nvPr>
        </p:nvSpPr>
        <p:spPr/>
        <p:txBody>
          <a:bodyPr/>
          <a:lstStyle/>
          <a:p>
            <a:r>
              <a:rPr lang="en-US" dirty="0"/>
              <a:t>By default JSP page creates a session but sometimes we don’t need session in JSP page. We can use JSP page directive session attribute to indicate compiler to not create session by default. It’s default value is true and session is created. To disable the session creation, we can use it like below</a:t>
            </a:r>
            <a:r>
              <a:rPr lang="en-US" dirty="0" smtClean="0"/>
              <a:t>.</a:t>
            </a:r>
          </a:p>
          <a:p>
            <a:r>
              <a:rPr lang="en-US" dirty="0">
                <a:solidFill>
                  <a:srgbClr val="7030A0"/>
                </a:solidFill>
              </a:rPr>
              <a:t>&lt;%@ page session	="</a:t>
            </a:r>
            <a:r>
              <a:rPr lang="en-US" dirty="0">
                <a:solidFill>
                  <a:srgbClr val="FF0000"/>
                </a:solidFill>
              </a:rPr>
              <a:t>false</a:t>
            </a:r>
            <a:r>
              <a:rPr lang="en-US" dirty="0">
                <a:solidFill>
                  <a:srgbClr val="7030A0"/>
                </a:solidFill>
              </a:rPr>
              <a:t>" %&gt;</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73</a:t>
            </a:fld>
            <a:endParaRPr lang="en-US" dirty="0"/>
          </a:p>
        </p:txBody>
      </p:sp>
    </p:spTree>
    <p:extLst>
      <p:ext uri="{BB962C8B-B14F-4D97-AF65-F5344CB8AC3E}">
        <p14:creationId xmlns:p14="http://schemas.microsoft.com/office/powerpoint/2010/main" val="25244648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pageContext implicit object</a:t>
            </a:r>
            <a:br>
              <a:rPr lang="en-US" dirty="0"/>
            </a:br>
            <a:endParaRPr lang="en-US" dirty="0"/>
          </a:p>
        </p:txBody>
      </p:sp>
      <p:sp>
        <p:nvSpPr>
          <p:cNvPr id="3" name="Content Placeholder 2"/>
          <p:cNvSpPr>
            <a:spLocks noGrp="1"/>
          </p:cNvSpPr>
          <p:nvPr>
            <p:ph idx="1"/>
          </p:nvPr>
        </p:nvSpPr>
        <p:spPr/>
        <p:txBody>
          <a:bodyPr/>
          <a:lstStyle/>
          <a:p>
            <a:r>
              <a:rPr lang="en-US" dirty="0"/>
              <a:t>In JSP, pageContext is an implicit object of type PageContext class.The pageContext object can be used to set,get or remove attribute from one of the following scopes</a:t>
            </a:r>
            <a:r>
              <a:rPr lang="en-US" dirty="0" smtClean="0"/>
              <a:t>:</a:t>
            </a:r>
          </a:p>
          <a:p>
            <a:endParaRPr lang="en-US" dirty="0"/>
          </a:p>
        </p:txBody>
      </p:sp>
      <p:sp>
        <p:nvSpPr>
          <p:cNvPr id="4" name="Date Placeholder 3"/>
          <p:cNvSpPr>
            <a:spLocks noGrp="1"/>
          </p:cNvSpPr>
          <p:nvPr>
            <p:ph type="dt" sz="half" idx="10"/>
          </p:nvPr>
        </p:nvSpPr>
        <p:spPr/>
        <p:txBody>
          <a:bodyPr/>
          <a:lstStyle/>
          <a:p>
            <a:fld id="{71B8E9C9-FE53-4D92-A291-E8661DDEF987}"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74</a:t>
            </a:fld>
            <a:endParaRPr lang="en-US" dirty="0"/>
          </a:p>
        </p:txBody>
      </p:sp>
    </p:spTree>
    <p:extLst>
      <p:ext uri="{BB962C8B-B14F-4D97-AF65-F5344CB8AC3E}">
        <p14:creationId xmlns:p14="http://schemas.microsoft.com/office/powerpoint/2010/main" val="364583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In JSP, Page scope is default scope</a:t>
            </a:r>
            <a:endParaRPr lang="en-US" dirty="0"/>
          </a:p>
        </p:txBody>
      </p:sp>
      <p:sp>
        <p:nvSpPr>
          <p:cNvPr id="4" name="Date Placeholder 3"/>
          <p:cNvSpPr>
            <a:spLocks noGrp="1"/>
          </p:cNvSpPr>
          <p:nvPr>
            <p:ph type="dt" sz="half" idx="10"/>
          </p:nvPr>
        </p:nvSpPr>
        <p:spPr/>
        <p:txBody>
          <a:bodyPr/>
          <a:lstStyle/>
          <a:p>
            <a:fld id="{9418FD22-DEE0-49A8-BEEC-23C81B8C822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75</a:t>
            </a:fld>
            <a:endParaRPr lang="en-US" dirty="0"/>
          </a:p>
        </p:txBody>
      </p:sp>
    </p:spTree>
    <p:extLst>
      <p:ext uri="{BB962C8B-B14F-4D97-AF65-F5344CB8AC3E}">
        <p14:creationId xmlns:p14="http://schemas.microsoft.com/office/powerpoint/2010/main" val="204743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&lt;form action="welcome.jsp"&gt;  </a:t>
            </a:r>
          </a:p>
          <a:p>
            <a:r>
              <a:rPr lang="en-US" dirty="0"/>
              <a:t>&lt;input type="text" name="uname"&gt;  </a:t>
            </a:r>
          </a:p>
          <a:p>
            <a:r>
              <a:rPr lang="en-US" dirty="0"/>
              <a:t>&lt;input type="submit" value="go"&gt;&lt;br/&gt;  </a:t>
            </a:r>
          </a:p>
          <a:p>
            <a:r>
              <a:rPr lang="en-US" dirty="0"/>
              <a:t>&lt;/form&gt;  </a:t>
            </a:r>
          </a:p>
          <a:p>
            <a:r>
              <a:rPr lang="en-US" dirty="0"/>
              <a:t>&lt;/body&gt;  </a:t>
            </a:r>
          </a:p>
          <a:p>
            <a:r>
              <a:rPr lang="en-US" dirty="0"/>
              <a:t>&lt;/html&gt;  </a:t>
            </a:r>
          </a:p>
        </p:txBody>
      </p:sp>
      <p:sp>
        <p:nvSpPr>
          <p:cNvPr id="4" name="Date Placeholder 3"/>
          <p:cNvSpPr>
            <a:spLocks noGrp="1"/>
          </p:cNvSpPr>
          <p:nvPr>
            <p:ph type="dt" sz="half" idx="10"/>
          </p:nvPr>
        </p:nvSpPr>
        <p:spPr/>
        <p:txBody>
          <a:bodyPr/>
          <a:lstStyle/>
          <a:p>
            <a:fld id="{B29FCCCA-3B90-4B7D-884B-759CC4B7C4B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76</a:t>
            </a:fld>
            <a:endParaRPr lang="en-US" dirty="0"/>
          </a:p>
        </p:txBody>
      </p:sp>
    </p:spTree>
    <p:extLst>
      <p:ext uri="{BB962C8B-B14F-4D97-AF65-F5344CB8AC3E}">
        <p14:creationId xmlns:p14="http://schemas.microsoft.com/office/powerpoint/2010/main" val="21563284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Welcome.jsp</a:t>
            </a:r>
            <a:endParaRPr lang="en-US" dirty="0"/>
          </a:p>
        </p:txBody>
      </p:sp>
      <p:sp>
        <p:nvSpPr>
          <p:cNvPr id="3" name="Content Placeholder 2"/>
          <p:cNvSpPr>
            <a:spLocks noGrp="1"/>
          </p:cNvSpPr>
          <p:nvPr>
            <p:ph idx="1"/>
          </p:nvPr>
        </p:nvSpPr>
        <p:spPr/>
        <p:txBody>
          <a:bodyPr>
            <a:normAutofit fontScale="62500" lnSpcReduction="20000"/>
          </a:bodyPr>
          <a:lstStyle/>
          <a:p>
            <a:r>
              <a:rPr lang="en-US" dirty="0"/>
              <a:t>&lt;html&gt;  </a:t>
            </a:r>
          </a:p>
          <a:p>
            <a:r>
              <a:rPr lang="en-US" dirty="0"/>
              <a:t>&lt;body&gt;  </a:t>
            </a:r>
          </a:p>
          <a:p>
            <a:r>
              <a:rPr lang="en-US" dirty="0"/>
              <a:t>&lt;%   </a:t>
            </a:r>
          </a:p>
          <a:p>
            <a:r>
              <a:rPr lang="en-US" dirty="0"/>
              <a:t>  </a:t>
            </a:r>
          </a:p>
          <a:p>
            <a:r>
              <a:rPr lang="en-US" dirty="0"/>
              <a:t>String name=request.getParameter("uname");  </a:t>
            </a:r>
          </a:p>
          <a:p>
            <a:r>
              <a:rPr lang="en-US" dirty="0"/>
              <a:t>out.print("Welcome "+name);  </a:t>
            </a:r>
          </a:p>
          <a:p>
            <a:r>
              <a:rPr lang="en-US" dirty="0"/>
              <a:t>  </a:t>
            </a:r>
          </a:p>
          <a:p>
            <a:r>
              <a:rPr lang="en-US" dirty="0"/>
              <a:t>pageContext.setAttribute("</a:t>
            </a:r>
            <a:r>
              <a:rPr lang="en-US" dirty="0" err="1"/>
              <a:t>user",name,PageContext.SESSION_SCOPE</a:t>
            </a:r>
            <a:r>
              <a:rPr lang="en-US" dirty="0"/>
              <a:t>);  </a:t>
            </a:r>
          </a:p>
          <a:p>
            <a:r>
              <a:rPr lang="en-US" dirty="0"/>
              <a:t>  </a:t>
            </a:r>
          </a:p>
          <a:p>
            <a:r>
              <a:rPr lang="en-US" dirty="0"/>
              <a:t>&lt;a href="second.jsp"&gt;second jsp page&lt;/a&gt;  </a:t>
            </a:r>
          </a:p>
          <a:p>
            <a:r>
              <a:rPr lang="en-US" dirty="0"/>
              <a:t>  </a:t>
            </a:r>
          </a:p>
          <a:p>
            <a:r>
              <a:rPr lang="en-US" dirty="0"/>
              <a:t>%&gt;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04114689-A54E-447E-98FE-7B4AE05BC33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77</a:t>
            </a:fld>
            <a:endParaRPr lang="en-US" dirty="0"/>
          </a:p>
        </p:txBody>
      </p:sp>
    </p:spTree>
    <p:extLst>
      <p:ext uri="{BB962C8B-B14F-4D97-AF65-F5344CB8AC3E}">
        <p14:creationId xmlns:p14="http://schemas.microsoft.com/office/powerpoint/2010/main" val="13034304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Second.jsp</a:t>
            </a:r>
            <a:endParaRPr lang="en-US" dirty="0"/>
          </a:p>
        </p:txBody>
      </p:sp>
      <p:sp>
        <p:nvSpPr>
          <p:cNvPr id="3" name="Content Placeholder 2"/>
          <p:cNvSpPr>
            <a:spLocks noGrp="1"/>
          </p:cNvSpPr>
          <p:nvPr>
            <p:ph idx="1"/>
          </p:nvPr>
        </p:nvSpPr>
        <p:spPr>
          <a:xfrm>
            <a:off x="677334" y="2160589"/>
            <a:ext cx="8961966" cy="3880773"/>
          </a:xfrm>
        </p:spPr>
        <p:txBody>
          <a:bodyPr>
            <a:normAutofit fontScale="92500"/>
          </a:bodyPr>
          <a:lstStyle/>
          <a:p>
            <a:r>
              <a:rPr lang="en-US" dirty="0"/>
              <a:t>&lt;html&gt;  </a:t>
            </a:r>
          </a:p>
          <a:p>
            <a:r>
              <a:rPr lang="en-US" dirty="0"/>
              <a:t>&lt;body&gt;  </a:t>
            </a:r>
          </a:p>
          <a:p>
            <a:r>
              <a:rPr lang="en-US" dirty="0"/>
              <a:t>&lt;%   </a:t>
            </a:r>
          </a:p>
          <a:p>
            <a:r>
              <a:rPr lang="en-US" dirty="0"/>
              <a:t>  </a:t>
            </a:r>
          </a:p>
          <a:p>
            <a:r>
              <a:rPr lang="en-US" dirty="0"/>
              <a:t>String name=(String)pageContext.getAttribute("</a:t>
            </a:r>
            <a:r>
              <a:rPr lang="en-US" dirty="0" err="1"/>
              <a:t>user",PageContext.SESSION_SCOPE</a:t>
            </a:r>
            <a:r>
              <a:rPr lang="en-US" dirty="0"/>
              <a:t>);  </a:t>
            </a:r>
          </a:p>
          <a:p>
            <a:r>
              <a:rPr lang="en-US" dirty="0"/>
              <a:t>out.print("Hello "+name);  </a:t>
            </a:r>
          </a:p>
          <a:p>
            <a:r>
              <a:rPr lang="en-US" dirty="0"/>
              <a:t>  </a:t>
            </a:r>
          </a:p>
          <a:p>
            <a:r>
              <a:rPr lang="en-US" dirty="0"/>
              <a:t>%&gt;  </a:t>
            </a:r>
          </a:p>
          <a:p>
            <a:r>
              <a:rPr lang="en-US" dirty="0"/>
              <a:t>&lt;/body&gt;  </a:t>
            </a:r>
          </a:p>
          <a:p>
            <a:r>
              <a:rPr lang="en-US" dirty="0"/>
              <a:t>&lt;/html&gt;</a:t>
            </a:r>
          </a:p>
          <a:p>
            <a:endParaRPr lang="en-US" dirty="0"/>
          </a:p>
        </p:txBody>
      </p:sp>
      <p:sp>
        <p:nvSpPr>
          <p:cNvPr id="4" name="Date Placeholder 3"/>
          <p:cNvSpPr>
            <a:spLocks noGrp="1"/>
          </p:cNvSpPr>
          <p:nvPr>
            <p:ph type="dt" sz="half" idx="10"/>
          </p:nvPr>
        </p:nvSpPr>
        <p:spPr/>
        <p:txBody>
          <a:bodyPr/>
          <a:lstStyle/>
          <a:p>
            <a:fld id="{806607FD-A672-4CA8-96A5-F2322EACF33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78</a:t>
            </a:fld>
            <a:endParaRPr lang="en-US" dirty="0"/>
          </a:p>
        </p:txBody>
      </p:sp>
    </p:spTree>
    <p:extLst>
      <p:ext uri="{BB962C8B-B14F-4D97-AF65-F5344CB8AC3E}">
        <p14:creationId xmlns:p14="http://schemas.microsoft.com/office/powerpoint/2010/main" val="25338433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page implicit object:</a:t>
            </a:r>
            <a:br>
              <a:rPr lang="en-US" dirty="0"/>
            </a:br>
            <a:endParaRPr lang="en-US" dirty="0"/>
          </a:p>
        </p:txBody>
      </p:sp>
      <p:sp>
        <p:nvSpPr>
          <p:cNvPr id="3" name="Content Placeholder 2"/>
          <p:cNvSpPr>
            <a:spLocks noGrp="1"/>
          </p:cNvSpPr>
          <p:nvPr>
            <p:ph idx="1"/>
          </p:nvPr>
        </p:nvSpPr>
        <p:spPr/>
        <p:txBody>
          <a:bodyPr/>
          <a:lstStyle/>
          <a:p>
            <a:r>
              <a:rPr lang="en-US" dirty="0"/>
              <a:t>In JSP, page is an implicit object of type Object class.This object is assigned to the reference of auto generated servlet class. It is written as</a:t>
            </a:r>
            <a:r>
              <a:rPr lang="en-US" dirty="0" smtClean="0"/>
              <a:t>:</a:t>
            </a:r>
          </a:p>
          <a:p>
            <a:r>
              <a:rPr lang="en-US" dirty="0"/>
              <a:t>Object page=this</a:t>
            </a:r>
            <a:r>
              <a:rPr lang="en-US" dirty="0" smtClean="0"/>
              <a:t>;</a:t>
            </a:r>
          </a:p>
          <a:p>
            <a:r>
              <a:rPr lang="en-US" dirty="0"/>
              <a:t>For using this object it must be cast to Servlet type.For example:</a:t>
            </a:r>
            <a:endParaRPr lang="en-US" dirty="0" smtClean="0"/>
          </a:p>
          <a:p>
            <a:r>
              <a:rPr lang="en-US" dirty="0"/>
              <a:t>&lt;% (HttpServlet)page.log("message"); </a:t>
            </a:r>
            <a:r>
              <a:rPr lang="en-US" dirty="0" smtClean="0"/>
              <a:t>%&gt;</a:t>
            </a:r>
          </a:p>
          <a:p>
            <a:r>
              <a:rPr lang="en-US" dirty="0"/>
              <a:t>Since, it is of type Object it is less used because you can use this object directly in jsp.For example</a:t>
            </a:r>
            <a:r>
              <a:rPr lang="en-US" dirty="0" smtClean="0"/>
              <a:t>:</a:t>
            </a:r>
          </a:p>
          <a:p>
            <a:r>
              <a:rPr lang="en-US" dirty="0"/>
              <a:t>&lt;% this.log("message"); %&gt;</a:t>
            </a:r>
            <a:endParaRPr lang="en-US" dirty="0" smtClean="0"/>
          </a:p>
          <a:p>
            <a:endParaRPr lang="en-US" dirty="0"/>
          </a:p>
        </p:txBody>
      </p:sp>
      <p:sp>
        <p:nvSpPr>
          <p:cNvPr id="4" name="Date Placeholder 3"/>
          <p:cNvSpPr>
            <a:spLocks noGrp="1"/>
          </p:cNvSpPr>
          <p:nvPr>
            <p:ph type="dt" sz="half" idx="10"/>
          </p:nvPr>
        </p:nvSpPr>
        <p:spPr/>
        <p:txBody>
          <a:bodyPr/>
          <a:lstStyle/>
          <a:p>
            <a:fld id="{AFE28CCF-4A03-41AA-AE93-135AA02F23F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79</a:t>
            </a:fld>
            <a:endParaRPr lang="en-US" dirty="0"/>
          </a:p>
        </p:txBody>
      </p:sp>
    </p:spTree>
    <p:extLst>
      <p:ext uri="{BB962C8B-B14F-4D97-AF65-F5344CB8AC3E}">
        <p14:creationId xmlns:p14="http://schemas.microsoft.com/office/powerpoint/2010/main" val="37648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JSP API</a:t>
            </a:r>
          </a:p>
        </p:txBody>
      </p:sp>
      <p:sp>
        <p:nvSpPr>
          <p:cNvPr id="3" name="Content Placeholder 2"/>
          <p:cNvSpPr>
            <a:spLocks noGrp="1"/>
          </p:cNvSpPr>
          <p:nvPr>
            <p:ph idx="1"/>
          </p:nvPr>
        </p:nvSpPr>
        <p:spPr/>
        <p:txBody>
          <a:bodyPr/>
          <a:lstStyle/>
          <a:p>
            <a:r>
              <a:rPr lang="en-US" dirty="0"/>
              <a:t>The JSP API consists of two packages:</a:t>
            </a:r>
          </a:p>
          <a:p>
            <a:r>
              <a:rPr lang="en-US" dirty="0"/>
              <a:t>javax.servlet.jsp</a:t>
            </a:r>
          </a:p>
          <a:p>
            <a:r>
              <a:rPr lang="en-US" dirty="0"/>
              <a:t>javax.servlet.jsp.tagext</a:t>
            </a:r>
          </a:p>
          <a:p>
            <a:endParaRPr lang="en-US" dirty="0"/>
          </a:p>
        </p:txBody>
      </p:sp>
      <p:sp>
        <p:nvSpPr>
          <p:cNvPr id="4" name="Date Placeholder 3"/>
          <p:cNvSpPr>
            <a:spLocks noGrp="1"/>
          </p:cNvSpPr>
          <p:nvPr>
            <p:ph type="dt" sz="half" idx="10"/>
          </p:nvPr>
        </p:nvSpPr>
        <p:spPr/>
        <p:txBody>
          <a:bodyPr/>
          <a:lstStyle/>
          <a:p>
            <a:fld id="{3836021A-4C84-4A42-8FA8-A85F84ECF62E}"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a:t>
            </a:fld>
            <a:endParaRPr lang="en-US" dirty="0"/>
          </a:p>
        </p:txBody>
      </p:sp>
    </p:spTree>
    <p:extLst>
      <p:ext uri="{BB962C8B-B14F-4D97-AF65-F5344CB8AC3E}">
        <p14:creationId xmlns:p14="http://schemas.microsoft.com/office/powerpoint/2010/main" val="126196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exception implicit object</a:t>
            </a:r>
            <a:br>
              <a:rPr lang="en-US" dirty="0"/>
            </a:br>
            <a:endParaRPr lang="en-US" dirty="0"/>
          </a:p>
        </p:txBody>
      </p:sp>
      <p:sp>
        <p:nvSpPr>
          <p:cNvPr id="3" name="Content Placeholder 2"/>
          <p:cNvSpPr>
            <a:spLocks noGrp="1"/>
          </p:cNvSpPr>
          <p:nvPr>
            <p:ph idx="1"/>
          </p:nvPr>
        </p:nvSpPr>
        <p:spPr/>
        <p:txBody>
          <a:bodyPr/>
          <a:lstStyle/>
          <a:p>
            <a:r>
              <a:rPr lang="en-US" dirty="0"/>
              <a:t>In JSP, exception is an implicit object of type java.lang.Throwable class. This object can be used to print the exception. But it can only be used in error pages.It is better to learn it after page directive. </a:t>
            </a:r>
          </a:p>
        </p:txBody>
      </p:sp>
      <p:sp>
        <p:nvSpPr>
          <p:cNvPr id="4" name="Date Placeholder 3"/>
          <p:cNvSpPr>
            <a:spLocks noGrp="1"/>
          </p:cNvSpPr>
          <p:nvPr>
            <p:ph type="dt" sz="half" idx="10"/>
          </p:nvPr>
        </p:nvSpPr>
        <p:spPr/>
        <p:txBody>
          <a:bodyPr/>
          <a:lstStyle/>
          <a:p>
            <a:fld id="{FF0511F5-BD02-402B-AE6E-745838B9D7F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80</a:t>
            </a:fld>
            <a:endParaRPr lang="en-US" dirty="0"/>
          </a:p>
        </p:txBody>
      </p:sp>
    </p:spTree>
    <p:extLst>
      <p:ext uri="{BB962C8B-B14F-4D97-AF65-F5344CB8AC3E}">
        <p14:creationId xmlns:p14="http://schemas.microsoft.com/office/powerpoint/2010/main" val="211357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error.jsp</a:t>
            </a:r>
            <a:endParaRPr lang="en-US" dirty="0"/>
          </a:p>
        </p:txBody>
      </p:sp>
      <p:sp>
        <p:nvSpPr>
          <p:cNvPr id="3" name="Content Placeholder 2"/>
          <p:cNvSpPr>
            <a:spLocks noGrp="1"/>
          </p:cNvSpPr>
          <p:nvPr>
            <p:ph idx="1"/>
          </p:nvPr>
        </p:nvSpPr>
        <p:spPr/>
        <p:txBody>
          <a:bodyPr/>
          <a:lstStyle/>
          <a:p>
            <a:r>
              <a:rPr lang="en-US" dirty="0"/>
              <a:t>&lt;%@ page isErrorPage="true" %&gt;  </a:t>
            </a:r>
          </a:p>
          <a:p>
            <a:r>
              <a:rPr lang="en-US" dirty="0"/>
              <a:t>&lt;html&gt;  </a:t>
            </a:r>
          </a:p>
          <a:p>
            <a:r>
              <a:rPr lang="en-US" dirty="0"/>
              <a:t>&lt;body&gt;  </a:t>
            </a:r>
          </a:p>
          <a:p>
            <a:r>
              <a:rPr lang="en-US" dirty="0"/>
              <a:t>  </a:t>
            </a:r>
          </a:p>
          <a:p>
            <a:r>
              <a:rPr lang="en-US" dirty="0"/>
              <a:t>Sorry following exception occured:&lt;%= exception %&gt;  </a:t>
            </a:r>
          </a:p>
          <a:p>
            <a:r>
              <a:rPr lang="en-US" dirty="0"/>
              <a: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699ADF5E-EBE8-47C8-8C52-75C270ACE09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81</a:t>
            </a:fld>
            <a:endParaRPr lang="en-US" dirty="0"/>
          </a:p>
        </p:txBody>
      </p:sp>
    </p:spTree>
    <p:extLst>
      <p:ext uri="{BB962C8B-B14F-4D97-AF65-F5344CB8AC3E}">
        <p14:creationId xmlns:p14="http://schemas.microsoft.com/office/powerpoint/2010/main" val="42221884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We execute full example of exception handling in java after </a:t>
            </a:r>
            <a:r>
              <a:rPr lang="en-US" dirty="0"/>
              <a:t>the JSP Directives.</a:t>
            </a:r>
          </a:p>
        </p:txBody>
      </p:sp>
      <p:sp>
        <p:nvSpPr>
          <p:cNvPr id="4" name="Date Placeholder 3"/>
          <p:cNvSpPr>
            <a:spLocks noGrp="1"/>
          </p:cNvSpPr>
          <p:nvPr>
            <p:ph type="dt" sz="half" idx="10"/>
          </p:nvPr>
        </p:nvSpPr>
        <p:spPr/>
        <p:txBody>
          <a:bodyPr/>
          <a:lstStyle/>
          <a:p>
            <a:fld id="{3557C857-4C7D-43AF-ADBA-83AE8A7594D0}"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82</a:t>
            </a:fld>
            <a:endParaRPr lang="en-US" dirty="0"/>
          </a:p>
        </p:txBody>
      </p:sp>
    </p:spTree>
    <p:extLst>
      <p:ext uri="{BB962C8B-B14F-4D97-AF65-F5344CB8AC3E}">
        <p14:creationId xmlns:p14="http://schemas.microsoft.com/office/powerpoint/2010/main" val="157835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Which implicit object is not available in normal JSP pages?</a:t>
            </a:r>
          </a:p>
        </p:txBody>
      </p:sp>
      <p:sp>
        <p:nvSpPr>
          <p:cNvPr id="3" name="Content Placeholder 2"/>
          <p:cNvSpPr>
            <a:spLocks noGrp="1"/>
          </p:cNvSpPr>
          <p:nvPr>
            <p:ph idx="1"/>
          </p:nvPr>
        </p:nvSpPr>
        <p:spPr/>
        <p:txBody>
          <a:bodyPr/>
          <a:lstStyle/>
          <a:p>
            <a:r>
              <a:rPr lang="en-US" dirty="0"/>
              <a:t>JSP exception implicit object is not available in normal JSP pages and it’s used in JSP error pages only to catch the exception thrown by the JSP pages and provide useful message to the client.</a:t>
            </a:r>
          </a:p>
        </p:txBody>
      </p:sp>
      <p:sp>
        <p:nvSpPr>
          <p:cNvPr id="4" name="Date Placeholder 3"/>
          <p:cNvSpPr>
            <a:spLocks noGrp="1"/>
          </p:cNvSpPr>
          <p:nvPr>
            <p:ph type="dt" sz="half" idx="10"/>
          </p:nvPr>
        </p:nvSpPr>
        <p:spPr/>
        <p:txBody>
          <a:bodyPr/>
          <a:lstStyle/>
          <a:p>
            <a:fld id="{9FB75CA8-E944-472B-B5FB-F9A42E26B38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83</a:t>
            </a:fld>
            <a:endParaRPr lang="en-US" dirty="0"/>
          </a:p>
        </p:txBody>
      </p:sp>
    </p:spTree>
    <p:extLst>
      <p:ext uri="{BB962C8B-B14F-4D97-AF65-F5344CB8AC3E}">
        <p14:creationId xmlns:p14="http://schemas.microsoft.com/office/powerpoint/2010/main" val="16313580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JSP directives</a:t>
            </a:r>
            <a:br>
              <a:rPr lang="en-US" dirty="0"/>
            </a:b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
        <p:nvSpPr>
          <p:cNvPr id="2" name="Date Placeholder 1"/>
          <p:cNvSpPr>
            <a:spLocks noGrp="1"/>
          </p:cNvSpPr>
          <p:nvPr>
            <p:ph type="dt" sz="half" idx="10"/>
          </p:nvPr>
        </p:nvSpPr>
        <p:spPr/>
        <p:txBody>
          <a:bodyPr/>
          <a:lstStyle/>
          <a:p>
            <a:fld id="{3A128E4C-E96A-4C52-A4E4-AC77633D8211}" type="datetime1">
              <a:rPr lang="en-US" smtClean="0"/>
              <a:t>7/10/2017</a:t>
            </a:fld>
            <a:endParaRPr lang="en-US" dirty="0"/>
          </a:p>
        </p:txBody>
      </p:sp>
      <p:sp>
        <p:nvSpPr>
          <p:cNvPr id="3" name="Footer Placeholder 2"/>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84</a:t>
            </a:fld>
            <a:endParaRPr lang="en-US" dirty="0"/>
          </a:p>
        </p:txBody>
      </p:sp>
    </p:spTree>
    <p:extLst>
      <p:ext uri="{BB962C8B-B14F-4D97-AF65-F5344CB8AC3E}">
        <p14:creationId xmlns:p14="http://schemas.microsoft.com/office/powerpoint/2010/main" val="24766845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Directives</a:t>
            </a:r>
            <a:endParaRPr lang="en-US" dirty="0"/>
          </a:p>
        </p:txBody>
      </p:sp>
      <p:sp>
        <p:nvSpPr>
          <p:cNvPr id="3" name="Content Placeholder 2"/>
          <p:cNvSpPr>
            <a:spLocks noGrp="1"/>
          </p:cNvSpPr>
          <p:nvPr>
            <p:ph idx="1"/>
          </p:nvPr>
        </p:nvSpPr>
        <p:spPr/>
        <p:txBody>
          <a:bodyPr/>
          <a:lstStyle/>
          <a:p>
            <a:r>
              <a:rPr lang="en-US" dirty="0"/>
              <a:t>The </a:t>
            </a:r>
            <a:r>
              <a:rPr lang="en-US" b="1" dirty="0"/>
              <a:t>jsp directives</a:t>
            </a:r>
            <a:r>
              <a:rPr lang="en-US" dirty="0"/>
              <a:t> are messages that tells the web container how to translate a JSP page into the corresponding servlet.</a:t>
            </a:r>
          </a:p>
        </p:txBody>
      </p:sp>
      <p:sp>
        <p:nvSpPr>
          <p:cNvPr id="4" name="Date Placeholder 3"/>
          <p:cNvSpPr>
            <a:spLocks noGrp="1"/>
          </p:cNvSpPr>
          <p:nvPr>
            <p:ph type="dt" sz="half" idx="10"/>
          </p:nvPr>
        </p:nvSpPr>
        <p:spPr/>
        <p:txBody>
          <a:bodyPr/>
          <a:lstStyle/>
          <a:p>
            <a:fld id="{3D3CD997-5149-42D5-AA16-6656EDF5BCED}"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85</a:t>
            </a:fld>
            <a:endParaRPr lang="en-US" dirty="0"/>
          </a:p>
        </p:txBody>
      </p:sp>
    </p:spTree>
    <p:extLst>
      <p:ext uri="{BB962C8B-B14F-4D97-AF65-F5344CB8AC3E}">
        <p14:creationId xmlns:p14="http://schemas.microsoft.com/office/powerpoint/2010/main" val="81597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directives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761594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464A4505-BB79-4C44-A166-28E45098935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86</a:t>
            </a:fld>
            <a:endParaRPr lang="en-US" dirty="0"/>
          </a:p>
        </p:txBody>
      </p:sp>
    </p:spTree>
    <p:extLst>
      <p:ext uri="{BB962C8B-B14F-4D97-AF65-F5344CB8AC3E}">
        <p14:creationId xmlns:p14="http://schemas.microsoft.com/office/powerpoint/2010/main" val="14099834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JSP Directive</a:t>
            </a:r>
            <a:br>
              <a:rPr lang="en-US" b="1" dirty="0"/>
            </a:br>
            <a:endParaRPr lang="en-US" dirty="0"/>
          </a:p>
        </p:txBody>
      </p:sp>
      <p:sp>
        <p:nvSpPr>
          <p:cNvPr id="3" name="Content Placeholder 2"/>
          <p:cNvSpPr>
            <a:spLocks noGrp="1"/>
          </p:cNvSpPr>
          <p:nvPr>
            <p:ph idx="1"/>
          </p:nvPr>
        </p:nvSpPr>
        <p:spPr/>
        <p:txBody>
          <a:bodyPr/>
          <a:lstStyle/>
          <a:p>
            <a:r>
              <a:rPr lang="en-US" dirty="0"/>
              <a:t>&lt;%@ directive attribute="value" %&gt;  </a:t>
            </a:r>
          </a:p>
          <a:p>
            <a:endParaRPr lang="en-US" dirty="0"/>
          </a:p>
        </p:txBody>
      </p:sp>
      <p:sp>
        <p:nvSpPr>
          <p:cNvPr id="4" name="Date Placeholder 3"/>
          <p:cNvSpPr>
            <a:spLocks noGrp="1"/>
          </p:cNvSpPr>
          <p:nvPr>
            <p:ph type="dt" sz="half" idx="10"/>
          </p:nvPr>
        </p:nvSpPr>
        <p:spPr/>
        <p:txBody>
          <a:bodyPr/>
          <a:lstStyle/>
          <a:p>
            <a:fld id="{C7DACD13-268D-47DF-90B1-71A7ECC8F93A}"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87</a:t>
            </a:fld>
            <a:endParaRPr lang="en-US" dirty="0"/>
          </a:p>
        </p:txBody>
      </p:sp>
    </p:spTree>
    <p:extLst>
      <p:ext uri="{BB962C8B-B14F-4D97-AF65-F5344CB8AC3E}">
        <p14:creationId xmlns:p14="http://schemas.microsoft.com/office/powerpoint/2010/main" val="389800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JSP Page Directive</a:t>
            </a:r>
            <a:endParaRPr lang="en-US" dirty="0"/>
          </a:p>
        </p:txBody>
      </p:sp>
      <p:sp>
        <p:nvSpPr>
          <p:cNvPr id="3" name="Content Placeholder 2"/>
          <p:cNvSpPr>
            <a:spLocks noGrp="1"/>
          </p:cNvSpPr>
          <p:nvPr>
            <p:ph idx="1"/>
          </p:nvPr>
        </p:nvSpPr>
        <p:spPr/>
        <p:txBody>
          <a:bodyPr/>
          <a:lstStyle/>
          <a:p>
            <a:r>
              <a:rPr lang="en-US" dirty="0" smtClean="0"/>
              <a:t>The page directive defines attributes that apply to an entire page</a:t>
            </a:r>
            <a:endParaRPr lang="en-US" dirty="0"/>
          </a:p>
        </p:txBody>
      </p:sp>
      <p:sp>
        <p:nvSpPr>
          <p:cNvPr id="4" name="Date Placeholder 3"/>
          <p:cNvSpPr>
            <a:spLocks noGrp="1"/>
          </p:cNvSpPr>
          <p:nvPr>
            <p:ph type="dt" sz="half" idx="10"/>
          </p:nvPr>
        </p:nvSpPr>
        <p:spPr/>
        <p:txBody>
          <a:bodyPr/>
          <a:lstStyle/>
          <a:p>
            <a:fld id="{DB6C66C4-A15A-4252-AC40-E3E7F0AE3F0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88</a:t>
            </a:fld>
            <a:endParaRPr lang="en-US" dirty="0"/>
          </a:p>
        </p:txBody>
      </p:sp>
    </p:spTree>
    <p:extLst>
      <p:ext uri="{BB962C8B-B14F-4D97-AF65-F5344CB8AC3E}">
        <p14:creationId xmlns:p14="http://schemas.microsoft.com/office/powerpoint/2010/main" val="429247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JSP page directive</a:t>
            </a:r>
            <a:br>
              <a:rPr lang="en-US" b="1" dirty="0"/>
            </a:br>
            <a:endParaRPr lang="en-US" dirty="0"/>
          </a:p>
        </p:txBody>
      </p:sp>
      <p:sp>
        <p:nvSpPr>
          <p:cNvPr id="3" name="Content Placeholder 2"/>
          <p:cNvSpPr>
            <a:spLocks noGrp="1"/>
          </p:cNvSpPr>
          <p:nvPr>
            <p:ph idx="1"/>
          </p:nvPr>
        </p:nvSpPr>
        <p:spPr/>
        <p:txBody>
          <a:bodyPr/>
          <a:lstStyle/>
          <a:p>
            <a:r>
              <a:rPr lang="en-US" dirty="0"/>
              <a:t>&lt;%@ page attribute="value" %&gt;  </a:t>
            </a:r>
          </a:p>
          <a:p>
            <a:endParaRPr lang="en-US" dirty="0"/>
          </a:p>
        </p:txBody>
      </p:sp>
      <p:sp>
        <p:nvSpPr>
          <p:cNvPr id="4" name="Date Placeholder 3"/>
          <p:cNvSpPr>
            <a:spLocks noGrp="1"/>
          </p:cNvSpPr>
          <p:nvPr>
            <p:ph type="dt" sz="half" idx="10"/>
          </p:nvPr>
        </p:nvSpPr>
        <p:spPr/>
        <p:txBody>
          <a:bodyPr/>
          <a:lstStyle/>
          <a:p>
            <a:fld id="{C5C22C17-AB69-4656-8B57-5B46C8DF339F}"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89</a:t>
            </a:fld>
            <a:endParaRPr lang="en-US" dirty="0"/>
          </a:p>
        </p:txBody>
      </p:sp>
    </p:spTree>
    <p:extLst>
      <p:ext uri="{BB962C8B-B14F-4D97-AF65-F5344CB8AC3E}">
        <p14:creationId xmlns:p14="http://schemas.microsoft.com/office/powerpoint/2010/main" val="332431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javax.servlet.jsp package</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Interfaces:</a:t>
            </a:r>
          </a:p>
          <a:p>
            <a:pPr lvl="1"/>
            <a:r>
              <a:rPr lang="en-US" dirty="0"/>
              <a:t>JspPage</a:t>
            </a:r>
          </a:p>
          <a:p>
            <a:pPr lvl="1"/>
            <a:r>
              <a:rPr lang="en-US" dirty="0"/>
              <a:t>HttpJspPage</a:t>
            </a:r>
          </a:p>
          <a:p>
            <a:r>
              <a:rPr lang="en-US" b="1" dirty="0" smtClean="0"/>
              <a:t>Classes:</a:t>
            </a:r>
          </a:p>
          <a:p>
            <a:pPr lvl="1"/>
            <a:r>
              <a:rPr lang="en-US" dirty="0"/>
              <a:t>JspWriter</a:t>
            </a:r>
          </a:p>
          <a:p>
            <a:pPr lvl="1"/>
            <a:r>
              <a:rPr lang="en-US" dirty="0"/>
              <a:t>PageContext</a:t>
            </a:r>
          </a:p>
          <a:p>
            <a:pPr lvl="1"/>
            <a:r>
              <a:rPr lang="en-US" dirty="0"/>
              <a:t>JspFactory</a:t>
            </a:r>
          </a:p>
          <a:p>
            <a:pPr lvl="1"/>
            <a:r>
              <a:rPr lang="en-US" dirty="0"/>
              <a:t>JspEngineInfo</a:t>
            </a:r>
          </a:p>
          <a:p>
            <a:pPr lvl="1"/>
            <a:r>
              <a:rPr lang="en-US" dirty="0"/>
              <a:t>JspException</a:t>
            </a:r>
          </a:p>
          <a:p>
            <a:pPr lvl="1"/>
            <a:r>
              <a:rPr lang="en-US" dirty="0"/>
              <a:t>JspError</a:t>
            </a:r>
          </a:p>
          <a:p>
            <a:endParaRPr lang="en-US" dirty="0"/>
          </a:p>
        </p:txBody>
      </p:sp>
      <p:sp>
        <p:nvSpPr>
          <p:cNvPr id="4" name="Date Placeholder 3"/>
          <p:cNvSpPr>
            <a:spLocks noGrp="1"/>
          </p:cNvSpPr>
          <p:nvPr>
            <p:ph type="dt" sz="half" idx="10"/>
          </p:nvPr>
        </p:nvSpPr>
        <p:spPr/>
        <p:txBody>
          <a:bodyPr/>
          <a:lstStyle/>
          <a:p>
            <a:fld id="{E4EF9183-F0BE-409B-98BF-C4D22D165BB6}"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a:t>
            </a:fld>
            <a:endParaRPr lang="en-US" dirty="0"/>
          </a:p>
        </p:txBody>
      </p:sp>
    </p:spTree>
    <p:extLst>
      <p:ext uri="{BB962C8B-B14F-4D97-AF65-F5344CB8AC3E}">
        <p14:creationId xmlns:p14="http://schemas.microsoft.com/office/powerpoint/2010/main" val="42040691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Attributes of JSP page directive</a:t>
            </a:r>
            <a:br>
              <a:rPr lang="en-US" b="1"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53372970"/>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BBD99A43-CCBF-4B12-8642-BD17F17987B2}" type="datetime1">
              <a:rPr lang="en-US" smtClean="0"/>
              <a:t>7/10/2017</a:t>
            </a:fld>
            <a:endParaRPr lang="en-US" dirty="0"/>
          </a:p>
        </p:txBody>
      </p:sp>
      <p:sp>
        <p:nvSpPr>
          <p:cNvPr id="4" name="Footer Placeholder 3"/>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90</a:t>
            </a:fld>
            <a:endParaRPr lang="en-US" dirty="0"/>
          </a:p>
        </p:txBody>
      </p:sp>
    </p:spTree>
    <p:extLst>
      <p:ext uri="{BB962C8B-B14F-4D97-AF65-F5344CB8AC3E}">
        <p14:creationId xmlns:p14="http://schemas.microsoft.com/office/powerpoint/2010/main" val="28864883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import attribute is used to import class,interface or all the members of a package.It is similar to import keyword in java class or interface.</a:t>
            </a:r>
          </a:p>
        </p:txBody>
      </p:sp>
      <p:sp>
        <p:nvSpPr>
          <p:cNvPr id="4" name="Date Placeholder 3"/>
          <p:cNvSpPr>
            <a:spLocks noGrp="1"/>
          </p:cNvSpPr>
          <p:nvPr>
            <p:ph type="dt" sz="half" idx="10"/>
          </p:nvPr>
        </p:nvSpPr>
        <p:spPr/>
        <p:txBody>
          <a:bodyPr/>
          <a:lstStyle/>
          <a:p>
            <a:fld id="{C05D1D5C-9D23-45DC-BB1D-58220173856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91</a:t>
            </a:fld>
            <a:endParaRPr lang="en-US" dirty="0"/>
          </a:p>
        </p:txBody>
      </p:sp>
    </p:spTree>
    <p:extLst>
      <p:ext uri="{BB962C8B-B14F-4D97-AF65-F5344CB8AC3E}">
        <p14:creationId xmlns:p14="http://schemas.microsoft.com/office/powerpoint/2010/main" val="77537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import attribute</a:t>
            </a:r>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  </a:t>
            </a:r>
          </a:p>
          <a:p>
            <a:r>
              <a:rPr lang="en-US" dirty="0"/>
              <a:t>&lt;%@ page </a:t>
            </a:r>
            <a:r>
              <a:rPr lang="en-US" b="1" dirty="0"/>
              <a:t>import</a:t>
            </a:r>
            <a:r>
              <a:rPr lang="en-US" dirty="0"/>
              <a:t>="java.util.Date" %&gt;  </a:t>
            </a:r>
          </a:p>
          <a:p>
            <a:r>
              <a:rPr lang="en-US" dirty="0"/>
              <a:t>Today is: &lt;%= </a:t>
            </a:r>
            <a:r>
              <a:rPr lang="en-US" b="1" dirty="0"/>
              <a:t>new</a:t>
            </a:r>
            <a:r>
              <a:rPr lang="en-US" dirty="0"/>
              <a:t> Date() %&gt;  </a:t>
            </a:r>
          </a:p>
          <a:p>
            <a:r>
              <a:rPr lang="en-US" dirty="0"/>
              <a: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35AB4F71-9E89-4268-8948-856AA0B30CB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92</a:t>
            </a:fld>
            <a:endParaRPr lang="en-US" dirty="0"/>
          </a:p>
        </p:txBody>
      </p:sp>
    </p:spTree>
    <p:extLst>
      <p:ext uri="{BB962C8B-B14F-4D97-AF65-F5344CB8AC3E}">
        <p14:creationId xmlns:p14="http://schemas.microsoft.com/office/powerpoint/2010/main" val="9781892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contentType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contentType attribute defines the MIME(Multipurpose Internet Mail Extension) type of the HTTP response.The default value is "text/html;charset=ISO-8859-1".</a:t>
            </a:r>
          </a:p>
        </p:txBody>
      </p:sp>
      <p:sp>
        <p:nvSpPr>
          <p:cNvPr id="4" name="Date Placeholder 3"/>
          <p:cNvSpPr>
            <a:spLocks noGrp="1"/>
          </p:cNvSpPr>
          <p:nvPr>
            <p:ph type="dt" sz="half" idx="10"/>
          </p:nvPr>
        </p:nvSpPr>
        <p:spPr/>
        <p:txBody>
          <a:bodyPr/>
          <a:lstStyle/>
          <a:p>
            <a:fld id="{FE378A21-A08E-4316-BB52-6E8A292860DB}"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93</a:t>
            </a:fld>
            <a:endParaRPr lang="en-US" dirty="0"/>
          </a:p>
        </p:txBody>
      </p:sp>
    </p:spTree>
    <p:extLst>
      <p:ext uri="{BB962C8B-B14F-4D97-AF65-F5344CB8AC3E}">
        <p14:creationId xmlns:p14="http://schemas.microsoft.com/office/powerpoint/2010/main" val="41206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contentType attribute</a:t>
            </a:r>
            <a:br>
              <a:rPr lang="en-US" dirty="0"/>
            </a:br>
            <a:endParaRPr lang="en-US" dirty="0"/>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  </a:t>
            </a:r>
          </a:p>
          <a:p>
            <a:r>
              <a:rPr lang="en-US" dirty="0"/>
              <a:t>&lt;%@ page contentType=application/msword %&gt;  </a:t>
            </a:r>
          </a:p>
          <a:p>
            <a:r>
              <a:rPr lang="en-US" dirty="0"/>
              <a:t>Today is: &lt;%= </a:t>
            </a:r>
            <a:r>
              <a:rPr lang="en-US" b="1" dirty="0"/>
              <a:t>new</a:t>
            </a:r>
            <a:r>
              <a:rPr lang="en-US" dirty="0"/>
              <a:t> java.util.Date() %&gt;  </a:t>
            </a:r>
          </a:p>
          <a:p>
            <a:r>
              <a:rPr lang="en-US" dirty="0"/>
              <a: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70CF3C9C-15BA-48FE-B7FE-6A66F20ADBF5}"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94</a:t>
            </a:fld>
            <a:endParaRPr lang="en-US" dirty="0"/>
          </a:p>
        </p:txBody>
      </p:sp>
    </p:spTree>
    <p:extLst>
      <p:ext uri="{BB962C8B-B14F-4D97-AF65-F5344CB8AC3E}">
        <p14:creationId xmlns:p14="http://schemas.microsoft.com/office/powerpoint/2010/main" val="32770676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extends attribute defines the parent class that will be inherited by the generated servlet.It is rarely used.</a:t>
            </a:r>
          </a:p>
        </p:txBody>
      </p:sp>
      <p:sp>
        <p:nvSpPr>
          <p:cNvPr id="4" name="Date Placeholder 3"/>
          <p:cNvSpPr>
            <a:spLocks noGrp="1"/>
          </p:cNvSpPr>
          <p:nvPr>
            <p:ph type="dt" sz="half" idx="10"/>
          </p:nvPr>
        </p:nvSpPr>
        <p:spPr/>
        <p:txBody>
          <a:bodyPr/>
          <a:lstStyle/>
          <a:p>
            <a:fld id="{6E391306-F2F7-47F5-981E-9B76CB80FDE1}"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95</a:t>
            </a:fld>
            <a:endParaRPr lang="en-US" dirty="0"/>
          </a:p>
        </p:txBody>
      </p:sp>
    </p:spTree>
    <p:extLst>
      <p:ext uri="{BB962C8B-B14F-4D97-AF65-F5344CB8AC3E}">
        <p14:creationId xmlns:p14="http://schemas.microsoft.com/office/powerpoint/2010/main" val="7237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a:t>
            </a:r>
            <a:endParaRPr lang="en-US" dirty="0"/>
          </a:p>
        </p:txBody>
      </p:sp>
      <p:sp>
        <p:nvSpPr>
          <p:cNvPr id="3" name="Content Placeholder 2"/>
          <p:cNvSpPr>
            <a:spLocks noGrp="1"/>
          </p:cNvSpPr>
          <p:nvPr>
            <p:ph idx="1"/>
          </p:nvPr>
        </p:nvSpPr>
        <p:spPr/>
        <p:txBody>
          <a:bodyPr/>
          <a:lstStyle/>
          <a:p>
            <a:r>
              <a:rPr lang="en-US" dirty="0" smtClean="0"/>
              <a:t>This </a:t>
            </a:r>
            <a:r>
              <a:rPr lang="en-US" dirty="0"/>
              <a:t>attribute simply sets the information of the JSP page which is retrieved later by using getServletInfo() method of Servlet interface.</a:t>
            </a:r>
          </a:p>
        </p:txBody>
      </p:sp>
      <p:sp>
        <p:nvSpPr>
          <p:cNvPr id="4" name="Date Placeholder 3"/>
          <p:cNvSpPr>
            <a:spLocks noGrp="1"/>
          </p:cNvSpPr>
          <p:nvPr>
            <p:ph type="dt" sz="half" idx="10"/>
          </p:nvPr>
        </p:nvSpPr>
        <p:spPr/>
        <p:txBody>
          <a:bodyPr/>
          <a:lstStyle/>
          <a:p>
            <a:fld id="{E603FD00-3311-4A76-B909-18303A3B5249}"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96</a:t>
            </a:fld>
            <a:endParaRPr lang="en-US" dirty="0"/>
          </a:p>
        </p:txBody>
      </p:sp>
    </p:spTree>
    <p:extLst>
      <p:ext uri="{BB962C8B-B14F-4D97-AF65-F5344CB8AC3E}">
        <p14:creationId xmlns:p14="http://schemas.microsoft.com/office/powerpoint/2010/main" val="243969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info attribute</a:t>
            </a:r>
            <a:endParaRPr lang="en-US" dirty="0"/>
          </a:p>
        </p:txBody>
      </p:sp>
      <p:sp>
        <p:nvSpPr>
          <p:cNvPr id="3" name="Content Placeholder 2"/>
          <p:cNvSpPr>
            <a:spLocks noGrp="1"/>
          </p:cNvSpPr>
          <p:nvPr>
            <p:ph idx="1"/>
          </p:nvPr>
        </p:nvSpPr>
        <p:spPr/>
        <p:txBody>
          <a:bodyPr/>
          <a:lstStyle/>
          <a:p>
            <a:r>
              <a:rPr lang="en-US" dirty="0"/>
              <a:t>&lt;html&gt;  </a:t>
            </a:r>
          </a:p>
          <a:p>
            <a:r>
              <a:rPr lang="en-US" dirty="0"/>
              <a:t>&lt;body&gt;  </a:t>
            </a:r>
          </a:p>
          <a:p>
            <a:r>
              <a:rPr lang="en-US" dirty="0"/>
              <a:t>  </a:t>
            </a:r>
          </a:p>
          <a:p>
            <a:r>
              <a:rPr lang="en-US" dirty="0"/>
              <a:t>&lt;%@ page info="composed by </a:t>
            </a:r>
            <a:r>
              <a:rPr lang="en-US" dirty="0" smtClean="0"/>
              <a:t>AMR"</a:t>
            </a:r>
            <a:r>
              <a:rPr lang="en-US" dirty="0"/>
              <a:t> %&gt;  </a:t>
            </a:r>
          </a:p>
          <a:p>
            <a:r>
              <a:rPr lang="en-US" dirty="0"/>
              <a:t>Today is: &lt;%= </a:t>
            </a:r>
            <a:r>
              <a:rPr lang="en-US" b="1" dirty="0"/>
              <a:t>new</a:t>
            </a:r>
            <a:r>
              <a:rPr lang="en-US" dirty="0"/>
              <a:t> java.util.Date() %&gt;  </a:t>
            </a:r>
          </a:p>
          <a:p>
            <a:r>
              <a:rPr lang="en-US" dirty="0"/>
              <a: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B2BB948F-861F-4E64-A2D9-BD2F510A28E3}"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97</a:t>
            </a:fld>
            <a:endParaRPr lang="en-US" dirty="0"/>
          </a:p>
        </p:txBody>
      </p:sp>
    </p:spTree>
    <p:extLst>
      <p:ext uri="{BB962C8B-B14F-4D97-AF65-F5344CB8AC3E}">
        <p14:creationId xmlns:p14="http://schemas.microsoft.com/office/powerpoint/2010/main" val="42784851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The web container will create a method getServletInfo() in the resulting servlet.For example:</a:t>
            </a:r>
            <a:endParaRPr lang="en-US" b="1" dirty="0" smtClean="0"/>
          </a:p>
          <a:p>
            <a:endParaRPr lang="en-US" b="1" dirty="0"/>
          </a:p>
          <a:p>
            <a:r>
              <a:rPr lang="en-US" b="1" dirty="0" smtClean="0"/>
              <a:t>public</a:t>
            </a:r>
            <a:r>
              <a:rPr lang="en-US" dirty="0"/>
              <a:t> String getServletInfo() {  </a:t>
            </a:r>
          </a:p>
          <a:p>
            <a:r>
              <a:rPr lang="en-US" dirty="0"/>
              <a:t>  </a:t>
            </a:r>
            <a:r>
              <a:rPr lang="en-US" b="1" dirty="0"/>
              <a:t>return</a:t>
            </a:r>
            <a:r>
              <a:rPr lang="en-US" dirty="0"/>
              <a:t> "composed by </a:t>
            </a:r>
            <a:r>
              <a:rPr lang="en-US" dirty="0" smtClean="0"/>
              <a:t>AMR";</a:t>
            </a:r>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AFA87C26-AD78-49FB-ABEC-92DA584E6BF4}"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98</a:t>
            </a:fld>
            <a:endParaRPr lang="en-US" dirty="0"/>
          </a:p>
        </p:txBody>
      </p:sp>
    </p:spTree>
    <p:extLst>
      <p:ext uri="{BB962C8B-B14F-4D97-AF65-F5344CB8AC3E}">
        <p14:creationId xmlns:p14="http://schemas.microsoft.com/office/powerpoint/2010/main" val="275358126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buffer attribute sets the buffer size in kilobytes to handle output generated by the JSP page.The default size of the buffer is 8Kb</a:t>
            </a:r>
            <a:r>
              <a:rPr lang="en-US" dirty="0" smtClean="0"/>
              <a:t>.</a:t>
            </a:r>
          </a:p>
          <a:p>
            <a:r>
              <a:rPr lang="en-US" dirty="0" smtClean="0">
                <a:solidFill>
                  <a:srgbClr val="FF0000"/>
                </a:solidFill>
              </a:rPr>
              <a:t>Note: Buffer size can’t be mentioned in other than kb</a:t>
            </a:r>
          </a:p>
          <a:p>
            <a:r>
              <a:rPr lang="en-US" dirty="0" smtClean="0"/>
              <a:t>buffer= 2048 kb – valid</a:t>
            </a:r>
          </a:p>
          <a:p>
            <a:r>
              <a:rPr lang="en-US" dirty="0" smtClean="0"/>
              <a:t>buffer = 2mb – invalid</a:t>
            </a:r>
          </a:p>
          <a:p>
            <a:r>
              <a:rPr lang="en-US" dirty="0" err="1"/>
              <a:t>JspWriter</a:t>
            </a:r>
            <a:r>
              <a:rPr lang="en-US" dirty="0"/>
              <a:t> has </a:t>
            </a:r>
            <a:r>
              <a:rPr lang="en-US" b="1" dirty="0" err="1"/>
              <a:t>getBufferSize</a:t>
            </a:r>
            <a:r>
              <a:rPr lang="en-US" b="1" dirty="0"/>
              <a:t>() method to return </a:t>
            </a:r>
            <a:r>
              <a:rPr lang="en-US" b="1" dirty="0" smtClean="0"/>
              <a:t>default buffer </a:t>
            </a:r>
            <a:r>
              <a:rPr lang="en-US" b="1" dirty="0"/>
              <a:t>size </a:t>
            </a:r>
            <a:r>
              <a:rPr lang="en-US" dirty="0"/>
              <a:t>of the servers </a:t>
            </a:r>
          </a:p>
          <a:p>
            <a:endParaRPr lang="en-US" dirty="0"/>
          </a:p>
        </p:txBody>
      </p:sp>
      <p:sp>
        <p:nvSpPr>
          <p:cNvPr id="4" name="Date Placeholder 3"/>
          <p:cNvSpPr>
            <a:spLocks noGrp="1"/>
          </p:cNvSpPr>
          <p:nvPr>
            <p:ph type="dt" sz="half" idx="10"/>
          </p:nvPr>
        </p:nvSpPr>
        <p:spPr/>
        <p:txBody>
          <a:bodyPr/>
          <a:lstStyle/>
          <a:p>
            <a:fld id="{F10518D9-B19F-408C-BAF3-F22D4F029412}" type="datetime1">
              <a:rPr lang="en-US" smtClean="0"/>
              <a:t>7/10/2017</a:t>
            </a:fld>
            <a:endParaRPr lang="en-US" dirty="0"/>
          </a:p>
        </p:txBody>
      </p:sp>
      <p:sp>
        <p:nvSpPr>
          <p:cNvPr id="5" name="Footer Placeholder 4"/>
          <p:cNvSpPr>
            <a:spLocks noGrp="1"/>
          </p:cNvSpPr>
          <p:nvPr>
            <p:ph type="ftr" sz="quarter" idx="11"/>
          </p:nvPr>
        </p:nvSpPr>
        <p:spPr/>
        <p:txBody>
          <a:bodyPr/>
          <a:lstStyle/>
          <a:p>
            <a:r>
              <a:rPr lang="en-US" smtClean="0"/>
              <a:t>Presented by MangaRao</a:t>
            </a:r>
            <a:endParaRPr lang="en-US" dirty="0"/>
          </a:p>
        </p:txBody>
      </p:sp>
      <p:sp>
        <p:nvSpPr>
          <p:cNvPr id="6" name="Slide Number Placeholder 5"/>
          <p:cNvSpPr>
            <a:spLocks noGrp="1"/>
          </p:cNvSpPr>
          <p:nvPr>
            <p:ph type="sldNum" sz="quarter" idx="12"/>
          </p:nvPr>
        </p:nvSpPr>
        <p:spPr/>
        <p:txBody>
          <a:bodyPr/>
          <a:lstStyle/>
          <a:p>
            <a:fld id="{2B397D5C-1497-45A6-B92F-A957892639A3}" type="slidenum">
              <a:rPr lang="en-US" smtClean="0"/>
              <a:t>99</a:t>
            </a:fld>
            <a:endParaRPr lang="en-US" dirty="0"/>
          </a:p>
        </p:txBody>
      </p:sp>
    </p:spTree>
    <p:extLst>
      <p:ext uri="{BB962C8B-B14F-4D97-AF65-F5344CB8AC3E}">
        <p14:creationId xmlns:p14="http://schemas.microsoft.com/office/powerpoint/2010/main" val="428700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4472</TotalTime>
  <Words>8500</Words>
  <Application>Microsoft Office PowerPoint</Application>
  <PresentationFormat>Widescreen</PresentationFormat>
  <Paragraphs>2459</Paragraphs>
  <Slides>282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282</vt:i4>
      </vt:variant>
    </vt:vector>
  </HeadingPairs>
  <TitlesOfParts>
    <vt:vector size="292" baseType="lpstr">
      <vt:lpstr>Arial</vt:lpstr>
      <vt:lpstr>Calibri</vt:lpstr>
      <vt:lpstr>Consolas</vt:lpstr>
      <vt:lpstr>Courier New</vt:lpstr>
      <vt:lpstr>Raleway</vt:lpstr>
      <vt:lpstr>times new roman</vt:lpstr>
      <vt:lpstr>Trebuchet MS</vt:lpstr>
      <vt:lpstr>verdana</vt:lpstr>
      <vt:lpstr>Wingdings 3</vt:lpstr>
      <vt:lpstr>Facet</vt:lpstr>
      <vt:lpstr>JSP</vt:lpstr>
      <vt:lpstr> </vt:lpstr>
      <vt:lpstr>JSP</vt:lpstr>
      <vt:lpstr>Advantage of JSP over Servlet </vt:lpstr>
      <vt:lpstr>Life cycle of a JSP Page </vt:lpstr>
      <vt:lpstr>***Life Cycle methods of JSP</vt:lpstr>
      <vt:lpstr>Directory structure of JSP </vt:lpstr>
      <vt:lpstr>The JSP API</vt:lpstr>
      <vt:lpstr>javax.servlet.jsp package </vt:lpstr>
      <vt:lpstr>JspPage interface </vt:lpstr>
      <vt:lpstr>Methods of JspPage interface </vt:lpstr>
      <vt:lpstr>HttpJspPage interface </vt:lpstr>
      <vt:lpstr>Creating a simple JSP Page </vt:lpstr>
      <vt:lpstr>Index.jsp</vt:lpstr>
      <vt:lpstr>How to run a simple JSP Page ?</vt:lpstr>
      <vt:lpstr>Do I need to follow directory structure to run a simple JSP ? </vt:lpstr>
      <vt:lpstr>Note</vt:lpstr>
      <vt:lpstr>JSP Scripting Elements</vt:lpstr>
      <vt:lpstr>JSP Scripting Elements</vt:lpstr>
      <vt:lpstr>JSP scriptlet tag </vt:lpstr>
      <vt:lpstr>Example of JSP scriptlet tag </vt:lpstr>
      <vt:lpstr>Note</vt:lpstr>
      <vt:lpstr>Where does Eclipse store generated servlet files for Tomcat? </vt:lpstr>
      <vt:lpstr>Example of JSP scriptlet tag that prints the user name </vt:lpstr>
      <vt:lpstr>Index.html</vt:lpstr>
      <vt:lpstr>Welcome.jsp</vt:lpstr>
      <vt:lpstr>2. JSP Expression Tag</vt:lpstr>
      <vt:lpstr>Example of JSP expression tag </vt:lpstr>
      <vt:lpstr>Note:</vt:lpstr>
      <vt:lpstr>Example of JSP expression tag that prints current time </vt:lpstr>
      <vt:lpstr>Example of JSP expression tag that prints the user name </vt:lpstr>
      <vt:lpstr>Index.jsp</vt:lpstr>
      <vt:lpstr>welcome.jsp</vt:lpstr>
      <vt:lpstr>3. JSP Declaration Tag</vt:lpstr>
      <vt:lpstr>Syntax of JSP Declaration Tag</vt:lpstr>
      <vt:lpstr>Example of JSP declaration tag that declares field </vt:lpstr>
      <vt:lpstr>Example of JSP declaration tag that declares method </vt:lpstr>
      <vt:lpstr>***9 implicit objects</vt:lpstr>
      <vt:lpstr>1) JSP out implicit object </vt:lpstr>
      <vt:lpstr>Example of out implicit object </vt:lpstr>
      <vt:lpstr>What is difference between JspWriter and Servlet PrintWriter? </vt:lpstr>
      <vt:lpstr>2. JSP request implicit object </vt:lpstr>
      <vt:lpstr>Example of JSP request implicit object</vt:lpstr>
      <vt:lpstr>Index.html</vt:lpstr>
      <vt:lpstr>welcome.jsp</vt:lpstr>
      <vt:lpstr>3) JSP response implicit object </vt:lpstr>
      <vt:lpstr>Example of response implicit object </vt:lpstr>
      <vt:lpstr>Index.html</vt:lpstr>
      <vt:lpstr>welcome.jsp</vt:lpstr>
      <vt:lpstr>4) JSP config implicit object </vt:lpstr>
      <vt:lpstr>Example of config implicit object: </vt:lpstr>
      <vt:lpstr>Index.html</vt:lpstr>
      <vt:lpstr>Web.xml</vt:lpstr>
      <vt:lpstr>welcome.jsp</vt:lpstr>
      <vt:lpstr>***How can we avoid direct access of JSP pages from client browser? </vt:lpstr>
      <vt:lpstr>What are different types of comments in JSP? </vt:lpstr>
      <vt:lpstr>Can we use JSP implicit objects in a method defined in JSP Declaration? </vt:lpstr>
      <vt:lpstr>Can we define a class in a JSP Page? </vt:lpstr>
      <vt:lpstr>or</vt:lpstr>
      <vt:lpstr>How can we disable java code or scripting in JSP page? </vt:lpstr>
      <vt:lpstr>How to ignore the EL expression evaluation in a JSP?</vt:lpstr>
      <vt:lpstr>What is jsp-config in deployment descriptor? </vt:lpstr>
      <vt:lpstr>5) JSP application implicit object</vt:lpstr>
      <vt:lpstr>Example of application implicit object: </vt:lpstr>
      <vt:lpstr>Index.html</vt:lpstr>
      <vt:lpstr>web.xml file</vt:lpstr>
      <vt:lpstr>Welcome.jsp</vt:lpstr>
      <vt:lpstr>6) session implicit object</vt:lpstr>
      <vt:lpstr>Example of session implicit object </vt:lpstr>
      <vt:lpstr>Index.html</vt:lpstr>
      <vt:lpstr>Welcome.jsp</vt:lpstr>
      <vt:lpstr>Second.jsp</vt:lpstr>
      <vt:lpstr>How can we prevent implicit session creation in JSP? </vt:lpstr>
      <vt:lpstr>7) pageContext implicit object </vt:lpstr>
      <vt:lpstr>Note</vt:lpstr>
      <vt:lpstr>Index.html</vt:lpstr>
      <vt:lpstr>Welcome.jsp</vt:lpstr>
      <vt:lpstr>Second.jsp</vt:lpstr>
      <vt:lpstr>8) page implicit object: </vt:lpstr>
      <vt:lpstr>9) exception implicit object </vt:lpstr>
      <vt:lpstr>Example: error.jsp</vt:lpstr>
      <vt:lpstr>Note</vt:lpstr>
      <vt:lpstr>Which implicit object is not available in normal JSP pages?</vt:lpstr>
      <vt:lpstr>JSP directives </vt:lpstr>
      <vt:lpstr>JSP Directives</vt:lpstr>
      <vt:lpstr>Types of directives</vt:lpstr>
      <vt:lpstr>Syntax of JSP Directive </vt:lpstr>
      <vt:lpstr>1. JSP Page Directive</vt:lpstr>
      <vt:lpstr>Syntax of JSP page directive </vt:lpstr>
      <vt:lpstr>Attributes of JSP page directive </vt:lpstr>
      <vt:lpstr>import </vt:lpstr>
      <vt:lpstr>Example of import attribute</vt:lpstr>
      <vt:lpstr>contentType </vt:lpstr>
      <vt:lpstr>Example of contentType attribute </vt:lpstr>
      <vt:lpstr>extends </vt:lpstr>
      <vt:lpstr>info</vt:lpstr>
      <vt:lpstr>Example of info attribute</vt:lpstr>
      <vt:lpstr>Note</vt:lpstr>
      <vt:lpstr>buffer </vt:lpstr>
      <vt:lpstr>autoflush</vt:lpstr>
      <vt:lpstr>performance aspect of buffer size?</vt:lpstr>
      <vt:lpstr>Important points about buffer and autoflush</vt:lpstr>
      <vt:lpstr>What should be the optimal (best or most favorable) buffer size</vt:lpstr>
      <vt:lpstr>Set both buffer and autoflush values</vt:lpstr>
      <vt:lpstr>There is dependency between autoflush and buffer  </vt:lpstr>
      <vt:lpstr>  Redirection is success As buffer is not flushed. </vt:lpstr>
      <vt:lpstr>Redirection is Failed. As default buffer size is full and buffer is flushed. java.lang.IllegalStateException: Cannot call sendRedirect() after the response has been committed</vt:lpstr>
      <vt:lpstr>buffer=none and autoFlush=false are bad combinations Exception is thrown: jsp.error.page.badCombo </vt:lpstr>
      <vt:lpstr> Redirection is success As Buffer size is big and buffer is not flushed.</vt:lpstr>
      <vt:lpstr>Exception is thrown : As autoflush value is false and buffer size is full</vt:lpstr>
      <vt:lpstr>Redirection is successful : Set autoflush value false and write code to manually flush the buffer </vt:lpstr>
      <vt:lpstr>language</vt:lpstr>
      <vt:lpstr>isELIgnored</vt:lpstr>
      <vt:lpstr>isThreadSafe </vt:lpstr>
      <vt:lpstr>The web container in such a case, will generate the servlet as:</vt:lpstr>
      <vt:lpstr>errorPage </vt:lpstr>
      <vt:lpstr>Example of isErrorPage Attribute</vt:lpstr>
      <vt:lpstr>Note</vt:lpstr>
      <vt:lpstr>2. Jsp Include Directive </vt:lpstr>
      <vt:lpstr>Advantage of Include directive </vt:lpstr>
      <vt:lpstr>Syntax of include directive </vt:lpstr>
      <vt:lpstr>Example of include directive</vt:lpstr>
      <vt:lpstr>Note</vt:lpstr>
      <vt:lpstr>3. JSP Taglib directive </vt:lpstr>
      <vt:lpstr>Syntax JSP Taglib directive </vt:lpstr>
      <vt:lpstr>Example of JSP Taglib directive </vt:lpstr>
      <vt:lpstr>Exception Handling in JSP </vt:lpstr>
      <vt:lpstr>Exception Handling in JSP</vt:lpstr>
      <vt:lpstr>1. Example of exception handling in jsp by the elements of page directive </vt:lpstr>
      <vt:lpstr>index.jsp</vt:lpstr>
      <vt:lpstr>process.jsp </vt:lpstr>
      <vt:lpstr>error.jsp</vt:lpstr>
      <vt:lpstr>2. Example of exception handling in jsp by specifying the error-page element in web.xml file </vt:lpstr>
      <vt:lpstr>1) web.xml file if you want to handle any exception </vt:lpstr>
      <vt:lpstr>1.1) web.xml file if you want to handle the exception for a specific error code</vt:lpstr>
      <vt:lpstr>index.jsp </vt:lpstr>
      <vt:lpstr>Process.jsp</vt:lpstr>
      <vt:lpstr>error.jsp</vt:lpstr>
      <vt:lpstr>JSP Action Tags </vt:lpstr>
      <vt:lpstr>JSP Action Tags</vt:lpstr>
      <vt:lpstr>JSP Action Tags List</vt:lpstr>
      <vt:lpstr>Note</vt:lpstr>
      <vt:lpstr>jsp:forward action tag </vt:lpstr>
      <vt:lpstr>Syntax of jsp:forward action tag without parameter </vt:lpstr>
      <vt:lpstr>Syntax of jsp:forward action tag with parameter</vt:lpstr>
      <vt:lpstr>Example of jsp:forward action tag without parameter </vt:lpstr>
      <vt:lpstr>Index.jsp</vt:lpstr>
      <vt:lpstr>printDate.jsp</vt:lpstr>
      <vt:lpstr>Example of jsp:forward action tag with parameter </vt:lpstr>
      <vt:lpstr>Index.jsp</vt:lpstr>
      <vt:lpstr>printDate.jsp </vt:lpstr>
      <vt:lpstr>jsp:include action tag </vt:lpstr>
      <vt:lpstr>Advantage of jsp:include action tag </vt:lpstr>
      <vt:lpstr>Difference between jsp include directive and include action </vt:lpstr>
      <vt:lpstr>Syntax of jsp:include action tag without parameter</vt:lpstr>
      <vt:lpstr>Syntax of jsp:include action tag with parameter</vt:lpstr>
      <vt:lpstr>Example of jsp:include action tag without parameter </vt:lpstr>
      <vt:lpstr>Index.jsp</vt:lpstr>
      <vt:lpstr>printDate.jsp</vt:lpstr>
      <vt:lpstr>Java Bean </vt:lpstr>
      <vt:lpstr>Java Bean</vt:lpstr>
      <vt:lpstr>Why use Java Bean? </vt:lpstr>
      <vt:lpstr>Simple example of java bean class</vt:lpstr>
      <vt:lpstr>How to access the java bean class fields? </vt:lpstr>
      <vt:lpstr>Example</vt:lpstr>
      <vt:lpstr>Note</vt:lpstr>
      <vt:lpstr>jsp:useBean action tag </vt:lpstr>
      <vt:lpstr>Syntax of jsp:useBean action tag</vt:lpstr>
      <vt:lpstr>Attributes and Usage of jsp:useBean action tag </vt:lpstr>
      <vt:lpstr>Simple example of jsp:useBean action tag</vt:lpstr>
      <vt:lpstr>Calculator.java (Simple Bean Class)</vt:lpstr>
      <vt:lpstr>Index.jsp</vt:lpstr>
      <vt:lpstr>jsp:setProperty and jsp:getProperty action tags</vt:lpstr>
      <vt:lpstr>Syntax of jsp:setProperty action tag </vt:lpstr>
      <vt:lpstr>Example of jsp:setProperty action tag if you have to set all the values of incoming request in the bean </vt:lpstr>
      <vt:lpstr>Example of jsp:setProperty action tag if you have to set value of the incoming specific property </vt:lpstr>
      <vt:lpstr>Example of jsp:setProperty action tag if you have to set a specific value in the property </vt:lpstr>
      <vt:lpstr>Jsp:getProperty action tag </vt:lpstr>
      <vt:lpstr>Syntax of jsp:getProperty action tag </vt:lpstr>
      <vt:lpstr>Simple example of jsp:getProperty action tag </vt:lpstr>
      <vt:lpstr>Example of bean development in JSP </vt:lpstr>
      <vt:lpstr>Index.html</vt:lpstr>
      <vt:lpstr>Userbean</vt:lpstr>
      <vt:lpstr>Process.jsp</vt:lpstr>
      <vt:lpstr>jsp:plugin action tag </vt:lpstr>
      <vt:lpstr>jsp:plugin action tag </vt:lpstr>
      <vt:lpstr>Syntax of jsp:plugin action tag </vt:lpstr>
      <vt:lpstr>Example of displaying applet in JSP </vt:lpstr>
      <vt:lpstr>Index.jsp</vt:lpstr>
      <vt:lpstr>MouseDrag.java</vt:lpstr>
      <vt:lpstr>Expression Language (EL) in JSP </vt:lpstr>
      <vt:lpstr>Expression Language</vt:lpstr>
      <vt:lpstr>Syntax for Expression Language (EL) </vt:lpstr>
      <vt:lpstr>Implicit Objects in Expression Language (EL) </vt:lpstr>
      <vt:lpstr>Simple example of Expression Language that prints the name of the user </vt:lpstr>
      <vt:lpstr>Index.jsp</vt:lpstr>
      <vt:lpstr>Process.jsp</vt:lpstr>
      <vt:lpstr>Example of Expression Language that prints the value set in the session scope </vt:lpstr>
      <vt:lpstr>Index.jsp</vt:lpstr>
      <vt:lpstr>Process.jsp</vt:lpstr>
      <vt:lpstr>Reserve words in EL </vt:lpstr>
      <vt:lpstr>JSTL (JSP Standard Tag Library) </vt:lpstr>
      <vt:lpstr>JSTL (JSP Standard Tag Library) </vt:lpstr>
      <vt:lpstr>Advantage of JSTL</vt:lpstr>
      <vt:lpstr>5 Types of JSTL Tags</vt:lpstr>
      <vt:lpstr>Note</vt:lpstr>
      <vt:lpstr>JSTL Core Tags </vt:lpstr>
      <vt:lpstr>Syntax for defining core tags </vt:lpstr>
      <vt:lpstr>Note </vt:lpstr>
      <vt:lpstr>c:catch </vt:lpstr>
      <vt:lpstr>Example with out catch tag</vt:lpstr>
      <vt:lpstr>Example1 of c:catch  JSP Execution won’t be terminated </vt:lpstr>
      <vt:lpstr>Example2 of c:catch  JSP Execution won’t be terminated and We can print exception details on screen </vt:lpstr>
      <vt:lpstr>c:out </vt:lpstr>
      <vt:lpstr>Example of c:out </vt:lpstr>
      <vt:lpstr>process.jsp</vt:lpstr>
      <vt:lpstr>c:import </vt:lpstr>
      <vt:lpstr>Example of c:import </vt:lpstr>
      <vt:lpstr>index.jsp</vt:lpstr>
      <vt:lpstr>Example of c:import to display the source code </vt:lpstr>
      <vt:lpstr>c:foreach</vt:lpstr>
      <vt:lpstr>Example of c:forEach </vt:lpstr>
      <vt:lpstr>C:if</vt:lpstr>
      <vt:lpstr>Example of c:if</vt:lpstr>
      <vt:lpstr>C:redirect</vt:lpstr>
      <vt:lpstr>How can we extend JSP technology? </vt:lpstr>
      <vt:lpstr>Custom Tags</vt:lpstr>
      <vt:lpstr>Custom Tag</vt:lpstr>
      <vt:lpstr>Advantages of Custom Tags </vt:lpstr>
      <vt:lpstr>Syntax to use custom tag </vt:lpstr>
      <vt:lpstr>JSP Custom Tag API </vt:lpstr>
      <vt:lpstr> Hierarchy of Tags</vt:lpstr>
      <vt:lpstr>JspTag interface </vt:lpstr>
      <vt:lpstr>Tag interface </vt:lpstr>
      <vt:lpstr>Fields of Tag interface </vt:lpstr>
      <vt:lpstr>Methods of Tag interface </vt:lpstr>
      <vt:lpstr>IterationTag interface </vt:lpstr>
      <vt:lpstr>Field of IterationTag interface </vt:lpstr>
      <vt:lpstr>Method of Tag interface </vt:lpstr>
      <vt:lpstr>TagSupport class </vt:lpstr>
      <vt:lpstr>Example of JSP Custom Tag </vt:lpstr>
      <vt:lpstr>Understanding flow of custom tag in jsp </vt:lpstr>
      <vt:lpstr>1) Create the Tag handler class </vt:lpstr>
      <vt:lpstr>1. MyTagHandler.java</vt:lpstr>
      <vt:lpstr>2) Create the TLD file </vt:lpstr>
      <vt:lpstr>MyTags.tld </vt:lpstr>
      <vt:lpstr>3) Create the JSP file </vt:lpstr>
      <vt:lpstr>Index.jsp</vt:lpstr>
      <vt:lpstr>Attributes in JSP Custom Tag </vt:lpstr>
      <vt:lpstr>Let's understand the attribute by the tag given below: </vt:lpstr>
      <vt:lpstr>Simple example of attribute in JSP Custom Tag </vt:lpstr>
      <vt:lpstr>Index.jsp</vt:lpstr>
      <vt:lpstr>CubeNumber.java</vt:lpstr>
      <vt:lpstr>mytags.tld</vt:lpstr>
      <vt:lpstr>Output</vt:lpstr>
      <vt:lpstr>Custom URI in JSP Custom Tag </vt:lpstr>
      <vt:lpstr>Example to use custom URI in JSP Custom Tag </vt:lpstr>
      <vt:lpstr>Index.jsp</vt:lpstr>
      <vt:lpstr>Web.xml</vt:lpstr>
      <vt:lpstr>Mytags.tld</vt:lpstr>
      <vt:lpstr>PrintDate.java</vt:lpstr>
      <vt:lpstr>Can we use JavaScript with JSP Pages?</vt:lpstr>
      <vt:lpstr>Web Application / Enterprise Application Layers</vt:lpstr>
      <vt:lpstr>MVC in JSP </vt:lpstr>
      <vt:lpstr>MVC in JSP</vt:lpstr>
      <vt:lpstr>MVC Architecture</vt:lpstr>
      <vt:lpstr>Difference between MVC1 and MVC2 Architectures</vt:lpstr>
      <vt:lpstr>***Difference between Model 1 and Model 2 Architecture</vt:lpstr>
      <vt:lpstr>Advantage of MVC (Model 2) Architecture </vt:lpstr>
      <vt:lpstr> High-level MVC (Model 2) Architecture Flow</vt:lpstr>
      <vt:lpstr>Example of following MVC in JSP </vt:lpstr>
      <vt:lpstr>Index.jsp</vt:lpstr>
      <vt:lpstr>ControllerServlet</vt:lpstr>
      <vt:lpstr>PowerPoint Presentation</vt:lpstr>
      <vt:lpstr>LoginBean.java</vt:lpstr>
      <vt:lpstr>login-success.jsp</vt:lpstr>
      <vt:lpstr>loginError.jsp</vt:lpstr>
      <vt:lpstr>web.xml</vt:lpstr>
      <vt:lpstr>Input screen</vt:lpstr>
      <vt:lpstr>Failure Output screen</vt:lpstr>
      <vt:lpstr>Success output screen</vt:lpstr>
      <vt:lpstr>JSP Best Practices </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dc:title>
  <dc:creator>Arepalli, Manga Rao</dc:creator>
  <cp:lastModifiedBy>Arepalli, Manga Rao</cp:lastModifiedBy>
  <cp:revision>130</cp:revision>
  <dcterms:created xsi:type="dcterms:W3CDTF">2015-09-09T07:34:00Z</dcterms:created>
  <dcterms:modified xsi:type="dcterms:W3CDTF">2017-07-10T04:42:44Z</dcterms:modified>
</cp:coreProperties>
</file>