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40" y="1389732"/>
            <a:ext cx="77533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0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Common Mistakes Every Beginner Java Programmer Makes: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dirty="0"/>
              <a:t>. Accessing non-static members from static methods (mostly from the main method)</a:t>
            </a:r>
          </a:p>
          <a:p>
            <a:r>
              <a:rPr lang="en-US" dirty="0"/>
              <a:t>2. Missing closing curly braces</a:t>
            </a:r>
          </a:p>
          <a:p>
            <a:r>
              <a:rPr lang="en-US" dirty="0"/>
              <a:t>3. Missing break in switch case construct</a:t>
            </a:r>
          </a:p>
          <a:p>
            <a:r>
              <a:rPr lang="en-US" dirty="0"/>
              <a:t>4. Confusing assignment with comparison (= and ==)</a:t>
            </a:r>
          </a:p>
          <a:p>
            <a:r>
              <a:rPr lang="en-US" dirty="0"/>
              <a:t>5. Confusing object comparison (== instead of .equals)</a:t>
            </a:r>
          </a:p>
          <a:p>
            <a:r>
              <a:rPr lang="en-US" dirty="0"/>
              <a:t>6. Confusing about 0-based or 1-based index</a:t>
            </a:r>
          </a:p>
          <a:p>
            <a:r>
              <a:rPr lang="en-US" dirty="0"/>
              <a:t>7. Using less restrictive access modifiers</a:t>
            </a:r>
          </a:p>
          <a:p>
            <a:r>
              <a:rPr lang="en-US" dirty="0"/>
              <a:t>8. Forgetting to free resources </a:t>
            </a:r>
          </a:p>
          <a:p>
            <a:r>
              <a:rPr lang="en-US" dirty="0"/>
              <a:t>9. Ignoring Exceptions</a:t>
            </a:r>
          </a:p>
          <a:p>
            <a:r>
              <a:rPr lang="en-US" dirty="0"/>
              <a:t>10. Modifying a collection while iterating it</a:t>
            </a:r>
          </a:p>
        </p:txBody>
      </p:sp>
    </p:spTree>
    <p:extLst>
      <p:ext uri="{BB962C8B-B14F-4D97-AF65-F5344CB8AC3E}">
        <p14:creationId xmlns:p14="http://schemas.microsoft.com/office/powerpoint/2010/main" val="1031513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10 Common Mistakes Every Beginner Java Programmer Makes: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Common Mistakes Every Beginner Java Programmer Makes: </dc:title>
  <dc:creator>Arepalli, Manga Rao</dc:creator>
  <cp:lastModifiedBy>Arepalli, Manga Rao</cp:lastModifiedBy>
  <cp:revision>2</cp:revision>
  <dcterms:created xsi:type="dcterms:W3CDTF">2017-05-04T08:25:09Z</dcterms:created>
  <dcterms:modified xsi:type="dcterms:W3CDTF">2017-05-04T08:28:21Z</dcterms:modified>
</cp:coreProperties>
</file>