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67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3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646464"/>
                </a:solidFill>
                <a:latin typeface="verdana" panose="020B0604030504040204" pitchFamily="34" charset="0"/>
              </a:rPr>
              <a:t>@Target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ElementType.TYPE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value1();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value2();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6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to specify </a:t>
            </a:r>
            <a:r>
              <a:rPr lang="en-US" b="1" dirty="0" err="1"/>
              <a:t>annoation</a:t>
            </a:r>
            <a:r>
              <a:rPr lang="en-US" b="1" dirty="0"/>
              <a:t> for a class, methods or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80311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646464"/>
                </a:solidFill>
                <a:latin typeface="verdana" panose="020B0604030504040204" pitchFamily="34" charset="0"/>
              </a:rPr>
              <a:t>@Target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ElementType.TYPE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ElementType.FIELD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ElementType.METHOD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})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value1();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value2();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2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@Retention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annotation is used to specify to what level annotation will be available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31636"/>
              </p:ext>
            </p:extLst>
          </p:nvPr>
        </p:nvGraphicFramePr>
        <p:xfrm>
          <a:off x="1101955" y="2873031"/>
          <a:ext cx="9098113" cy="2575560"/>
        </p:xfrm>
        <a:graphic>
          <a:graphicData uri="http://schemas.openxmlformats.org/drawingml/2006/table">
            <a:tbl>
              <a:tblPr/>
              <a:tblGrid>
                <a:gridCol w="3135194"/>
                <a:gridCol w="5962919"/>
              </a:tblGrid>
              <a:tr h="157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RetentionPolicy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02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2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Availability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02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2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RetentionPolicy.SOURCE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refers to the source code, discarded during compilation. It will not be available in the compiled class.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RetentionPolicy.CLASS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refers to the .class file, available to java compiler but not to JVM . It is included in the class file.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RetentionPolicy.RUNTIME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refers to the runtime, available to java compiler and JVM 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6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to specify the RetentionPolicy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646464"/>
                </a:solidFill>
                <a:latin typeface="verdana" panose="020B0604030504040204" pitchFamily="34" charset="0"/>
              </a:rPr>
              <a:t>@Retention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RetentionPolicy.RUNTIME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646464"/>
                </a:solidFill>
                <a:latin typeface="verdana" panose="020B0604030504040204" pitchFamily="34" charset="0"/>
              </a:rPr>
              <a:t>@Target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ElementType.TYPE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value1();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value2();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4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546" y="0"/>
            <a:ext cx="8596668" cy="746975"/>
          </a:xfrm>
        </p:spPr>
        <p:txBody>
          <a:bodyPr>
            <a:noAutofit/>
          </a:bodyPr>
          <a:lstStyle/>
          <a:p>
            <a:r>
              <a:rPr lang="en-US" sz="2400" dirty="0"/>
              <a:t>Example of custom annotation: creating, applying and accessing annotation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6975"/>
            <a:ext cx="8596668" cy="5294387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/>
              <a:t>Let's see the simple example of </a:t>
            </a:r>
            <a:r>
              <a:rPr lang="en-US" dirty="0" smtClean="0"/>
              <a:t>creating</a:t>
            </a:r>
            <a:r>
              <a:rPr lang="en-US" dirty="0"/>
              <a:t>, applying </a:t>
            </a:r>
            <a:r>
              <a:rPr lang="en-US" dirty="0" smtClean="0"/>
              <a:t>a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//Creating 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java.lang.annotation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java.lang.reflect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82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8200"/>
                </a:solidFill>
                <a:latin typeface="verdana" panose="020B0604030504040204" pitchFamily="34" charset="0"/>
              </a:rPr>
              <a:t>//Creating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 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RetentionPolicy.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RUNTIME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METHOD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@interface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MyAnnotation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value();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//Applying 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 = 10)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"Hello Good morning"</a:t>
            </a:r>
            <a:r>
              <a:rPr lang="en-US" b="1" i="1" u="sng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3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7577"/>
            <a:ext cx="8596668" cy="578378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//Accessing 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TestCustomAnnotation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NoSuchMethodException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SecurityException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myClass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sayHello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.getAnnotation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MyAnnotation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myAnnotation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7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built-in </a:t>
            </a:r>
            <a:r>
              <a:rPr lang="en-US" b="1" dirty="0" err="1"/>
              <a:t>annotaions</a:t>
            </a:r>
            <a:r>
              <a:rPr lang="en-US" b="1" dirty="0"/>
              <a:t> are used in real scenario?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real scenario, java programmer only need to apply annotation. </a:t>
            </a:r>
            <a:r>
              <a:rPr lang="en-US" dirty="0" err="1">
                <a:solidFill>
                  <a:srgbClr val="FF0000"/>
                </a:solidFill>
              </a:rPr>
              <a:t>He/She</a:t>
            </a:r>
            <a:r>
              <a:rPr lang="en-US" dirty="0">
                <a:solidFill>
                  <a:srgbClr val="FF0000"/>
                </a:solidFill>
              </a:rPr>
              <a:t> doesn't need to create and access annotation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Creating </a:t>
            </a:r>
            <a:r>
              <a:rPr lang="en-US" dirty="0">
                <a:solidFill>
                  <a:srgbClr val="FF0000"/>
                </a:solidFill>
              </a:rPr>
              <a:t>and Accessing annotation is performed by the implementation provider. On behalf of the annotation, java compiler or JVM performs some additional operations.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1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@Inherited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default, annotations are not inherited to subclasses. The @Inherited annotation marks the annotation to be inherited to subclasses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646464"/>
                </a:solidFill>
                <a:latin typeface="verdana" panose="020B0604030504040204" pitchFamily="34" charset="0"/>
              </a:rPr>
              <a:t>@Inherited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ForEveryone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{ }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//Now it will be available to subclass also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ForEveryone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{ }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Superclass{}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Subclass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Superclass{}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9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@Documented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@Documented Marks the annotation for inclusion in the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8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3487"/>
            <a:ext cx="8596668" cy="56678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Java Custom annotations</a:t>
            </a:r>
            <a:r>
              <a:rPr lang="en-US" dirty="0"/>
              <a:t> or Java User-defined annotations are easy to create and use. The </a:t>
            </a:r>
            <a:r>
              <a:rPr lang="en-US" i="1" dirty="0"/>
              <a:t>@interface</a:t>
            </a:r>
            <a:r>
              <a:rPr lang="en-US" dirty="0"/>
              <a:t> element is used to declare an annotation. For example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{}  </a:t>
            </a:r>
          </a:p>
          <a:p>
            <a:pPr marL="0" indent="0">
              <a:buNone/>
            </a:pPr>
            <a:r>
              <a:rPr lang="en-US" dirty="0"/>
              <a:t>Here, </a:t>
            </a:r>
            <a:r>
              <a:rPr lang="en-US" dirty="0" err="1"/>
              <a:t>MyAnnotation</a:t>
            </a:r>
            <a:r>
              <a:rPr lang="en-US" dirty="0"/>
              <a:t> is the custom annotation name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>
                <a:solidFill>
                  <a:srgbClr val="610B4B"/>
                </a:solidFill>
                <a:latin typeface="erdana"/>
              </a:rPr>
              <a:t>Points to remember for java custom annotation signature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There are few points that should be remembered by the programmer.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Method should not have any throws clauses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Method should return one of the following: primitive data types, String, Class,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or array of these data types.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Method should not have any parameter.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We should attach @ just before interface keyword to define annotation.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may assign a default value to the method.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Annotation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There are three types of annotations.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Marker Annotation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Single-Value Annotation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Multi-Value Annotation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8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Marker Annotation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annotation that has no method, is called marker annotation. For example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@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@Override and @Deprecated are marker annotations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7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Single-Value Annotation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9403"/>
            <a:ext cx="8596668" cy="47019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annotation that has one method, is called single-value annotation. For example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dirty="0"/>
              <a:t>We can provide the default value also. For example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value()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b="1" dirty="0">
                <a:solidFill>
                  <a:srgbClr val="610B4B"/>
                </a:solidFill>
                <a:latin typeface="erdana"/>
              </a:rPr>
              <a:t>How to apply Single-Value Annotation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646464"/>
                </a:solidFill>
                <a:latin typeface="verdana" panose="020B0604030504040204" pitchFamily="34" charset="0"/>
              </a:rPr>
              <a:t>	@</a:t>
            </a:r>
            <a:r>
              <a:rPr lang="en-US" dirty="0" err="1">
                <a:solidFill>
                  <a:srgbClr val="646464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(value=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0" indent="0" algn="just">
              <a:buNone/>
            </a:pPr>
            <a:r>
              <a:rPr lang="en-US" dirty="0"/>
              <a:t>The value can be anything.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4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34096"/>
          </a:xfrm>
        </p:spPr>
        <p:txBody>
          <a:bodyPr>
            <a:normAutofit fontScale="90000"/>
          </a:bodyPr>
          <a:lstStyle/>
          <a:p>
            <a:r>
              <a:rPr lang="en-US" dirty="0"/>
              <a:t>3) </a:t>
            </a:r>
            <a:r>
              <a:rPr lang="en-US" dirty="0" err="1"/>
              <a:t>Mulit</a:t>
            </a:r>
            <a:r>
              <a:rPr lang="en-US" dirty="0"/>
              <a:t>-Value Annotation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43945"/>
            <a:ext cx="8596668" cy="53974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annotation that has more than one method, is called Multi-Value annotation. For example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value1();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value2();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value3();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r>
              <a:rPr lang="en-US" dirty="0"/>
              <a:t>We can provide the default value also. For example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value1()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value2()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value3()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"xyz"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just"/>
            <a:r>
              <a:rPr lang="en-US" b="1" dirty="0">
                <a:solidFill>
                  <a:srgbClr val="610B4B"/>
                </a:solidFill>
                <a:latin typeface="erdana"/>
              </a:rPr>
              <a:t>How to apply Multi-Value Annotation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646464"/>
                </a:solidFill>
                <a:latin typeface="verdana" panose="020B0604030504040204" pitchFamily="34" charset="0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(value1=</a:t>
            </a:r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</a:rPr>
              <a:t>101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,value2=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“amr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,value3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“Hyderabad"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9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Annotations used in custom annotations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@Target</a:t>
            </a:r>
          </a:p>
          <a:p>
            <a:r>
              <a:rPr lang="en-US" dirty="0"/>
              <a:t>@Retention</a:t>
            </a:r>
          </a:p>
          <a:p>
            <a:r>
              <a:rPr lang="en-US" dirty="0"/>
              <a:t>@Inherited</a:t>
            </a:r>
          </a:p>
          <a:p>
            <a:r>
              <a:rPr lang="en-US" dirty="0"/>
              <a:t>@Documented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3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@Target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java.lang.annotation.</a:t>
            </a:r>
            <a:r>
              <a:rPr lang="en-US" b="1" dirty="0" err="1"/>
              <a:t>ElementType</a:t>
            </a:r>
            <a:r>
              <a:rPr lang="en-US" dirty="0"/>
              <a:t> </a:t>
            </a:r>
            <a:r>
              <a:rPr lang="en-US" dirty="0" err="1"/>
              <a:t>enum</a:t>
            </a:r>
            <a:r>
              <a:rPr lang="en-US" dirty="0"/>
              <a:t> declares many constants to specify the type of element where annotation is to be applied such as TYPE, METHOD, FIELD etc. Let's see the constants of </a:t>
            </a:r>
            <a:r>
              <a:rPr lang="en-US" dirty="0" err="1"/>
              <a:t>ElementType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65151"/>
              </p:ext>
            </p:extLst>
          </p:nvPr>
        </p:nvGraphicFramePr>
        <p:xfrm>
          <a:off x="1037560" y="3314991"/>
          <a:ext cx="7542066" cy="2956560"/>
        </p:xfrm>
        <a:graphic>
          <a:graphicData uri="http://schemas.openxmlformats.org/drawingml/2006/table">
            <a:tbl>
              <a:tblPr/>
              <a:tblGrid>
                <a:gridCol w="3771033"/>
                <a:gridCol w="377103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Element Types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B88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8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8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Where the annotation can be applied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B88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8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8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class, interface or enumeration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FIELD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fields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LOCAL_VARIABLE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local variables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ANNOTATION_TYPE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annotation type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parameter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12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to specify annoation for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646464"/>
                </a:solidFill>
                <a:latin typeface="verdana" panose="020B0604030504040204" pitchFamily="34" charset="0"/>
              </a:rPr>
              <a:t>@Target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ElementType.TYPE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@interface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MyAnnotation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value1();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value2();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65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1145</TotalTime>
  <Words>357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erdana</vt:lpstr>
      <vt:lpstr>Times New Roman</vt:lpstr>
      <vt:lpstr>Trebuchet MS</vt:lpstr>
      <vt:lpstr>Verdana</vt:lpstr>
      <vt:lpstr>Wingdings 3</vt:lpstr>
      <vt:lpstr>Facet</vt:lpstr>
      <vt:lpstr>Annotations</vt:lpstr>
      <vt:lpstr>PowerPoint Presentation</vt:lpstr>
      <vt:lpstr>Types of Annotation </vt:lpstr>
      <vt:lpstr>1) Marker Annotation </vt:lpstr>
      <vt:lpstr>2) Single-Value Annotation </vt:lpstr>
      <vt:lpstr>3) Mulit-Value Annotation </vt:lpstr>
      <vt:lpstr>Built-in Annotations used in custom annotations in java </vt:lpstr>
      <vt:lpstr>@Target </vt:lpstr>
      <vt:lpstr>Example to specify annoation for a class</vt:lpstr>
      <vt:lpstr>PowerPoint Presentation</vt:lpstr>
      <vt:lpstr>Example to specify annoation for a class, methods or fields</vt:lpstr>
      <vt:lpstr>@Retention</vt:lpstr>
      <vt:lpstr>Example to specify the RetentionPolicy</vt:lpstr>
      <vt:lpstr>Example of custom annotation: creating, applying and accessing annotation </vt:lpstr>
      <vt:lpstr>PowerPoint Presentation</vt:lpstr>
      <vt:lpstr>How built-in annotaions are used in real scenario?</vt:lpstr>
      <vt:lpstr>@Inherited </vt:lpstr>
      <vt:lpstr>@Documented 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Annotations</dc:title>
  <dc:creator>Arepalli, Manga Rao</dc:creator>
  <cp:lastModifiedBy>Arepalli, Manga Rao</cp:lastModifiedBy>
  <cp:revision>12</cp:revision>
  <dcterms:created xsi:type="dcterms:W3CDTF">2016-09-26T10:32:14Z</dcterms:created>
  <dcterms:modified xsi:type="dcterms:W3CDTF">2016-09-27T17:43:37Z</dcterms:modified>
</cp:coreProperties>
</file>