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629"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166982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32152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859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2287882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860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1363242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269840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41856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265732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2FD95-6235-4C0F-852E-9ED83F5DAFDE}" type="datetimeFigureOut">
              <a:rPr lang="en-US" smtClean="0"/>
              <a:t>7/27/2015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315428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32FD95-6235-4C0F-852E-9ED83F5DAFDE}" type="datetimeFigureOut">
              <a:rPr lang="en-US" smtClean="0"/>
              <a:t>7/27/2015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175428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32FD95-6235-4C0F-852E-9ED83F5DAFDE}" type="datetimeFigureOut">
              <a:rPr lang="en-US" smtClean="0"/>
              <a:t>7/27/2015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346836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32FD95-6235-4C0F-852E-9ED83F5DAFDE}" type="datetimeFigureOut">
              <a:rPr lang="en-US" smtClean="0"/>
              <a:t>7/27/2015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367892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2FD95-6235-4C0F-852E-9ED83F5DAFDE}" type="datetimeFigureOut">
              <a:rPr lang="en-US" smtClean="0"/>
              <a:t>7/27/2015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376964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2FD95-6235-4C0F-852E-9ED83F5DAFDE}" type="datetimeFigureOut">
              <a:rPr lang="en-US" smtClean="0"/>
              <a:t>7/27/2015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157025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2FD95-6235-4C0F-852E-9ED83F5DAFDE}" type="datetimeFigureOut">
              <a:rPr lang="en-US" smtClean="0"/>
              <a:t>7/27/2015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CD7B6-0145-4F2C-BC4D-E6D70AC3BB57}" type="slidenum">
              <a:rPr lang="en-US" smtClean="0"/>
              <a:t>‹#›</a:t>
            </a:fld>
            <a:endParaRPr lang="en-US"/>
          </a:p>
        </p:txBody>
      </p:sp>
    </p:spTree>
    <p:extLst>
      <p:ext uri="{BB962C8B-B14F-4D97-AF65-F5344CB8AC3E}">
        <p14:creationId xmlns:p14="http://schemas.microsoft.com/office/powerpoint/2010/main" val="172297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32FD95-6235-4C0F-852E-9ED83F5DAFDE}" type="datetimeFigureOut">
              <a:rPr lang="en-US" smtClean="0"/>
              <a:t>7/27/2015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1CD7B6-0145-4F2C-BC4D-E6D70AC3BB57}" type="slidenum">
              <a:rPr lang="en-US" smtClean="0"/>
              <a:t>‹#›</a:t>
            </a:fld>
            <a:endParaRPr lang="en-US"/>
          </a:p>
        </p:txBody>
      </p:sp>
    </p:spTree>
    <p:extLst>
      <p:ext uri="{BB962C8B-B14F-4D97-AF65-F5344CB8AC3E}">
        <p14:creationId xmlns:p14="http://schemas.microsoft.com/office/powerpoint/2010/main" val="42817449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Data Structures</a:t>
            </a:r>
            <a:endParaRPr lang="en-US" dirty="0"/>
          </a:p>
        </p:txBody>
      </p:sp>
    </p:spTree>
    <p:extLst>
      <p:ext uri="{BB962C8B-B14F-4D97-AF65-F5344CB8AC3E}">
        <p14:creationId xmlns:p14="http://schemas.microsoft.com/office/powerpoint/2010/main" val="50563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err="1" smtClean="0"/>
              <a:t>Datastructure</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 structure represents structure of the data. It is the process of arranging data in particular order</a:t>
            </a:r>
            <a:r>
              <a:rPr lang="en-US" dirty="0" smtClean="0"/>
              <a:t>.</a:t>
            </a:r>
          </a:p>
          <a:p>
            <a:r>
              <a:rPr lang="en-US" dirty="0"/>
              <a:t>The data structures provided by the Java utility package are very powerful and perform a wide range of </a:t>
            </a:r>
            <a:r>
              <a:rPr lang="en-US" dirty="0" smtClean="0"/>
              <a:t>functions</a:t>
            </a:r>
          </a:p>
          <a:p>
            <a:pPr lvl="1"/>
            <a:r>
              <a:rPr lang="en-US" dirty="0"/>
              <a:t>Enumeration</a:t>
            </a:r>
          </a:p>
          <a:p>
            <a:pPr lvl="1"/>
            <a:r>
              <a:rPr lang="en-US" dirty="0" err="1"/>
              <a:t>BitSet</a:t>
            </a:r>
            <a:endParaRPr lang="en-US" dirty="0"/>
          </a:p>
          <a:p>
            <a:pPr lvl="1"/>
            <a:r>
              <a:rPr lang="en-US" dirty="0"/>
              <a:t>Vector</a:t>
            </a:r>
          </a:p>
          <a:p>
            <a:pPr lvl="1"/>
            <a:r>
              <a:rPr lang="en-US" dirty="0"/>
              <a:t>Stack</a:t>
            </a:r>
          </a:p>
          <a:p>
            <a:pPr lvl="1"/>
            <a:r>
              <a:rPr lang="en-US" dirty="0"/>
              <a:t>Dictionary</a:t>
            </a:r>
          </a:p>
          <a:p>
            <a:pPr lvl="1"/>
            <a:r>
              <a:rPr lang="en-US" dirty="0" err="1"/>
              <a:t>Hashtable</a:t>
            </a:r>
            <a:endParaRPr lang="en-US" dirty="0"/>
          </a:p>
          <a:p>
            <a:pPr lvl="1"/>
            <a:r>
              <a:rPr lang="en-US" dirty="0" smtClean="0"/>
              <a:t>Properties</a:t>
            </a:r>
          </a:p>
          <a:p>
            <a:pPr marL="457200" lvl="1" indent="0">
              <a:buNone/>
            </a:pPr>
            <a:r>
              <a:rPr lang="en-US" b="1" dirty="0" smtClean="0"/>
              <a:t>Note: </a:t>
            </a:r>
            <a:r>
              <a:rPr lang="en-US" dirty="0" smtClean="0"/>
              <a:t>All </a:t>
            </a:r>
            <a:r>
              <a:rPr lang="en-US" dirty="0"/>
              <a:t>these classes are now legacy and Java-2 has introduced a new framework called Collections Framework, which is discussed in next </a:t>
            </a:r>
            <a:r>
              <a:rPr lang="en-US" dirty="0" smtClean="0"/>
              <a:t>chapter:</a:t>
            </a:r>
            <a:endParaRPr lang="en-US" dirty="0"/>
          </a:p>
          <a:p>
            <a:pPr lvl="1"/>
            <a:endParaRPr lang="en-US" dirty="0"/>
          </a:p>
        </p:txBody>
      </p:sp>
    </p:spTree>
    <p:extLst>
      <p:ext uri="{BB962C8B-B14F-4D97-AF65-F5344CB8AC3E}">
        <p14:creationId xmlns:p14="http://schemas.microsoft.com/office/powerpoint/2010/main" val="343408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Enumeration</a:t>
            </a:r>
            <a:endParaRPr lang="en-US" dirty="0"/>
          </a:p>
        </p:txBody>
      </p:sp>
      <p:sp>
        <p:nvSpPr>
          <p:cNvPr id="3" name="Content Placeholder 2"/>
          <p:cNvSpPr>
            <a:spLocks noGrp="1"/>
          </p:cNvSpPr>
          <p:nvPr>
            <p:ph idx="1"/>
          </p:nvPr>
        </p:nvSpPr>
        <p:spPr/>
        <p:txBody>
          <a:bodyPr/>
          <a:lstStyle/>
          <a:p>
            <a:r>
              <a:rPr lang="en-US" dirty="0"/>
              <a:t>The Enumeration interface isn't itself a data structure, but it is very important within the context of other data structures. The Enumeration interface defines a means to retrieve successive elements from a data structure</a:t>
            </a:r>
            <a:r>
              <a:rPr lang="en-US" dirty="0" smtClean="0"/>
              <a:t>.</a:t>
            </a:r>
          </a:p>
          <a:p>
            <a:r>
              <a:rPr lang="en-US" dirty="0"/>
              <a:t>For example, Enumeration defines a method called </a:t>
            </a:r>
            <a:r>
              <a:rPr lang="en-US" dirty="0" err="1"/>
              <a:t>nextElement</a:t>
            </a:r>
            <a:r>
              <a:rPr lang="en-US" dirty="0"/>
              <a:t> that is used to get the next element in a data structure that contains multiple elements</a:t>
            </a:r>
            <a:r>
              <a:rPr lang="en-US" dirty="0" smtClean="0"/>
              <a:t>.</a:t>
            </a:r>
          </a:p>
          <a:p>
            <a:r>
              <a:rPr lang="en-US" dirty="0"/>
              <a:t>This legacy interface has been </a:t>
            </a:r>
            <a:r>
              <a:rPr lang="en-US" dirty="0" err="1"/>
              <a:t>superceded</a:t>
            </a:r>
            <a:r>
              <a:rPr lang="en-US" dirty="0"/>
              <a:t> by Iterator. Although not deprecated, Enumeration is considered obsolete for new code. However, it is used by several methods defined by the legacy classes such as Vector and Properties, is used by several other API classes, and is currently in widespread use in application code.</a:t>
            </a:r>
          </a:p>
        </p:txBody>
      </p:sp>
    </p:spTree>
    <p:extLst>
      <p:ext uri="{BB962C8B-B14F-4D97-AF65-F5344CB8AC3E}">
        <p14:creationId xmlns:p14="http://schemas.microsoft.com/office/powerpoint/2010/main" val="137901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methods declared by Enumeration are summarized in the following table:</a:t>
            </a:r>
          </a:p>
        </p:txBody>
      </p:sp>
      <p:sp>
        <p:nvSpPr>
          <p:cNvPr id="3" name="Content Placeholder 2"/>
          <p:cNvSpPr>
            <a:spLocks noGrp="1"/>
          </p:cNvSpPr>
          <p:nvPr>
            <p:ph idx="1"/>
          </p:nvPr>
        </p:nvSpPr>
        <p:spPr/>
        <p:txBody>
          <a:bodyPr/>
          <a:lstStyle/>
          <a:p>
            <a:r>
              <a:rPr lang="en-US" b="1" dirty="0" err="1"/>
              <a:t>boolean</a:t>
            </a:r>
            <a:r>
              <a:rPr lang="en-US" b="1" dirty="0"/>
              <a:t> </a:t>
            </a:r>
            <a:r>
              <a:rPr lang="en-US" b="1" dirty="0" err="1"/>
              <a:t>hasMoreElements</a:t>
            </a:r>
            <a:r>
              <a:rPr lang="en-US" b="1" dirty="0"/>
              <a:t>( )</a:t>
            </a:r>
            <a:r>
              <a:rPr lang="en-US" dirty="0"/>
              <a:t> When implemented, it must return true while there are still more elements to extract, and false when all the elements have been enumerated.</a:t>
            </a:r>
          </a:p>
          <a:p>
            <a:r>
              <a:rPr lang="en-US" b="1" dirty="0"/>
              <a:t>Object </a:t>
            </a:r>
            <a:r>
              <a:rPr lang="en-US" b="1" dirty="0" err="1"/>
              <a:t>nextElement</a:t>
            </a:r>
            <a:r>
              <a:rPr lang="en-US" b="1" dirty="0"/>
              <a:t>( )</a:t>
            </a:r>
            <a:r>
              <a:rPr lang="en-US" dirty="0"/>
              <a:t> This returns the next object in the enumeration as a generic Object reference.</a:t>
            </a:r>
          </a:p>
          <a:p>
            <a:endParaRPr lang="en-US" dirty="0"/>
          </a:p>
        </p:txBody>
      </p:sp>
    </p:spTree>
    <p:extLst>
      <p:ext uri="{BB962C8B-B14F-4D97-AF65-F5344CB8AC3E}">
        <p14:creationId xmlns:p14="http://schemas.microsoft.com/office/powerpoint/2010/main" val="370796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677334" y="1261873"/>
            <a:ext cx="8596668" cy="4779490"/>
          </a:xfrm>
        </p:spPr>
        <p:txBody>
          <a:bodyPr>
            <a:noAutofit/>
          </a:bodyPr>
          <a:lstStyle/>
          <a:p>
            <a:pPr marL="0" indent="0">
              <a:buNone/>
            </a:pPr>
            <a:r>
              <a:rPr lang="en-US" sz="900" dirty="0"/>
              <a:t>import </a:t>
            </a:r>
            <a:r>
              <a:rPr lang="en-US" sz="900" dirty="0" err="1"/>
              <a:t>java.util.Vector</a:t>
            </a:r>
            <a:r>
              <a:rPr lang="en-US" sz="900" dirty="0"/>
              <a:t>;</a:t>
            </a:r>
          </a:p>
          <a:p>
            <a:r>
              <a:rPr lang="en-US" sz="900" dirty="0"/>
              <a:t>import </a:t>
            </a:r>
            <a:r>
              <a:rPr lang="en-US" sz="900" dirty="0" err="1"/>
              <a:t>java.util.Enumeration</a:t>
            </a:r>
            <a:r>
              <a:rPr lang="en-US" sz="900" dirty="0"/>
              <a:t>;</a:t>
            </a:r>
          </a:p>
          <a:p>
            <a:r>
              <a:rPr lang="en-US" sz="900" dirty="0"/>
              <a:t> </a:t>
            </a:r>
          </a:p>
          <a:p>
            <a:r>
              <a:rPr lang="en-US" sz="900" dirty="0"/>
              <a:t>public class </a:t>
            </a:r>
            <a:r>
              <a:rPr lang="en-US" sz="900" dirty="0" err="1"/>
              <a:t>EnumerationTester</a:t>
            </a:r>
            <a:r>
              <a:rPr lang="en-US" sz="900" dirty="0"/>
              <a:t> {</a:t>
            </a:r>
          </a:p>
          <a:p>
            <a:r>
              <a:rPr lang="en-US" sz="900" dirty="0"/>
              <a:t> </a:t>
            </a:r>
          </a:p>
          <a:p>
            <a:r>
              <a:rPr lang="en-US" sz="900" dirty="0"/>
              <a:t>   public static void main(String </a:t>
            </a:r>
            <a:r>
              <a:rPr lang="en-US" sz="900" dirty="0" err="1"/>
              <a:t>args</a:t>
            </a:r>
            <a:r>
              <a:rPr lang="en-US" sz="900" dirty="0"/>
              <a:t>[]) {</a:t>
            </a:r>
          </a:p>
          <a:p>
            <a:r>
              <a:rPr lang="en-US" sz="900" dirty="0"/>
              <a:t>      Enumeration </a:t>
            </a:r>
            <a:r>
              <a:rPr lang="en-US" sz="900" dirty="0" err="1" smtClean="0"/>
              <a:t>days;s</a:t>
            </a:r>
            <a:endParaRPr lang="en-US" sz="900" dirty="0"/>
          </a:p>
          <a:p>
            <a:r>
              <a:rPr lang="en-US" sz="900" dirty="0"/>
              <a:t>      Vector </a:t>
            </a:r>
            <a:r>
              <a:rPr lang="en-US" sz="900" dirty="0" err="1"/>
              <a:t>dayNames</a:t>
            </a:r>
            <a:r>
              <a:rPr lang="en-US" sz="900" dirty="0"/>
              <a:t> = new Vector();</a:t>
            </a:r>
          </a:p>
          <a:p>
            <a:r>
              <a:rPr lang="en-US" sz="900" dirty="0"/>
              <a:t>      </a:t>
            </a:r>
            <a:r>
              <a:rPr lang="en-US" sz="900" dirty="0" err="1"/>
              <a:t>dayNames.add</a:t>
            </a:r>
            <a:r>
              <a:rPr lang="en-US" sz="900" dirty="0"/>
              <a:t>("Sunday");</a:t>
            </a:r>
          </a:p>
          <a:p>
            <a:r>
              <a:rPr lang="en-US" sz="900" dirty="0"/>
              <a:t>      </a:t>
            </a:r>
            <a:r>
              <a:rPr lang="en-US" sz="900" dirty="0" err="1"/>
              <a:t>dayNames.add</a:t>
            </a:r>
            <a:r>
              <a:rPr lang="en-US" sz="900" dirty="0"/>
              <a:t>("Monday");</a:t>
            </a:r>
          </a:p>
          <a:p>
            <a:r>
              <a:rPr lang="en-US" sz="900" dirty="0"/>
              <a:t>      </a:t>
            </a:r>
            <a:r>
              <a:rPr lang="en-US" sz="900" dirty="0" err="1"/>
              <a:t>dayNames.add</a:t>
            </a:r>
            <a:r>
              <a:rPr lang="en-US" sz="900" dirty="0"/>
              <a:t>("Tuesday</a:t>
            </a:r>
            <a:r>
              <a:rPr lang="en-US" sz="900" smtClean="0"/>
              <a:t>");jjjjjajdifadsdklfsfskff4</a:t>
            </a:r>
            <a:endParaRPr lang="en-US" sz="900" dirty="0"/>
          </a:p>
          <a:p>
            <a:r>
              <a:rPr lang="en-US" sz="900" dirty="0"/>
              <a:t>      </a:t>
            </a:r>
            <a:r>
              <a:rPr lang="en-US" sz="900" dirty="0" err="1"/>
              <a:t>dayNames.add</a:t>
            </a:r>
            <a:r>
              <a:rPr lang="en-US" sz="900" dirty="0"/>
              <a:t>("Wednesday");</a:t>
            </a:r>
          </a:p>
          <a:p>
            <a:r>
              <a:rPr lang="en-US" sz="900" dirty="0"/>
              <a:t>      </a:t>
            </a:r>
            <a:r>
              <a:rPr lang="en-US" sz="900" dirty="0" err="1"/>
              <a:t>dayNames.add</a:t>
            </a:r>
            <a:r>
              <a:rPr lang="en-US" sz="900" dirty="0"/>
              <a:t>("Thursday");</a:t>
            </a:r>
          </a:p>
          <a:p>
            <a:r>
              <a:rPr lang="en-US" sz="900" dirty="0"/>
              <a:t>      </a:t>
            </a:r>
            <a:r>
              <a:rPr lang="en-US" sz="900" dirty="0" err="1"/>
              <a:t>dayNames.add</a:t>
            </a:r>
            <a:r>
              <a:rPr lang="en-US" sz="900" dirty="0"/>
              <a:t>("Friday");</a:t>
            </a:r>
          </a:p>
          <a:p>
            <a:r>
              <a:rPr lang="en-US" sz="900" dirty="0"/>
              <a:t>      </a:t>
            </a:r>
            <a:r>
              <a:rPr lang="en-US" sz="900" dirty="0" err="1"/>
              <a:t>dayNames.add</a:t>
            </a:r>
            <a:r>
              <a:rPr lang="en-US" sz="900" dirty="0"/>
              <a:t>("Saturday");</a:t>
            </a:r>
          </a:p>
          <a:p>
            <a:r>
              <a:rPr lang="en-US" sz="900" dirty="0"/>
              <a:t>      days = </a:t>
            </a:r>
            <a:r>
              <a:rPr lang="en-US" sz="900" dirty="0" err="1"/>
              <a:t>dayNames.elements</a:t>
            </a:r>
            <a:r>
              <a:rPr lang="en-US" sz="900" dirty="0"/>
              <a:t>();</a:t>
            </a:r>
          </a:p>
          <a:p>
            <a:r>
              <a:rPr lang="en-US" sz="900" dirty="0"/>
              <a:t>      while (</a:t>
            </a:r>
            <a:r>
              <a:rPr lang="en-US" sz="900" dirty="0" err="1"/>
              <a:t>days.hasMoreElements</a:t>
            </a:r>
            <a:r>
              <a:rPr lang="en-US" sz="900" dirty="0"/>
              <a:t>()){</a:t>
            </a:r>
          </a:p>
          <a:p>
            <a:r>
              <a:rPr lang="en-US" sz="900" dirty="0"/>
              <a:t>         </a:t>
            </a:r>
            <a:r>
              <a:rPr lang="en-US" sz="900" dirty="0" err="1"/>
              <a:t>System.out.println</a:t>
            </a:r>
            <a:r>
              <a:rPr lang="en-US" sz="900" dirty="0"/>
              <a:t>(</a:t>
            </a:r>
            <a:r>
              <a:rPr lang="en-US" sz="900" dirty="0" err="1"/>
              <a:t>days.nextElement</a:t>
            </a:r>
            <a:r>
              <a:rPr lang="en-US" sz="900" dirty="0"/>
              <a:t>()); </a:t>
            </a:r>
          </a:p>
          <a:p>
            <a:r>
              <a:rPr lang="en-US" sz="900" dirty="0"/>
              <a:t>      }</a:t>
            </a:r>
          </a:p>
          <a:p>
            <a:r>
              <a:rPr lang="en-US" sz="900" dirty="0"/>
              <a:t>   }</a:t>
            </a:r>
          </a:p>
          <a:p>
            <a:r>
              <a:rPr lang="en-US" sz="900" dirty="0"/>
              <a:t>}</a:t>
            </a:r>
          </a:p>
          <a:p>
            <a:pPr marL="0" indent="0">
              <a:buNone/>
            </a:pPr>
            <a:endParaRPr lang="en-US" sz="900" dirty="0"/>
          </a:p>
        </p:txBody>
      </p:sp>
    </p:spTree>
    <p:extLst>
      <p:ext uri="{BB962C8B-B14F-4D97-AF65-F5344CB8AC3E}">
        <p14:creationId xmlns:p14="http://schemas.microsoft.com/office/powerpoint/2010/main" val="316173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344401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268</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Java Data Structures</vt:lpstr>
      <vt:lpstr>What is Datastructure?</vt:lpstr>
      <vt:lpstr>The Enumeration</vt:lpstr>
      <vt:lpstr>The methods declared by Enumeration are summarized in the following table:</vt:lpstr>
      <vt:lpstr>Example </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Structures</dc:title>
  <dc:creator>Arepalli, Manga Rao</dc:creator>
  <cp:lastModifiedBy>Arepalli, Manga Rao</cp:lastModifiedBy>
  <cp:revision>10</cp:revision>
  <dcterms:created xsi:type="dcterms:W3CDTF">2015-07-27T15:32:30Z</dcterms:created>
  <dcterms:modified xsi:type="dcterms:W3CDTF">2015-07-27T16:47:49Z</dcterms:modified>
</cp:coreProperties>
</file>