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8"/>
  </p:notesMasterIdLst>
  <p:sldIdLst>
    <p:sldId id="256" r:id="rId2"/>
    <p:sldId id="268" r:id="rId3"/>
    <p:sldId id="269" r:id="rId4"/>
    <p:sldId id="266" r:id="rId5"/>
    <p:sldId id="265" r:id="rId6"/>
    <p:sldId id="272" r:id="rId7"/>
    <p:sldId id="259" r:id="rId8"/>
    <p:sldId id="271" r:id="rId9"/>
    <p:sldId id="270" r:id="rId10"/>
    <p:sldId id="263" r:id="rId11"/>
    <p:sldId id="262" r:id="rId12"/>
    <p:sldId id="267" r:id="rId13"/>
    <p:sldId id="274" r:id="rId14"/>
    <p:sldId id="275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E1B7-5CBD-4A08-A646-201E9186D00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5AB14-B6BD-4B57-8628-0CFAA2BB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5AB14-B6BD-4B57-8628-0CFAA2BB26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4CC3F-DFA1-465A-819A-88EEEEADFE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937A78-8BB9-42A8-89F5-18FAA733C1B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E432-805B-434E-9CD6-01380A4489F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947-F3F0-4915-8F19-3CC278AEF55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3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B77-6990-446A-819C-E65E80D5C2C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3447-8979-4225-8D1F-A3F623A9357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833-4BAF-4C88-8C7D-9A159FF7A93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7A8E-7BF9-4B54-B0C7-B95A5706365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F6E4-9DBA-4C18-94F2-CFDDEE02B93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56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5C5-24D9-4307-83E6-884178A4901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09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96FA-5AA5-44C2-BC6C-C7102EB1438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50FB-4A74-468F-9846-023E0F65094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A1439FE-5526-4EF8-94BF-49BE4DF7F38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6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repalli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/>
              <a:t>anga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ao</a:t>
            </a:r>
            <a:r>
              <a:rPr lang="en-US" dirty="0"/>
              <a:t> (AMR)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D44-3F2F-4039-B7DE-6E123BCE5B8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Modules – by SUN MICROSYSTEMS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J2SE – Standard Edition </a:t>
            </a:r>
            <a:r>
              <a:rPr lang="en-US" dirty="0">
                <a:solidFill>
                  <a:srgbClr val="002060"/>
                </a:solidFill>
              </a:rPr>
              <a:t> -  Learning JAVA Language and advanced concepts</a:t>
            </a:r>
          </a:p>
          <a:p>
            <a:r>
              <a:rPr lang="en-US" b="1" dirty="0">
                <a:solidFill>
                  <a:srgbClr val="002060"/>
                </a:solidFill>
              </a:rPr>
              <a:t>J2EE – Enterprise Edition (</a:t>
            </a:r>
            <a:r>
              <a:rPr lang="en-US" dirty="0">
                <a:solidFill>
                  <a:srgbClr val="002060"/>
                </a:solidFill>
              </a:rPr>
              <a:t>Servlets, JSP, EJB, JNDI, JMS) to develop web and enterprise applications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J2ME </a:t>
            </a:r>
            <a:r>
              <a:rPr lang="en-US" dirty="0">
                <a:solidFill>
                  <a:srgbClr val="002060"/>
                </a:solidFill>
              </a:rPr>
              <a:t>– </a:t>
            </a:r>
            <a:r>
              <a:rPr lang="en-US" b="1" dirty="0">
                <a:solidFill>
                  <a:srgbClr val="002060"/>
                </a:solidFill>
              </a:rPr>
              <a:t>Micro or Mobile Edition </a:t>
            </a:r>
            <a:r>
              <a:rPr lang="en-US" dirty="0">
                <a:solidFill>
                  <a:srgbClr val="002060"/>
                </a:solidFill>
              </a:rPr>
              <a:t>– to develop mobile application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5478-BD4D-48DF-8044-3B02E28F7AF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 is more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It is a platform independent</a:t>
            </a:r>
          </a:p>
          <a:p>
            <a:r>
              <a:rPr lang="en-US" dirty="0">
                <a:solidFill>
                  <a:srgbClr val="002060"/>
                </a:solidFill>
              </a:rPr>
              <a:t>Java app will run on Windows, Linux(Fedora, Ubuntu, </a:t>
            </a:r>
            <a:r>
              <a:rPr lang="en-US" dirty="0" err="1">
                <a:solidFill>
                  <a:srgbClr val="002060"/>
                </a:solidFill>
              </a:rPr>
              <a:t>redhat</a:t>
            </a:r>
            <a:r>
              <a:rPr lang="en-US">
                <a:solidFill>
                  <a:srgbClr val="002060"/>
                </a:solidFill>
              </a:rPr>
              <a:t>, CentOS), </a:t>
            </a:r>
            <a:r>
              <a:rPr lang="en-US" dirty="0">
                <a:solidFill>
                  <a:srgbClr val="002060"/>
                </a:solidFill>
              </a:rPr>
              <a:t>Mac, etc..</a:t>
            </a:r>
          </a:p>
          <a:p>
            <a:r>
              <a:rPr lang="en-US" dirty="0">
                <a:solidFill>
                  <a:srgbClr val="002060"/>
                </a:solidFill>
              </a:rPr>
              <a:t>It is WORA (Write Once Run Anywhere)</a:t>
            </a:r>
          </a:p>
          <a:p>
            <a:r>
              <a:rPr lang="en-US" dirty="0">
                <a:solidFill>
                  <a:srgbClr val="002060"/>
                </a:solidFill>
              </a:rPr>
              <a:t>Using java we can develop the  following applications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Desktop applications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Web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Enterprise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Distributed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Gaming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Animation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Embedded applications::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Mobile Applications ::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Etc….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C1B4-3D2D-483D-940D-AED77AE09E3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java knowledge is mandatory for learning latest or some technologies </a:t>
            </a:r>
            <a:r>
              <a:rPr lang="en-US"/>
              <a:t>are below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Android </a:t>
            </a:r>
          </a:p>
          <a:p>
            <a:r>
              <a:rPr lang="en-US" dirty="0">
                <a:solidFill>
                  <a:srgbClr val="002060"/>
                </a:solidFill>
              </a:rPr>
              <a:t> Salesforce</a:t>
            </a:r>
          </a:p>
          <a:p>
            <a:r>
              <a:rPr lang="en-US" dirty="0">
                <a:solidFill>
                  <a:srgbClr val="002060"/>
                </a:solidFill>
              </a:rPr>
              <a:t>Hadoop</a:t>
            </a:r>
          </a:p>
          <a:p>
            <a:r>
              <a:rPr lang="en-US" dirty="0">
                <a:solidFill>
                  <a:srgbClr val="002060"/>
                </a:solidFill>
              </a:rPr>
              <a:t>Selenium</a:t>
            </a:r>
          </a:p>
          <a:p>
            <a:r>
              <a:rPr lang="en-US" dirty="0">
                <a:solidFill>
                  <a:srgbClr val="002060"/>
                </a:solidFill>
              </a:rPr>
              <a:t>Hybris</a:t>
            </a:r>
          </a:p>
          <a:p>
            <a:r>
              <a:rPr lang="en-US" dirty="0">
                <a:solidFill>
                  <a:srgbClr val="002060"/>
                </a:solidFill>
              </a:rPr>
              <a:t>Etc..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2709-3236-439A-99AD-B79EC51ACBC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A6E3-7E27-4D2F-9730-2CD46B17735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6AFF-D303-4E7F-83CC-81AB57508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opportunities</a:t>
            </a:r>
            <a:br>
              <a:rPr lang="en-US" dirty="0"/>
            </a:br>
            <a:r>
              <a:rPr lang="en-US" b="1" dirty="0"/>
              <a:t>  </a:t>
            </a:r>
            <a:r>
              <a:rPr lang="en-US" sz="2200" b="1" dirty="0"/>
              <a:t>We have multiple opportunities on java technologies.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Core Java Developer (J2SE)</a:t>
            </a:r>
          </a:p>
          <a:p>
            <a:r>
              <a:rPr lang="en-US" dirty="0"/>
              <a:t>2. Java/J2ee Developer (J2SE + J2EE)</a:t>
            </a:r>
          </a:p>
          <a:p>
            <a:r>
              <a:rPr lang="en-US" dirty="0"/>
              <a:t>3. Java-UI Developer (Java + web technologies (</a:t>
            </a:r>
            <a:r>
              <a:rPr lang="en-US" dirty="0" err="1"/>
              <a:t>HTML+CSS+Javascript</a:t>
            </a:r>
            <a:r>
              <a:rPr lang="en-US" dirty="0"/>
              <a:t>/JS frameworks(angular </a:t>
            </a:r>
            <a:r>
              <a:rPr lang="en-US" dirty="0" err="1"/>
              <a:t>js</a:t>
            </a:r>
            <a:r>
              <a:rPr lang="en-US" dirty="0"/>
              <a:t>))</a:t>
            </a:r>
          </a:p>
          <a:p>
            <a:r>
              <a:rPr lang="en-US" dirty="0"/>
              <a:t>4. Java-Android Developer (Java + Android)</a:t>
            </a:r>
          </a:p>
          <a:p>
            <a:r>
              <a:rPr lang="en-US" dirty="0"/>
              <a:t>5. Java  Trainer/Faculty (Java)</a:t>
            </a:r>
          </a:p>
          <a:p>
            <a:r>
              <a:rPr lang="en-US" dirty="0"/>
              <a:t>6. Java Freelancer (Java)</a:t>
            </a:r>
          </a:p>
          <a:p>
            <a:r>
              <a:rPr lang="en-US" dirty="0"/>
              <a:t>7. Java Architect (Java expert)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C4C4-ED0D-48C3-BCFB-0EBB5DFF093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6AFF-D303-4E7F-83CC-81AB57508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 before starting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rocket science in programming</a:t>
            </a:r>
          </a:p>
          <a:p>
            <a:r>
              <a:rPr lang="en-US" dirty="0"/>
              <a:t>Should know each and every word in the programming</a:t>
            </a:r>
          </a:p>
          <a:p>
            <a:r>
              <a:rPr lang="en-US" dirty="0"/>
              <a:t>Practice programs every day </a:t>
            </a:r>
          </a:p>
          <a:p>
            <a:r>
              <a:rPr lang="en-US" dirty="0"/>
              <a:t>Complete </a:t>
            </a:r>
            <a:r>
              <a:rPr lang="en-US"/>
              <a:t>the assignments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B77-6990-446A-819C-E65E80D5C2C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develop one web application, Knowledge on following technologies is added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as an advantage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Web technologies</a:t>
            </a:r>
            <a:r>
              <a:rPr lang="en-US" dirty="0">
                <a:solidFill>
                  <a:srgbClr val="002060"/>
                </a:solidFill>
              </a:rPr>
              <a:t>: HTML, CSS, Java script (angular </a:t>
            </a:r>
            <a:r>
              <a:rPr lang="en-US" dirty="0" err="1">
                <a:solidFill>
                  <a:srgbClr val="002060"/>
                </a:solidFill>
              </a:rPr>
              <a:t>js</a:t>
            </a:r>
            <a:r>
              <a:rPr lang="en-US" dirty="0">
                <a:solidFill>
                  <a:srgbClr val="002060"/>
                </a:solidFill>
              </a:rPr>
              <a:t> ,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extjs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backbonejs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Server side technologies: </a:t>
            </a:r>
            <a:r>
              <a:rPr lang="en-US" dirty="0">
                <a:solidFill>
                  <a:srgbClr val="002060"/>
                </a:solidFill>
              </a:rPr>
              <a:t>JAVA (servlets, </a:t>
            </a:r>
            <a:r>
              <a:rPr lang="en-US" dirty="0" err="1">
                <a:solidFill>
                  <a:srgbClr val="002060"/>
                </a:solidFill>
              </a:rPr>
              <a:t>jsp</a:t>
            </a:r>
            <a:r>
              <a:rPr lang="en-US" dirty="0">
                <a:solidFill>
                  <a:srgbClr val="002060"/>
                </a:solidFill>
              </a:rPr>
              <a:t>, EJB, Spring, Struts) , </a:t>
            </a:r>
            <a:r>
              <a:rPr lang="en-US" dirty="0" err="1">
                <a:solidFill>
                  <a:srgbClr val="002060"/>
                </a:solidFill>
              </a:rPr>
              <a:t>.Net</a:t>
            </a:r>
            <a:r>
              <a:rPr lang="en-US" dirty="0">
                <a:solidFill>
                  <a:srgbClr val="002060"/>
                </a:solidFill>
              </a:rPr>
              <a:t>(ASP), PHP</a:t>
            </a:r>
          </a:p>
          <a:p>
            <a:r>
              <a:rPr lang="en-US" b="1" dirty="0">
                <a:solidFill>
                  <a:srgbClr val="002060"/>
                </a:solidFill>
              </a:rPr>
              <a:t>Db technologies</a:t>
            </a:r>
            <a:r>
              <a:rPr lang="en-US" dirty="0">
                <a:solidFill>
                  <a:srgbClr val="002060"/>
                </a:solidFill>
              </a:rPr>
              <a:t>: Oracle, </a:t>
            </a:r>
            <a:r>
              <a:rPr lang="en-US" dirty="0" err="1">
                <a:solidFill>
                  <a:srgbClr val="002060"/>
                </a:solidFill>
              </a:rPr>
              <a:t>Mysql</a:t>
            </a:r>
            <a:r>
              <a:rPr lang="en-US" dirty="0">
                <a:solidFill>
                  <a:srgbClr val="002060"/>
                </a:solidFill>
              </a:rPr>
              <a:t>, MS SQL SERVER</a:t>
            </a:r>
          </a:p>
          <a:p>
            <a:r>
              <a:rPr lang="en-US" b="1" dirty="0">
                <a:solidFill>
                  <a:srgbClr val="002060"/>
                </a:solidFill>
              </a:rPr>
              <a:t>Server: </a:t>
            </a:r>
            <a:r>
              <a:rPr lang="en-US" dirty="0">
                <a:solidFill>
                  <a:srgbClr val="002060"/>
                </a:solidFill>
              </a:rPr>
              <a:t>Tomcat, Glassfish, </a:t>
            </a:r>
            <a:r>
              <a:rPr lang="en-US" dirty="0" err="1">
                <a:solidFill>
                  <a:srgbClr val="002060"/>
                </a:solidFill>
              </a:rPr>
              <a:t>Websphere</a:t>
            </a:r>
            <a:r>
              <a:rPr lang="en-US" dirty="0">
                <a:solidFill>
                  <a:srgbClr val="002060"/>
                </a:solidFill>
              </a:rPr>
              <a:t> – IBM, </a:t>
            </a:r>
            <a:r>
              <a:rPr lang="en-US" dirty="0" err="1">
                <a:solidFill>
                  <a:srgbClr val="002060"/>
                </a:solidFill>
              </a:rPr>
              <a:t>Weblogic</a:t>
            </a:r>
            <a:r>
              <a:rPr lang="en-US" dirty="0">
                <a:solidFill>
                  <a:srgbClr val="002060"/>
                </a:solidFill>
              </a:rPr>
              <a:t> server - Oracle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3678-7FA8-452A-AAC3-BBCA373F01D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08919" y="2786332"/>
            <a:ext cx="2971957" cy="329379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706" y="2057400"/>
            <a:ext cx="5958786" cy="4023360"/>
          </a:xfrm>
        </p:spPr>
        <p:txBody>
          <a:bodyPr>
            <a:normAutofit/>
          </a:bodyPr>
          <a:lstStyle/>
          <a:p>
            <a:r>
              <a:rPr lang="en-US" dirty="0"/>
              <a:t>Name: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/>
              <a:t>angaRao</a:t>
            </a:r>
            <a:r>
              <a:rPr lang="en-US" dirty="0"/>
              <a:t> Arepalli</a:t>
            </a:r>
          </a:p>
          <a:p>
            <a:r>
              <a:rPr lang="en-US" dirty="0"/>
              <a:t>Working as a </a:t>
            </a:r>
            <a:r>
              <a:rPr lang="en-US" dirty="0">
                <a:solidFill>
                  <a:srgbClr val="002060"/>
                </a:solidFill>
              </a:rPr>
              <a:t>JAVA</a:t>
            </a:r>
            <a:r>
              <a:rPr lang="en-US" dirty="0"/>
              <a:t> Developer and </a:t>
            </a:r>
            <a:r>
              <a:rPr lang="en-US" dirty="0">
                <a:solidFill>
                  <a:srgbClr val="002060"/>
                </a:solidFill>
              </a:rPr>
              <a:t>JAVA </a:t>
            </a:r>
            <a:r>
              <a:rPr lang="en-US" dirty="0"/>
              <a:t>Trainer</a:t>
            </a:r>
          </a:p>
          <a:p>
            <a:r>
              <a:rPr lang="en-US" dirty="0"/>
              <a:t>Have 7+ years of development and training experience on </a:t>
            </a:r>
            <a:r>
              <a:rPr lang="en-US" dirty="0">
                <a:solidFill>
                  <a:srgbClr val="002060"/>
                </a:solidFill>
              </a:rPr>
              <a:t>JAVA</a:t>
            </a:r>
            <a:r>
              <a:rPr lang="en-US" dirty="0"/>
              <a:t> technologies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13FD-3402-4F76-97D8-2130D41A039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Key Highlights of the training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687132"/>
            <a:ext cx="9872871" cy="44088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All java concepts will be covered</a:t>
            </a:r>
          </a:p>
          <a:p>
            <a:r>
              <a:rPr lang="en-US" dirty="0">
                <a:solidFill>
                  <a:srgbClr val="7030A0"/>
                </a:solidFill>
              </a:rPr>
              <a:t>Every program is typed, executed and explained</a:t>
            </a:r>
          </a:p>
          <a:p>
            <a:r>
              <a:rPr lang="en-US" dirty="0">
                <a:solidFill>
                  <a:srgbClr val="7030A0"/>
                </a:solidFill>
              </a:rPr>
              <a:t>Hands on training</a:t>
            </a:r>
          </a:p>
          <a:p>
            <a:r>
              <a:rPr lang="en-US">
                <a:solidFill>
                  <a:srgbClr val="7030A0"/>
                </a:solidFill>
              </a:rPr>
              <a:t>Improve Debugging </a:t>
            </a:r>
            <a:r>
              <a:rPr lang="en-US" dirty="0">
                <a:solidFill>
                  <a:srgbClr val="7030A0"/>
                </a:solidFill>
              </a:rPr>
              <a:t>skills</a:t>
            </a:r>
          </a:p>
          <a:p>
            <a:r>
              <a:rPr lang="en-US" dirty="0">
                <a:solidFill>
                  <a:srgbClr val="7030A0"/>
                </a:solidFill>
              </a:rPr>
              <a:t>Assignments will be given daily</a:t>
            </a:r>
          </a:p>
          <a:p>
            <a:r>
              <a:rPr lang="en-US" dirty="0">
                <a:solidFill>
                  <a:srgbClr val="7030A0"/>
                </a:solidFill>
              </a:rPr>
              <a:t>Doubts clarification daily</a:t>
            </a:r>
          </a:p>
          <a:p>
            <a:r>
              <a:rPr lang="en-US" dirty="0">
                <a:solidFill>
                  <a:srgbClr val="7030A0"/>
                </a:solidFill>
              </a:rPr>
              <a:t>Java programs development using real-time tools</a:t>
            </a:r>
          </a:p>
          <a:p>
            <a:r>
              <a:rPr lang="en-US" dirty="0">
                <a:solidFill>
                  <a:srgbClr val="7030A0"/>
                </a:solidFill>
              </a:rPr>
              <a:t>Coding As per real time standards</a:t>
            </a:r>
          </a:p>
          <a:p>
            <a:r>
              <a:rPr lang="en-US" dirty="0">
                <a:solidFill>
                  <a:srgbClr val="7030A0"/>
                </a:solidFill>
              </a:rPr>
              <a:t>Console, GUI, and Web Applications development</a:t>
            </a:r>
          </a:p>
          <a:p>
            <a:r>
              <a:rPr lang="en-US" dirty="0">
                <a:solidFill>
                  <a:srgbClr val="7030A0"/>
                </a:solidFill>
              </a:rPr>
              <a:t>Interview Questions and Answers discussion </a:t>
            </a:r>
          </a:p>
          <a:p>
            <a:r>
              <a:rPr lang="en-US" dirty="0">
                <a:solidFill>
                  <a:srgbClr val="7030A0"/>
                </a:solidFill>
              </a:rPr>
              <a:t>Life time Doubts clarification even after course completion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833-4BAF-4C88-8C7D-9A159FF7A93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(duration : 25 working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Java basics (fundamentals)</a:t>
            </a:r>
          </a:p>
          <a:p>
            <a:r>
              <a:rPr lang="en-US" dirty="0">
                <a:solidFill>
                  <a:srgbClr val="002060"/>
                </a:solidFill>
              </a:rPr>
              <a:t>OOPS</a:t>
            </a:r>
          </a:p>
          <a:p>
            <a:r>
              <a:rPr lang="en-US" dirty="0">
                <a:solidFill>
                  <a:srgbClr val="002060"/>
                </a:solidFill>
              </a:rPr>
              <a:t>Exception Handling</a:t>
            </a:r>
          </a:p>
          <a:p>
            <a:r>
              <a:rPr lang="en-US" dirty="0">
                <a:solidFill>
                  <a:srgbClr val="002060"/>
                </a:solidFill>
              </a:rPr>
              <a:t>Multi Threading</a:t>
            </a:r>
          </a:p>
          <a:p>
            <a:r>
              <a:rPr lang="en-US" dirty="0">
                <a:solidFill>
                  <a:srgbClr val="002060"/>
                </a:solidFill>
              </a:rPr>
              <a:t>IO streams</a:t>
            </a:r>
          </a:p>
          <a:p>
            <a:r>
              <a:rPr lang="en-US" dirty="0">
                <a:solidFill>
                  <a:srgbClr val="002060"/>
                </a:solidFill>
              </a:rPr>
              <a:t>Collections framework</a:t>
            </a:r>
          </a:p>
          <a:p>
            <a:r>
              <a:rPr lang="en-US" dirty="0">
                <a:solidFill>
                  <a:srgbClr val="002060"/>
                </a:solidFill>
              </a:rPr>
              <a:t>Advanced concepts</a:t>
            </a:r>
          </a:p>
          <a:p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…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DE47-E49B-4167-84FD-4578BED7ED2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java (duration - 20 working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JDBC – 7 days</a:t>
            </a:r>
          </a:p>
          <a:p>
            <a:r>
              <a:rPr lang="en-US" dirty="0">
                <a:solidFill>
                  <a:srgbClr val="002060"/>
                </a:solidFill>
              </a:rPr>
              <a:t>Servlets – 7 days</a:t>
            </a:r>
          </a:p>
          <a:p>
            <a:r>
              <a:rPr lang="en-US" dirty="0">
                <a:solidFill>
                  <a:srgbClr val="002060"/>
                </a:solidFill>
              </a:rPr>
              <a:t>JSP – 5 days</a:t>
            </a:r>
          </a:p>
          <a:p>
            <a:r>
              <a:rPr lang="en-US" dirty="0">
                <a:solidFill>
                  <a:srgbClr val="002060"/>
                </a:solidFill>
              </a:rPr>
              <a:t>Web Application development (using core java, servlets, </a:t>
            </a:r>
            <a:r>
              <a:rPr lang="en-US" dirty="0" err="1">
                <a:solidFill>
                  <a:srgbClr val="002060"/>
                </a:solidFill>
              </a:rPr>
              <a:t>jsp</a:t>
            </a:r>
            <a:r>
              <a:rPr lang="en-US" dirty="0">
                <a:solidFill>
                  <a:srgbClr val="002060"/>
                </a:solidFill>
              </a:rPr>
              <a:t>) – 1 day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3A0-AFDB-4219-998C-11B2EE9969B2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Core and Advanced java syllabus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B77-6990-446A-819C-E65E80D5C2C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709400"/>
              </p:ext>
            </p:extLst>
          </p:nvPr>
        </p:nvGraphicFramePr>
        <p:xfrm>
          <a:off x="5621338" y="36909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1338" y="36909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2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+ Advanced JAVA  duration (45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JAVA SE(Core java, Advanced concepts, JDBC)</a:t>
            </a:r>
          </a:p>
          <a:p>
            <a:r>
              <a:rPr lang="en-US" dirty="0">
                <a:solidFill>
                  <a:srgbClr val="002060"/>
                </a:solidFill>
              </a:rPr>
              <a:t>JAVA EE (Servlets, JSP, Expression Language, JSTL, Custom Tags)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9AF9-74FB-40E9-B88D-F3890370BCF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Tools – (7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1. Maven 	- 	Build tool</a:t>
            </a:r>
          </a:p>
          <a:p>
            <a:r>
              <a:rPr lang="en-US" dirty="0">
                <a:solidFill>
                  <a:srgbClr val="002060"/>
                </a:solidFill>
              </a:rPr>
              <a:t>2. Log4j	-	logging tool</a:t>
            </a:r>
          </a:p>
          <a:p>
            <a:r>
              <a:rPr lang="en-US" dirty="0">
                <a:solidFill>
                  <a:srgbClr val="002060"/>
                </a:solidFill>
              </a:rPr>
              <a:t>3. SVN	-	Version control tool</a:t>
            </a:r>
          </a:p>
          <a:p>
            <a:r>
              <a:rPr lang="en-US" dirty="0">
                <a:solidFill>
                  <a:srgbClr val="002060"/>
                </a:solidFill>
              </a:rPr>
              <a:t>4. JUNIT	-	Unit Test framework</a:t>
            </a:r>
          </a:p>
          <a:p>
            <a:r>
              <a:rPr lang="en-US" dirty="0">
                <a:solidFill>
                  <a:srgbClr val="002060"/>
                </a:solidFill>
              </a:rPr>
              <a:t>5. Jasper Reports 	- 	Reporting tool (</a:t>
            </a:r>
            <a:r>
              <a:rPr lang="en-US" dirty="0" err="1">
                <a:solidFill>
                  <a:srgbClr val="002060"/>
                </a:solidFill>
              </a:rPr>
              <a:t>iReport</a:t>
            </a:r>
            <a:r>
              <a:rPr lang="en-US" dirty="0">
                <a:solidFill>
                  <a:srgbClr val="002060"/>
                </a:solidFill>
              </a:rPr>
              <a:t> designer)</a:t>
            </a:r>
          </a:p>
          <a:p>
            <a:r>
              <a:rPr lang="en-US" dirty="0">
                <a:solidFill>
                  <a:srgbClr val="002060"/>
                </a:solidFill>
              </a:rPr>
              <a:t>6. Find bug </a:t>
            </a:r>
            <a:r>
              <a:rPr lang="en-US">
                <a:solidFill>
                  <a:srgbClr val="002060"/>
                </a:solidFill>
              </a:rPr>
              <a:t>– code review tool</a:t>
            </a:r>
            <a:r>
              <a:rPr lang="en-US" dirty="0">
                <a:solidFill>
                  <a:srgbClr val="002060"/>
                </a:solidFill>
              </a:rPr>
              <a:t>		-	Code Review tool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AB77-6990-446A-819C-E65E80D5C2C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Frameworks (duration – 45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Struts</a:t>
            </a:r>
          </a:p>
          <a:p>
            <a:r>
              <a:rPr lang="en-US" dirty="0">
                <a:solidFill>
                  <a:srgbClr val="002060"/>
                </a:solidFill>
              </a:rPr>
              <a:t>Spring</a:t>
            </a:r>
          </a:p>
          <a:p>
            <a:r>
              <a:rPr lang="en-US" dirty="0">
                <a:solidFill>
                  <a:srgbClr val="002060"/>
                </a:solidFill>
              </a:rPr>
              <a:t>Hibernate…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633A-F823-4DB7-AD3D-F4E801E434B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349</TotalTime>
  <Words>637</Words>
  <Application>Microsoft Office PowerPoint</Application>
  <PresentationFormat>Widescreen</PresentationFormat>
  <Paragraphs>143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Basis</vt:lpstr>
      <vt:lpstr>Document</vt:lpstr>
      <vt:lpstr>Demo</vt:lpstr>
      <vt:lpstr>Introduction about Me</vt:lpstr>
      <vt:lpstr>Key Highlights of the training </vt:lpstr>
      <vt:lpstr>Core java (duration : 25 working days)</vt:lpstr>
      <vt:lpstr>Advanced java (duration - 20 working days)</vt:lpstr>
      <vt:lpstr>Detailed Core and Advanced java syllabus</vt:lpstr>
      <vt:lpstr>Core + Advanced JAVA  duration (45 days)</vt:lpstr>
      <vt:lpstr>Java Tools – (7 days)</vt:lpstr>
      <vt:lpstr>Java Frameworks (duration – 45 days)</vt:lpstr>
      <vt:lpstr>JAVA  Modules – by SUN MICROSYSTEMS</vt:lpstr>
      <vt:lpstr>Why JAVA is more popular?</vt:lpstr>
      <vt:lpstr>Core java knowledge is mandatory for learning latest or some technologies are below </vt:lpstr>
      <vt:lpstr>Java OPPORTUNITIES</vt:lpstr>
      <vt:lpstr>Java opportunities   We have multiple opportunities on java technologies. </vt:lpstr>
      <vt:lpstr>Things to remember before starting programming</vt:lpstr>
      <vt:lpstr>To develop one web application, Knowledge on following technologies is added as an advantage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Arepalli, Manga Rao</dc:creator>
  <cp:lastModifiedBy>Arepalli, Manga Rao (US - Hyderabad)</cp:lastModifiedBy>
  <cp:revision>90</cp:revision>
  <dcterms:created xsi:type="dcterms:W3CDTF">2015-10-14T15:50:07Z</dcterms:created>
  <dcterms:modified xsi:type="dcterms:W3CDTF">2018-09-05T02:10:01Z</dcterms:modified>
</cp:coreProperties>
</file>