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24"/>
  </p:notesMasterIdLst>
  <p:sldIdLst>
    <p:sldId id="256" r:id="rId2"/>
    <p:sldId id="257" r:id="rId3"/>
    <p:sldId id="258" r:id="rId4"/>
    <p:sldId id="265" r:id="rId5"/>
    <p:sldId id="277"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629"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8E53E-B6D6-43D3-A08D-06F3A90486AB}" type="datetimeFigureOut">
              <a:rPr lang="en-US" smtClean="0"/>
              <a:t>8/25/2015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C6B6E-6950-468E-A2BE-7EDF21D247A6}" type="slidenum">
              <a:rPr lang="en-US" smtClean="0"/>
              <a:t>‹#›</a:t>
            </a:fld>
            <a:endParaRPr lang="en-US"/>
          </a:p>
        </p:txBody>
      </p:sp>
    </p:spTree>
    <p:extLst>
      <p:ext uri="{BB962C8B-B14F-4D97-AF65-F5344CB8AC3E}">
        <p14:creationId xmlns:p14="http://schemas.microsoft.com/office/powerpoint/2010/main" val="18197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0C6B6E-6950-468E-A2BE-7EDF21D247A6}" type="slidenum">
              <a:rPr lang="en-US" smtClean="0"/>
              <a:t>3</a:t>
            </a:fld>
            <a:endParaRPr lang="en-US"/>
          </a:p>
        </p:txBody>
      </p:sp>
    </p:spTree>
    <p:extLst>
      <p:ext uri="{BB962C8B-B14F-4D97-AF65-F5344CB8AC3E}">
        <p14:creationId xmlns:p14="http://schemas.microsoft.com/office/powerpoint/2010/main" val="73802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0C6B6E-6950-468E-A2BE-7EDF21D247A6}" type="slidenum">
              <a:rPr lang="en-US" smtClean="0"/>
              <a:t>17</a:t>
            </a:fld>
            <a:endParaRPr lang="en-US"/>
          </a:p>
        </p:txBody>
      </p:sp>
    </p:spTree>
    <p:extLst>
      <p:ext uri="{BB962C8B-B14F-4D97-AF65-F5344CB8AC3E}">
        <p14:creationId xmlns:p14="http://schemas.microsoft.com/office/powerpoint/2010/main" val="156716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0C6B6E-6950-468E-A2BE-7EDF21D247A6}" type="slidenum">
              <a:rPr lang="en-US" smtClean="0"/>
              <a:t>20</a:t>
            </a:fld>
            <a:endParaRPr lang="en-US"/>
          </a:p>
        </p:txBody>
      </p:sp>
    </p:spTree>
    <p:extLst>
      <p:ext uri="{BB962C8B-B14F-4D97-AF65-F5344CB8AC3E}">
        <p14:creationId xmlns:p14="http://schemas.microsoft.com/office/powerpoint/2010/main" val="341765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CA1971-2B1F-4416-A997-BE60C33744FA}"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172256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27C37-228E-4876-92F7-70B40699C4DB}"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25087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D7B284-B8BC-4882-A943-275C3D1B64C0}"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698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A814A9-749B-44B6-808D-27FC9735EBE8}"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2161562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E27AF1-FBFD-4A2E-B074-5F616B7BDEE8}"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0801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601B0B-6622-40DC-BEE7-81664073A345}"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1267932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AB9C1E-DEE9-4DCA-AA3B-CE784B35F9C8}"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2518450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089338-1C05-4D12-BAB3-71C01B75A34F}"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65977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FD3D5C-40D4-4014-ABBE-F9023283AE16}"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235551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B48068-D67D-4AD3-8B72-1C5CE8B3BDD5}"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378180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5EFF75-B00F-4340-A134-2B126006EF45}" type="datetime1">
              <a:rPr lang="en-US" smtClean="0"/>
              <a:t>8/25/2015</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1804961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E6CA8F-8682-48AB-B433-45268E973A18}" type="datetime1">
              <a:rPr lang="en-US" smtClean="0"/>
              <a:t>8/25/2015</a:t>
            </a:fld>
            <a:endParaRPr lang="en-US"/>
          </a:p>
        </p:txBody>
      </p:sp>
      <p:sp>
        <p:nvSpPr>
          <p:cNvPr id="8" name="Footer Placeholder 7"/>
          <p:cNvSpPr>
            <a:spLocks noGrp="1"/>
          </p:cNvSpPr>
          <p:nvPr>
            <p:ph type="ftr" sz="quarter" idx="11"/>
          </p:nvPr>
        </p:nvSpPr>
        <p:spPr/>
        <p:txBody>
          <a:bodyPr/>
          <a:lstStyle/>
          <a:p>
            <a:r>
              <a:rPr lang="en-US" smtClean="0"/>
              <a:t>Presented by MangaRao</a:t>
            </a:r>
            <a:endParaRPr lang="en-US"/>
          </a:p>
        </p:txBody>
      </p:sp>
      <p:sp>
        <p:nvSpPr>
          <p:cNvPr id="9" name="Slide Number Placeholder 8"/>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184354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97B006-498A-4F27-8B6C-623CFEDDD1A9}" type="datetime1">
              <a:rPr lang="en-US" smtClean="0"/>
              <a:t>8/25/2015</a:t>
            </a:fld>
            <a:endParaRPr lang="en-US"/>
          </a:p>
        </p:txBody>
      </p:sp>
      <p:sp>
        <p:nvSpPr>
          <p:cNvPr id="4" name="Footer Placeholder 3"/>
          <p:cNvSpPr>
            <a:spLocks noGrp="1"/>
          </p:cNvSpPr>
          <p:nvPr>
            <p:ph type="ftr" sz="quarter" idx="11"/>
          </p:nvPr>
        </p:nvSpPr>
        <p:spPr/>
        <p:txBody>
          <a:bodyPr/>
          <a:lstStyle/>
          <a:p>
            <a:r>
              <a:rPr lang="en-US" smtClean="0"/>
              <a:t>Presented by MangaRao</a:t>
            </a:r>
            <a:endParaRPr lang="en-US"/>
          </a:p>
        </p:txBody>
      </p:sp>
      <p:sp>
        <p:nvSpPr>
          <p:cNvPr id="5" name="Slide Number Placeholder 4"/>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106551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FD08C-CC86-4EF6-9782-96E0486EE7F6}" type="datetime1">
              <a:rPr lang="en-US" smtClean="0"/>
              <a:t>8/25/2015</a:t>
            </a:fld>
            <a:endParaRPr lang="en-US"/>
          </a:p>
        </p:txBody>
      </p:sp>
      <p:sp>
        <p:nvSpPr>
          <p:cNvPr id="3" name="Footer Placeholder 2"/>
          <p:cNvSpPr>
            <a:spLocks noGrp="1"/>
          </p:cNvSpPr>
          <p:nvPr>
            <p:ph type="ftr" sz="quarter" idx="11"/>
          </p:nvPr>
        </p:nvSpPr>
        <p:spPr/>
        <p:txBody>
          <a:bodyPr/>
          <a:lstStyle/>
          <a:p>
            <a:r>
              <a:rPr lang="en-US" smtClean="0"/>
              <a:t>Presented by MangaRao</a:t>
            </a:r>
            <a:endParaRPr lang="en-US"/>
          </a:p>
        </p:txBody>
      </p:sp>
      <p:sp>
        <p:nvSpPr>
          <p:cNvPr id="4" name="Slide Number Placeholder 3"/>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140342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02691-BFF4-4597-ADF1-0CC760F31B7A}" type="datetime1">
              <a:rPr lang="en-US" smtClean="0"/>
              <a:t>8/25/2015</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AB8E586B-2BCA-4AD6-B5AD-3F51B71A5964}" type="slidenum">
              <a:rPr lang="en-US" smtClean="0"/>
              <a:t>‹#›</a:t>
            </a:fld>
            <a:endParaRPr lang="en-US"/>
          </a:p>
        </p:txBody>
      </p:sp>
    </p:spTree>
    <p:extLst>
      <p:ext uri="{BB962C8B-B14F-4D97-AF65-F5344CB8AC3E}">
        <p14:creationId xmlns:p14="http://schemas.microsoft.com/office/powerpoint/2010/main" val="108463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AB8E586B-2BCA-4AD6-B5AD-3F51B71A5964}" type="slidenum">
              <a:rPr lang="en-US" smtClean="0"/>
              <a:t>‹#›</a:t>
            </a:fld>
            <a:endParaRPr lang="en-US"/>
          </a:p>
        </p:txBody>
      </p:sp>
      <p:sp>
        <p:nvSpPr>
          <p:cNvPr id="5" name="Date Placeholder 4"/>
          <p:cNvSpPr>
            <a:spLocks noGrp="1"/>
          </p:cNvSpPr>
          <p:nvPr>
            <p:ph type="dt" sz="half" idx="10"/>
          </p:nvPr>
        </p:nvSpPr>
        <p:spPr/>
        <p:txBody>
          <a:bodyPr/>
          <a:lstStyle/>
          <a:p>
            <a:fld id="{08901A18-0605-4DBA-838A-B80E4818D0C2}" type="datetime1">
              <a:rPr lang="en-US" smtClean="0"/>
              <a:t>8/25/2015</a:t>
            </a:fld>
            <a:endParaRPr lang="en-US"/>
          </a:p>
        </p:txBody>
      </p:sp>
    </p:spTree>
    <p:extLst>
      <p:ext uri="{BB962C8B-B14F-4D97-AF65-F5344CB8AC3E}">
        <p14:creationId xmlns:p14="http://schemas.microsoft.com/office/powerpoint/2010/main" val="4061237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1C15D9-B7BC-4929-83D9-B54B522E6F30}" type="datetime1">
              <a:rPr lang="en-US" smtClean="0"/>
              <a:t>8/25/2015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Presented by MangaRao</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8E586B-2BCA-4AD6-B5AD-3F51B71A5964}" type="slidenum">
              <a:rPr lang="en-US" smtClean="0"/>
              <a:t>‹#›</a:t>
            </a:fld>
            <a:endParaRPr lang="en-US"/>
          </a:p>
        </p:txBody>
      </p:sp>
    </p:spTree>
    <p:extLst>
      <p:ext uri="{BB962C8B-B14F-4D97-AF65-F5344CB8AC3E}">
        <p14:creationId xmlns:p14="http://schemas.microsoft.com/office/powerpoint/2010/main" val="346852427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heckstyle.sourceforge.net/" TargetMode="External"/><Relationship Id="rId2" Type="http://schemas.openxmlformats.org/officeDocument/2006/relationships/hyperlink" Target="http://pmd.sourceforge.net/" TargetMode="External"/><Relationship Id="rId1" Type="http://schemas.openxmlformats.org/officeDocument/2006/relationships/slideLayout" Target="../slideLayouts/slideLayout2.xml"/><Relationship Id="rId4" Type="http://schemas.openxmlformats.org/officeDocument/2006/relationships/hyperlink" Target="http://jalopy.sourceforge.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torialspoint.com/compile_java_online.php" TargetMode="External"/><Relationship Id="rId2" Type="http://schemas.openxmlformats.org/officeDocument/2006/relationships/hyperlink" Target="https://ideon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jd.benow.ca/"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Tools</a:t>
            </a:r>
            <a:endParaRPr lang="en-US" dirty="0"/>
          </a:p>
        </p:txBody>
      </p:sp>
      <p:sp>
        <p:nvSpPr>
          <p:cNvPr id="3" name="Subtitle 2"/>
          <p:cNvSpPr>
            <a:spLocks noGrp="1"/>
          </p:cNvSpPr>
          <p:nvPr>
            <p:ph type="subTitle" idx="1"/>
          </p:nvPr>
        </p:nvSpPr>
        <p:spPr/>
        <p:txBody>
          <a:bodyPr/>
          <a:lstStyle/>
          <a:p>
            <a:r>
              <a:rPr lang="en-US" dirty="0" smtClean="0"/>
              <a:t>Tools, Editors</a:t>
            </a:r>
            <a:endParaRPr lang="en-US" dirty="0"/>
          </a:p>
        </p:txBody>
      </p:sp>
      <p:sp>
        <p:nvSpPr>
          <p:cNvPr id="4" name="Date Placeholder 3"/>
          <p:cNvSpPr>
            <a:spLocks noGrp="1"/>
          </p:cNvSpPr>
          <p:nvPr>
            <p:ph type="dt" sz="half" idx="10"/>
          </p:nvPr>
        </p:nvSpPr>
        <p:spPr/>
        <p:txBody>
          <a:bodyPr/>
          <a:lstStyle/>
          <a:p>
            <a:fld id="{1F4B7423-CC3B-4C4B-99C0-DDD9B2085862}"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1</a:t>
            </a:fld>
            <a:endParaRPr lang="en-US"/>
          </a:p>
        </p:txBody>
      </p:sp>
    </p:spTree>
    <p:extLst>
      <p:ext uri="{BB962C8B-B14F-4D97-AF65-F5344CB8AC3E}">
        <p14:creationId xmlns:p14="http://schemas.microsoft.com/office/powerpoint/2010/main" val="278130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JD-Eclipse</a:t>
            </a:r>
            <a:endParaRPr lang="en-US" dirty="0"/>
          </a:p>
        </p:txBody>
      </p:sp>
      <p:pic>
        <p:nvPicPr>
          <p:cNvPr id="4" name="Content Placeholder 3"/>
          <p:cNvPicPr>
            <a:picLocks noGrp="1" noChangeAspect="1"/>
          </p:cNvPicPr>
          <p:nvPr>
            <p:ph idx="1"/>
          </p:nvPr>
        </p:nvPicPr>
        <p:blipFill>
          <a:blip r:embed="rId2"/>
          <a:stretch>
            <a:fillRect/>
          </a:stretch>
        </p:blipFill>
        <p:spPr>
          <a:xfrm>
            <a:off x="1973479" y="2782932"/>
            <a:ext cx="6005080" cy="2636748"/>
          </a:xfrm>
          <a:prstGeom prst="rect">
            <a:avLst/>
          </a:prstGeom>
        </p:spPr>
      </p:pic>
      <p:sp>
        <p:nvSpPr>
          <p:cNvPr id="3" name="Date Placeholder 2"/>
          <p:cNvSpPr>
            <a:spLocks noGrp="1"/>
          </p:cNvSpPr>
          <p:nvPr>
            <p:ph type="dt" sz="half" idx="10"/>
          </p:nvPr>
        </p:nvSpPr>
        <p:spPr/>
        <p:txBody>
          <a:bodyPr/>
          <a:lstStyle/>
          <a:p>
            <a:fld id="{7AA4BFF1-BF7B-433B-B28F-4BD6CC01BD5B}"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10</a:t>
            </a:fld>
            <a:endParaRPr lang="en-US"/>
          </a:p>
        </p:txBody>
      </p:sp>
    </p:spTree>
    <p:extLst>
      <p:ext uri="{BB962C8B-B14F-4D97-AF65-F5344CB8AC3E}">
        <p14:creationId xmlns:p14="http://schemas.microsoft.com/office/powerpoint/2010/main" val="1594286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tools	</a:t>
            </a:r>
            <a:endParaRPr lang="en-US" dirty="0"/>
          </a:p>
        </p:txBody>
      </p:sp>
      <p:sp>
        <p:nvSpPr>
          <p:cNvPr id="3" name="Content Placeholder 2"/>
          <p:cNvSpPr>
            <a:spLocks noGrp="1"/>
          </p:cNvSpPr>
          <p:nvPr>
            <p:ph idx="1"/>
          </p:nvPr>
        </p:nvSpPr>
        <p:spPr/>
        <p:txBody>
          <a:bodyPr/>
          <a:lstStyle/>
          <a:p>
            <a:r>
              <a:rPr lang="en-US" dirty="0" err="1" smtClean="0"/>
              <a:t>Findbugs</a:t>
            </a:r>
            <a:endParaRPr lang="en-US" dirty="0"/>
          </a:p>
        </p:txBody>
      </p:sp>
      <p:sp>
        <p:nvSpPr>
          <p:cNvPr id="4" name="Date Placeholder 3"/>
          <p:cNvSpPr>
            <a:spLocks noGrp="1"/>
          </p:cNvSpPr>
          <p:nvPr>
            <p:ph type="dt" sz="half" idx="10"/>
          </p:nvPr>
        </p:nvSpPr>
        <p:spPr/>
        <p:txBody>
          <a:bodyPr/>
          <a:lstStyle/>
          <a:p>
            <a:fld id="{11B4ED58-9DAD-4D8A-9579-E3316CACE87B}"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11</a:t>
            </a:fld>
            <a:endParaRPr lang="en-US"/>
          </a:p>
        </p:txBody>
      </p:sp>
    </p:spTree>
    <p:extLst>
      <p:ext uri="{BB962C8B-B14F-4D97-AF65-F5344CB8AC3E}">
        <p14:creationId xmlns:p14="http://schemas.microsoft.com/office/powerpoint/2010/main" val="3262787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Three </a:t>
            </a:r>
            <a:r>
              <a:rPr lang="en-US" dirty="0"/>
              <a:t>that were sufficiently powerful and that met the IDE support criterion</a:t>
            </a:r>
            <a:r>
              <a:rPr lang="en-US" dirty="0" smtClean="0"/>
              <a:t>:</a:t>
            </a:r>
            <a:endParaRPr lang="en-US" dirty="0"/>
          </a:p>
        </p:txBody>
      </p:sp>
      <p:sp>
        <p:nvSpPr>
          <p:cNvPr id="3" name="Content Placeholder 2"/>
          <p:cNvSpPr>
            <a:spLocks noGrp="1"/>
          </p:cNvSpPr>
          <p:nvPr>
            <p:ph idx="1"/>
          </p:nvPr>
        </p:nvSpPr>
        <p:spPr/>
        <p:txBody>
          <a:bodyPr/>
          <a:lstStyle/>
          <a:p>
            <a:r>
              <a:rPr lang="en-US" dirty="0" smtClean="0">
                <a:hlinkClick r:id="rId2"/>
              </a:rPr>
              <a:t>PMD</a:t>
            </a:r>
            <a:endParaRPr lang="en-US" dirty="0" smtClean="0"/>
          </a:p>
          <a:p>
            <a:r>
              <a:rPr lang="en-US" dirty="0" smtClean="0"/>
              <a:t> </a:t>
            </a:r>
            <a:r>
              <a:rPr lang="en-US" dirty="0" err="1" smtClean="0">
                <a:hlinkClick r:id="rId3"/>
              </a:rPr>
              <a:t>Checkstyle</a:t>
            </a:r>
            <a:endParaRPr lang="en-US" dirty="0" smtClean="0"/>
          </a:p>
          <a:p>
            <a:r>
              <a:rPr lang="en-US" dirty="0" smtClean="0">
                <a:hlinkClick r:id="rId4"/>
              </a:rPr>
              <a:t>Jalopy</a:t>
            </a:r>
            <a:r>
              <a:rPr lang="en-US" dirty="0"/>
              <a:t>.</a:t>
            </a:r>
          </a:p>
        </p:txBody>
      </p:sp>
      <p:sp>
        <p:nvSpPr>
          <p:cNvPr id="4" name="Date Placeholder 3"/>
          <p:cNvSpPr>
            <a:spLocks noGrp="1"/>
          </p:cNvSpPr>
          <p:nvPr>
            <p:ph type="dt" sz="half" idx="10"/>
          </p:nvPr>
        </p:nvSpPr>
        <p:spPr/>
        <p:txBody>
          <a:bodyPr/>
          <a:lstStyle/>
          <a:p>
            <a:fld id="{C51D16A1-8F44-4FD0-94BB-5428DEBBF40E}"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12</a:t>
            </a:fld>
            <a:endParaRPr lang="en-US"/>
          </a:p>
        </p:txBody>
      </p:sp>
    </p:spTree>
    <p:extLst>
      <p:ext uri="{BB962C8B-B14F-4D97-AF65-F5344CB8AC3E}">
        <p14:creationId xmlns:p14="http://schemas.microsoft.com/office/powerpoint/2010/main" val="187842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PMD looks for these things</a:t>
            </a:r>
            <a:endParaRPr lang="en-US" dirty="0"/>
          </a:p>
        </p:txBody>
      </p:sp>
      <p:sp>
        <p:nvSpPr>
          <p:cNvPr id="3" name="Content Placeholder 2"/>
          <p:cNvSpPr>
            <a:spLocks noGrp="1"/>
          </p:cNvSpPr>
          <p:nvPr>
            <p:ph idx="1"/>
          </p:nvPr>
        </p:nvSpPr>
        <p:spPr/>
        <p:txBody>
          <a:bodyPr/>
          <a:lstStyle/>
          <a:p>
            <a:r>
              <a:rPr lang="en-US" dirty="0"/>
              <a:t>Unused local variables</a:t>
            </a:r>
          </a:p>
          <a:p>
            <a:r>
              <a:rPr lang="en-US" dirty="0"/>
              <a:t>Empty catch blocks</a:t>
            </a:r>
          </a:p>
          <a:p>
            <a:r>
              <a:rPr lang="en-US" dirty="0"/>
              <a:t>Unused parameters</a:t>
            </a:r>
          </a:p>
          <a:p>
            <a:r>
              <a:rPr lang="en-US" dirty="0"/>
              <a:t>Empty </a:t>
            </a:r>
            <a:r>
              <a:rPr lang="en-US" i="1" dirty="0"/>
              <a:t>if</a:t>
            </a:r>
            <a:r>
              <a:rPr lang="en-US" dirty="0"/>
              <a:t> statements</a:t>
            </a:r>
          </a:p>
          <a:p>
            <a:r>
              <a:rPr lang="en-US" dirty="0"/>
              <a:t>Duplicate import statements</a:t>
            </a:r>
          </a:p>
          <a:p>
            <a:r>
              <a:rPr lang="en-US" dirty="0"/>
              <a:t>Unused private methods</a:t>
            </a:r>
          </a:p>
          <a:p>
            <a:r>
              <a:rPr lang="en-US" dirty="0"/>
              <a:t>Classes that could be Singletons</a:t>
            </a:r>
          </a:p>
          <a:p>
            <a:r>
              <a:rPr lang="en-US" dirty="0"/>
              <a:t>Short/long variable and method names</a:t>
            </a:r>
          </a:p>
        </p:txBody>
      </p:sp>
      <p:sp>
        <p:nvSpPr>
          <p:cNvPr id="4" name="Date Placeholder 3"/>
          <p:cNvSpPr>
            <a:spLocks noGrp="1"/>
          </p:cNvSpPr>
          <p:nvPr>
            <p:ph type="dt" sz="half" idx="10"/>
          </p:nvPr>
        </p:nvSpPr>
        <p:spPr/>
        <p:txBody>
          <a:bodyPr/>
          <a:lstStyle/>
          <a:p>
            <a:fld id="{98149402-3434-4267-88FC-B2CEADE8898C}"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13</a:t>
            </a:fld>
            <a:endParaRPr lang="en-US"/>
          </a:p>
        </p:txBody>
      </p:sp>
    </p:spTree>
    <p:extLst>
      <p:ext uri="{BB962C8B-B14F-4D97-AF65-F5344CB8AC3E}">
        <p14:creationId xmlns:p14="http://schemas.microsoft.com/office/powerpoint/2010/main" val="2119343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Checkstyle looks for these things:</a:t>
            </a:r>
          </a:p>
        </p:txBody>
      </p:sp>
      <p:sp>
        <p:nvSpPr>
          <p:cNvPr id="3" name="Content Placeholder 2"/>
          <p:cNvSpPr>
            <a:spLocks noGrp="1"/>
          </p:cNvSpPr>
          <p:nvPr>
            <p:ph idx="1"/>
          </p:nvPr>
        </p:nvSpPr>
        <p:spPr/>
        <p:txBody>
          <a:bodyPr/>
          <a:lstStyle/>
          <a:p>
            <a:r>
              <a:rPr lang="en-US" dirty="0"/>
              <a:t>Javadoc comments</a:t>
            </a:r>
          </a:p>
          <a:p>
            <a:r>
              <a:rPr lang="en-US" dirty="0"/>
              <a:t>Naming conventions</a:t>
            </a:r>
          </a:p>
          <a:p>
            <a:r>
              <a:rPr lang="en-US" dirty="0"/>
              <a:t>Headers</a:t>
            </a:r>
          </a:p>
          <a:p>
            <a:r>
              <a:rPr lang="en-US" dirty="0"/>
              <a:t>Imports</a:t>
            </a:r>
          </a:p>
          <a:p>
            <a:r>
              <a:rPr lang="en-US" dirty="0"/>
              <a:t>Size violations</a:t>
            </a:r>
          </a:p>
          <a:p>
            <a:r>
              <a:rPr lang="en-US" dirty="0"/>
              <a:t>White space</a:t>
            </a:r>
          </a:p>
          <a:p>
            <a:r>
              <a:rPr lang="en-US" dirty="0"/>
              <a:t>Modifiers</a:t>
            </a:r>
          </a:p>
          <a:p>
            <a:r>
              <a:rPr lang="en-US" dirty="0"/>
              <a:t>Blocks</a:t>
            </a:r>
          </a:p>
          <a:p>
            <a:r>
              <a:rPr lang="en-US" dirty="0"/>
              <a:t>Miscellaneous checks (including some useful checks like unnecessary </a:t>
            </a:r>
            <a:r>
              <a:rPr lang="en-US" dirty="0" err="1"/>
              <a:t>System.out</a:t>
            </a:r>
            <a:r>
              <a:rPr lang="en-US" dirty="0"/>
              <a:t> and </a:t>
            </a:r>
            <a:r>
              <a:rPr lang="en-US" dirty="0" err="1"/>
              <a:t>printstackTrace</a:t>
            </a:r>
            <a:r>
              <a:rPr lang="en-US" dirty="0"/>
              <a:t>)</a:t>
            </a:r>
          </a:p>
          <a:p>
            <a:endParaRPr lang="en-US" dirty="0"/>
          </a:p>
        </p:txBody>
      </p:sp>
      <p:sp>
        <p:nvSpPr>
          <p:cNvPr id="4" name="Date Placeholder 3"/>
          <p:cNvSpPr>
            <a:spLocks noGrp="1"/>
          </p:cNvSpPr>
          <p:nvPr>
            <p:ph type="dt" sz="half" idx="10"/>
          </p:nvPr>
        </p:nvSpPr>
        <p:spPr/>
        <p:txBody>
          <a:bodyPr/>
          <a:lstStyle/>
          <a:p>
            <a:fld id="{5C0AA864-948A-4869-B579-3D1BF8BDA469}"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14</a:t>
            </a:fld>
            <a:endParaRPr lang="en-US"/>
          </a:p>
        </p:txBody>
      </p:sp>
    </p:spTree>
    <p:extLst>
      <p:ext uri="{BB962C8B-B14F-4D97-AF65-F5344CB8AC3E}">
        <p14:creationId xmlns:p14="http://schemas.microsoft.com/office/powerpoint/2010/main" val="2093470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Jalopy</a:t>
            </a:r>
            <a:endParaRPr lang="en-US" dirty="0"/>
          </a:p>
        </p:txBody>
      </p:sp>
      <p:sp>
        <p:nvSpPr>
          <p:cNvPr id="3" name="Content Placeholder 2"/>
          <p:cNvSpPr>
            <a:spLocks noGrp="1"/>
          </p:cNvSpPr>
          <p:nvPr>
            <p:ph idx="1"/>
          </p:nvPr>
        </p:nvSpPr>
        <p:spPr/>
        <p:txBody>
          <a:bodyPr/>
          <a:lstStyle/>
          <a:p>
            <a:r>
              <a:rPr lang="en-US" dirty="0"/>
              <a:t>Jalopy is an easily configurable source code formatter that can detect, and fix, a number of code convention flaws that might appear in Java code. Jalopy is more of a code fixer than a code checker. Jalopy plug-ins are present for most IDEs and, in most cases, they gel quite seamlessly with the IDE. I found Jalopy to be a particularly powerful tool, capable of doing a lot of cool things. For instance, it can fix code indentation, brace alignment, and line wrapping beyond a certain character length, insert relevant Javadoc comments, and sort imports. The best part is that Jalopy is superbly configurable. A simple UI lets you tweak almost anything that Jalopy does; no tweaking with XML configuration files is required.</a:t>
            </a:r>
          </a:p>
        </p:txBody>
      </p:sp>
      <p:sp>
        <p:nvSpPr>
          <p:cNvPr id="4" name="Date Placeholder 3"/>
          <p:cNvSpPr>
            <a:spLocks noGrp="1"/>
          </p:cNvSpPr>
          <p:nvPr>
            <p:ph type="dt" sz="half" idx="10"/>
          </p:nvPr>
        </p:nvSpPr>
        <p:spPr/>
        <p:txBody>
          <a:bodyPr/>
          <a:lstStyle/>
          <a:p>
            <a:fld id="{23459376-B2EE-44F6-93EB-4DA2DA7EC6D4}"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15</a:t>
            </a:fld>
            <a:endParaRPr lang="en-US"/>
          </a:p>
        </p:txBody>
      </p:sp>
    </p:spTree>
    <p:extLst>
      <p:ext uri="{BB962C8B-B14F-4D97-AF65-F5344CB8AC3E}">
        <p14:creationId xmlns:p14="http://schemas.microsoft.com/office/powerpoint/2010/main" val="1618182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PMD – Eclipse plugin</a:t>
            </a:r>
            <a:endParaRPr lang="en-US" dirty="0"/>
          </a:p>
        </p:txBody>
      </p:sp>
      <p:sp>
        <p:nvSpPr>
          <p:cNvPr id="3" name="Content Placeholder 2"/>
          <p:cNvSpPr>
            <a:spLocks noGrp="1"/>
          </p:cNvSpPr>
          <p:nvPr>
            <p:ph idx="1"/>
          </p:nvPr>
        </p:nvSpPr>
        <p:spPr/>
        <p:txBody>
          <a:bodyPr>
            <a:normAutofit fontScale="55000" lnSpcReduction="20000"/>
          </a:bodyPr>
          <a:lstStyle/>
          <a:p>
            <a:r>
              <a:rPr lang="en-US" dirty="0"/>
              <a:t>To install the PMD plugin for Eclipse:</a:t>
            </a:r>
          </a:p>
          <a:p>
            <a:r>
              <a:rPr lang="en-US" dirty="0"/>
              <a:t>Start Eclipse and open a project</a:t>
            </a:r>
          </a:p>
          <a:p>
            <a:r>
              <a:rPr lang="en-US" dirty="0"/>
              <a:t>Select "Help"-&gt;"Software Updates"-&gt;"Find and Install"</a:t>
            </a:r>
          </a:p>
          <a:p>
            <a:r>
              <a:rPr lang="en-US" dirty="0"/>
              <a:t>Click "Next", then click "New remote site"</a:t>
            </a:r>
          </a:p>
          <a:p>
            <a:r>
              <a:rPr lang="en-US" dirty="0"/>
              <a:t>Enter "PMD" into the Name field and "http://pmd.sf.net/eclipse" into the URL field</a:t>
            </a:r>
          </a:p>
          <a:p>
            <a:r>
              <a:rPr lang="en-US" dirty="0"/>
              <a:t>Click through the rest of the dialog boxes to install the plugin</a:t>
            </a:r>
          </a:p>
          <a:p>
            <a:r>
              <a:rPr lang="en-US" dirty="0"/>
              <a:t>Alternatively, you can download the latest zip file and follow the above procedures except for using "New local site" and browsing to the downloaded zip file.</a:t>
            </a:r>
          </a:p>
          <a:p>
            <a:r>
              <a:rPr lang="en-US" dirty="0"/>
              <a:t>To configure PMD, select "Windows"-&gt;"Preferences", then select PMD. </a:t>
            </a:r>
          </a:p>
          <a:p>
            <a:r>
              <a:rPr lang="en-US" dirty="0"/>
              <a:t>To run PMD, right-click on a project node and select "PMD"-&gt;"Check code with PMD". </a:t>
            </a:r>
          </a:p>
          <a:p>
            <a:r>
              <a:rPr lang="en-US" dirty="0"/>
              <a:t>To run the duplicate code detector, right-click on a project node and select "PMD"-&gt;"Find suspect cut and paste". The report will be placed in a "reports" directory in a file called "cpd-report.txt". </a:t>
            </a:r>
          </a:p>
          <a:p>
            <a:r>
              <a:rPr lang="en-US" dirty="0"/>
              <a:t>To find additional help for other features, please read included help by selecting Help-&gt;Help Contents and browse the "How to..." section in the "PMD Plugin Documentation" book. </a:t>
            </a:r>
          </a:p>
          <a:p>
            <a:r>
              <a:rPr lang="en-US" dirty="0"/>
              <a:t>After installing an update, if you get an Exception such as "</a:t>
            </a:r>
            <a:r>
              <a:rPr lang="en-US" dirty="0" err="1"/>
              <a:t>java.lang.RuntimeException</a:t>
            </a:r>
            <a:r>
              <a:rPr lang="en-US" dirty="0"/>
              <a:t>: Couldn't find that class </a:t>
            </a:r>
            <a:r>
              <a:rPr lang="en-US" dirty="0" err="1"/>
              <a:t>xxxxx</a:t>
            </a:r>
            <a:r>
              <a:rPr lang="en-US" dirty="0"/>
              <a:t>", try deleting the ruleset.xml file in the .metadata/plugins/</a:t>
            </a:r>
            <a:r>
              <a:rPr lang="en-US" dirty="0" err="1"/>
              <a:t>net.sourceforge.pmd.eclipse</a:t>
            </a:r>
            <a:r>
              <a:rPr lang="en-US" dirty="0"/>
              <a:t> directory in your workspace. </a:t>
            </a:r>
          </a:p>
          <a:p>
            <a:r>
              <a:rPr lang="en-US" dirty="0"/>
              <a:t>To get Eclipse to not flag the @</a:t>
            </a:r>
            <a:r>
              <a:rPr lang="en-US" dirty="0" err="1"/>
              <a:t>SuppressWarnings</a:t>
            </a:r>
            <a:r>
              <a:rPr lang="en-US" dirty="0"/>
              <a:t>("PMD") annotation, look under the menu headings Java -&gt; Compiler -&gt; Errors/Warnings -&gt; Annotations -&gt; Unhandled Warning Token.</a:t>
            </a:r>
          </a:p>
          <a:p>
            <a:endParaRPr lang="en-US" dirty="0"/>
          </a:p>
        </p:txBody>
      </p:sp>
      <p:sp>
        <p:nvSpPr>
          <p:cNvPr id="4" name="Date Placeholder 3"/>
          <p:cNvSpPr>
            <a:spLocks noGrp="1"/>
          </p:cNvSpPr>
          <p:nvPr>
            <p:ph type="dt" sz="half" idx="10"/>
          </p:nvPr>
        </p:nvSpPr>
        <p:spPr/>
        <p:txBody>
          <a:bodyPr/>
          <a:lstStyle/>
          <a:p>
            <a:fld id="{F0875876-B909-4497-9BB0-598DB4BCBA3E}"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16</a:t>
            </a:fld>
            <a:endParaRPr lang="en-US"/>
          </a:p>
        </p:txBody>
      </p:sp>
    </p:spTree>
    <p:extLst>
      <p:ext uri="{BB962C8B-B14F-4D97-AF65-F5344CB8AC3E}">
        <p14:creationId xmlns:p14="http://schemas.microsoft.com/office/powerpoint/2010/main" val="2788943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transfer tools from local to windows machine</a:t>
            </a:r>
            <a:endParaRPr lang="en-US" dirty="0"/>
          </a:p>
        </p:txBody>
      </p:sp>
      <p:sp>
        <p:nvSpPr>
          <p:cNvPr id="3" name="Content Placeholder 2"/>
          <p:cNvSpPr>
            <a:spLocks noGrp="1"/>
          </p:cNvSpPr>
          <p:nvPr>
            <p:ph idx="1"/>
          </p:nvPr>
        </p:nvSpPr>
        <p:spPr/>
        <p:txBody>
          <a:bodyPr/>
          <a:lstStyle/>
          <a:p>
            <a:r>
              <a:rPr lang="en-US" dirty="0" err="1" smtClean="0"/>
              <a:t>Winscp</a:t>
            </a:r>
            <a:endParaRPr lang="en-US" dirty="0" smtClean="0"/>
          </a:p>
          <a:p>
            <a:r>
              <a:rPr lang="en-US" dirty="0" err="1" smtClean="0"/>
              <a:t>filezilla</a:t>
            </a:r>
            <a:endParaRPr lang="en-US" dirty="0"/>
          </a:p>
        </p:txBody>
      </p:sp>
      <p:sp>
        <p:nvSpPr>
          <p:cNvPr id="4" name="Date Placeholder 3"/>
          <p:cNvSpPr>
            <a:spLocks noGrp="1"/>
          </p:cNvSpPr>
          <p:nvPr>
            <p:ph type="dt" sz="half" idx="10"/>
          </p:nvPr>
        </p:nvSpPr>
        <p:spPr/>
        <p:txBody>
          <a:bodyPr/>
          <a:lstStyle/>
          <a:p>
            <a:fld id="{87B5E17F-D1EE-4E58-8CAC-318F08D8DF83}"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17</a:t>
            </a:fld>
            <a:endParaRPr lang="en-US"/>
          </a:p>
        </p:txBody>
      </p:sp>
    </p:spTree>
    <p:extLst>
      <p:ext uri="{BB962C8B-B14F-4D97-AF65-F5344CB8AC3E}">
        <p14:creationId xmlns:p14="http://schemas.microsoft.com/office/powerpoint/2010/main" val="33229916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winscp</a:t>
            </a:r>
            <a:endParaRPr lang="en-US" dirty="0"/>
          </a:p>
        </p:txBody>
      </p:sp>
      <p:sp>
        <p:nvSpPr>
          <p:cNvPr id="3" name="Content Placeholder 2"/>
          <p:cNvSpPr>
            <a:spLocks noGrp="1"/>
          </p:cNvSpPr>
          <p:nvPr>
            <p:ph idx="1"/>
          </p:nvPr>
        </p:nvSpPr>
        <p:spPr/>
        <p:txBody>
          <a:bodyPr/>
          <a:lstStyle/>
          <a:p>
            <a:r>
              <a:rPr lang="en-US" b="1" dirty="0" err="1"/>
              <a:t>WinSCP</a:t>
            </a:r>
            <a:r>
              <a:rPr lang="en-US" dirty="0"/>
              <a:t> (Windows Secure </a:t>
            </a:r>
            <a:r>
              <a:rPr lang="en-US" dirty="0" err="1"/>
              <a:t>CoPy</a:t>
            </a:r>
            <a:r>
              <a:rPr lang="en-US" dirty="0"/>
              <a:t>) is a free and open-source SFTP, FTP, WebDAV and SCP client for Microsoft Windows. Its main function is secure file transfer between a local and a remote computer.</a:t>
            </a:r>
          </a:p>
        </p:txBody>
      </p:sp>
      <p:pic>
        <p:nvPicPr>
          <p:cNvPr id="4" name="Picture 3"/>
          <p:cNvPicPr>
            <a:picLocks noChangeAspect="1"/>
          </p:cNvPicPr>
          <p:nvPr/>
        </p:nvPicPr>
        <p:blipFill>
          <a:blip r:embed="rId2"/>
          <a:stretch>
            <a:fillRect/>
          </a:stretch>
        </p:blipFill>
        <p:spPr>
          <a:xfrm>
            <a:off x="2224048" y="3265808"/>
            <a:ext cx="5311600" cy="2850127"/>
          </a:xfrm>
          <a:prstGeom prst="rect">
            <a:avLst/>
          </a:prstGeom>
        </p:spPr>
      </p:pic>
      <p:sp>
        <p:nvSpPr>
          <p:cNvPr id="5" name="Date Placeholder 4"/>
          <p:cNvSpPr>
            <a:spLocks noGrp="1"/>
          </p:cNvSpPr>
          <p:nvPr>
            <p:ph type="dt" sz="half" idx="10"/>
          </p:nvPr>
        </p:nvSpPr>
        <p:spPr/>
        <p:txBody>
          <a:bodyPr/>
          <a:lstStyle/>
          <a:p>
            <a:fld id="{3CBF18DA-E603-4AA1-A589-FDD61FDF9163}" type="datetime1">
              <a:rPr lang="en-US" smtClean="0"/>
              <a:t>8/25/2015</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AB8E586B-2BCA-4AD6-B5AD-3F51B71A5964}" type="slidenum">
              <a:rPr lang="en-US" smtClean="0"/>
              <a:t>18</a:t>
            </a:fld>
            <a:endParaRPr lang="en-US"/>
          </a:p>
        </p:txBody>
      </p:sp>
    </p:spTree>
    <p:extLst>
      <p:ext uri="{BB962C8B-B14F-4D97-AF65-F5344CB8AC3E}">
        <p14:creationId xmlns:p14="http://schemas.microsoft.com/office/powerpoint/2010/main" val="1523500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Filezilla</a:t>
            </a:r>
            <a:endParaRPr lang="en-US" dirty="0"/>
          </a:p>
        </p:txBody>
      </p:sp>
      <p:sp>
        <p:nvSpPr>
          <p:cNvPr id="3" name="Content Placeholder 2"/>
          <p:cNvSpPr>
            <a:spLocks noGrp="1"/>
          </p:cNvSpPr>
          <p:nvPr>
            <p:ph idx="1"/>
          </p:nvPr>
        </p:nvSpPr>
        <p:spPr/>
        <p:txBody>
          <a:bodyPr/>
          <a:lstStyle/>
          <a:p>
            <a:r>
              <a:rPr lang="en-US" b="1" dirty="0"/>
              <a:t>FileZilla</a:t>
            </a:r>
            <a:r>
              <a:rPr lang="en-US" dirty="0"/>
              <a:t> is a powerful and free software for transferring files over the Internet. </a:t>
            </a:r>
            <a:r>
              <a:rPr lang="en-US" b="1" dirty="0"/>
              <a:t>FileZilla</a:t>
            </a:r>
            <a:r>
              <a:rPr lang="en-US" dirty="0"/>
              <a:t> is a very popular FTP client and is used by webmasters from all over the world.</a:t>
            </a:r>
          </a:p>
        </p:txBody>
      </p:sp>
      <p:sp>
        <p:nvSpPr>
          <p:cNvPr id="4" name="Date Placeholder 3"/>
          <p:cNvSpPr>
            <a:spLocks noGrp="1"/>
          </p:cNvSpPr>
          <p:nvPr>
            <p:ph type="dt" sz="half" idx="10"/>
          </p:nvPr>
        </p:nvSpPr>
        <p:spPr/>
        <p:txBody>
          <a:bodyPr/>
          <a:lstStyle/>
          <a:p>
            <a:fld id="{6D3457CB-9D00-495E-ABD4-BE80D561ED31}"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19</a:t>
            </a:fld>
            <a:endParaRPr lang="en-US"/>
          </a:p>
        </p:txBody>
      </p:sp>
    </p:spTree>
    <p:extLst>
      <p:ext uri="{BB962C8B-B14F-4D97-AF65-F5344CB8AC3E}">
        <p14:creationId xmlns:p14="http://schemas.microsoft.com/office/powerpoint/2010/main" val="276850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Editors</a:t>
            </a:r>
            <a:endParaRPr lang="en-US" dirty="0"/>
          </a:p>
        </p:txBody>
      </p:sp>
      <p:sp>
        <p:nvSpPr>
          <p:cNvPr id="3" name="Content Placeholder 2"/>
          <p:cNvSpPr>
            <a:spLocks noGrp="1"/>
          </p:cNvSpPr>
          <p:nvPr>
            <p:ph idx="1"/>
          </p:nvPr>
        </p:nvSpPr>
        <p:spPr/>
        <p:txBody>
          <a:bodyPr/>
          <a:lstStyle/>
          <a:p>
            <a:r>
              <a:rPr lang="en-US" dirty="0" smtClean="0"/>
              <a:t>Notepad</a:t>
            </a:r>
          </a:p>
          <a:p>
            <a:r>
              <a:rPr lang="en-US" dirty="0" err="1" smtClean="0"/>
              <a:t>Wordpad</a:t>
            </a:r>
            <a:endParaRPr lang="en-US" dirty="0" smtClean="0"/>
          </a:p>
          <a:p>
            <a:r>
              <a:rPr lang="en-US" dirty="0" smtClean="0"/>
              <a:t>MS Word</a:t>
            </a:r>
          </a:p>
          <a:p>
            <a:r>
              <a:rPr lang="en-US" dirty="0" smtClean="0"/>
              <a:t>Notepad ++</a:t>
            </a:r>
          </a:p>
          <a:p>
            <a:r>
              <a:rPr lang="en-US" dirty="0" err="1" smtClean="0"/>
              <a:t>Editplus</a:t>
            </a:r>
            <a:endParaRPr lang="en-US" dirty="0"/>
          </a:p>
        </p:txBody>
      </p:sp>
      <p:sp>
        <p:nvSpPr>
          <p:cNvPr id="4" name="Date Placeholder 3"/>
          <p:cNvSpPr>
            <a:spLocks noGrp="1"/>
          </p:cNvSpPr>
          <p:nvPr>
            <p:ph type="dt" sz="half" idx="10"/>
          </p:nvPr>
        </p:nvSpPr>
        <p:spPr/>
        <p:txBody>
          <a:bodyPr/>
          <a:lstStyle/>
          <a:p>
            <a:fld id="{0DB51BCD-77FF-4D2B-ABB7-5EA081809237}"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2</a:t>
            </a:fld>
            <a:endParaRPr lang="en-US"/>
          </a:p>
        </p:txBody>
      </p:sp>
    </p:spTree>
    <p:extLst>
      <p:ext uri="{BB962C8B-B14F-4D97-AF65-F5344CB8AC3E}">
        <p14:creationId xmlns:p14="http://schemas.microsoft.com/office/powerpoint/2010/main" val="1560061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FileZilla</a:t>
            </a:r>
            <a:endParaRPr lang="en-US" dirty="0"/>
          </a:p>
        </p:txBody>
      </p:sp>
      <p:pic>
        <p:nvPicPr>
          <p:cNvPr id="4" name="Content Placeholder 3"/>
          <p:cNvPicPr>
            <a:picLocks noGrp="1" noChangeAspect="1"/>
          </p:cNvPicPr>
          <p:nvPr>
            <p:ph idx="1"/>
          </p:nvPr>
        </p:nvPicPr>
        <p:blipFill>
          <a:blip r:embed="rId3"/>
          <a:stretch>
            <a:fillRect/>
          </a:stretch>
        </p:blipFill>
        <p:spPr>
          <a:xfrm>
            <a:off x="2743165" y="2310451"/>
            <a:ext cx="4465707" cy="3581710"/>
          </a:xfrm>
          <a:prstGeom prst="rect">
            <a:avLst/>
          </a:prstGeom>
        </p:spPr>
      </p:pic>
      <p:sp>
        <p:nvSpPr>
          <p:cNvPr id="8" name="Date Placeholder 7"/>
          <p:cNvSpPr>
            <a:spLocks noGrp="1"/>
          </p:cNvSpPr>
          <p:nvPr>
            <p:ph type="dt" sz="half" idx="10"/>
          </p:nvPr>
        </p:nvSpPr>
        <p:spPr/>
        <p:txBody>
          <a:bodyPr/>
          <a:lstStyle/>
          <a:p>
            <a:fld id="{CF36ABEE-7D08-4CDF-AE6B-81CBA4981B36}" type="datetime1">
              <a:rPr lang="en-US" smtClean="0"/>
              <a:t>8/25/2015</a:t>
            </a:fld>
            <a:endParaRPr lang="en-US"/>
          </a:p>
        </p:txBody>
      </p:sp>
      <p:sp>
        <p:nvSpPr>
          <p:cNvPr id="9" name="Footer Placeholder 8"/>
          <p:cNvSpPr>
            <a:spLocks noGrp="1"/>
          </p:cNvSpPr>
          <p:nvPr>
            <p:ph type="ftr" sz="quarter" idx="11"/>
          </p:nvPr>
        </p:nvSpPr>
        <p:spPr/>
        <p:txBody>
          <a:bodyPr/>
          <a:lstStyle/>
          <a:p>
            <a:r>
              <a:rPr lang="en-US" smtClean="0"/>
              <a:t>Presented by MangaRao</a:t>
            </a:r>
            <a:endParaRPr lang="en-US"/>
          </a:p>
        </p:txBody>
      </p:sp>
      <p:sp>
        <p:nvSpPr>
          <p:cNvPr id="10" name="Slide Number Placeholder 9"/>
          <p:cNvSpPr>
            <a:spLocks noGrp="1"/>
          </p:cNvSpPr>
          <p:nvPr>
            <p:ph type="sldNum" sz="quarter" idx="12"/>
          </p:nvPr>
        </p:nvSpPr>
        <p:spPr/>
        <p:txBody>
          <a:bodyPr/>
          <a:lstStyle/>
          <a:p>
            <a:fld id="{AB8E586B-2BCA-4AD6-B5AD-3F51B71A5964}" type="slidenum">
              <a:rPr lang="en-US" smtClean="0"/>
              <a:t>20</a:t>
            </a:fld>
            <a:endParaRPr lang="en-US"/>
          </a:p>
        </p:txBody>
      </p:sp>
    </p:spTree>
    <p:extLst>
      <p:ext uri="{BB962C8B-B14F-4D97-AF65-F5344CB8AC3E}">
        <p14:creationId xmlns:p14="http://schemas.microsoft.com/office/powerpoint/2010/main" val="2197347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File/Folder Comparing tools</a:t>
            </a:r>
            <a:endParaRPr lang="en-US" dirty="0"/>
          </a:p>
        </p:txBody>
      </p:sp>
      <p:sp>
        <p:nvSpPr>
          <p:cNvPr id="3" name="Content Placeholder 2"/>
          <p:cNvSpPr>
            <a:spLocks noGrp="1"/>
          </p:cNvSpPr>
          <p:nvPr>
            <p:ph idx="1"/>
          </p:nvPr>
        </p:nvSpPr>
        <p:spPr/>
        <p:txBody>
          <a:bodyPr/>
          <a:lstStyle/>
          <a:p>
            <a:r>
              <a:rPr lang="en-US" dirty="0" smtClean="0"/>
              <a:t>Beyond Comparator</a:t>
            </a:r>
          </a:p>
          <a:p>
            <a:pPr lvl="1"/>
            <a:r>
              <a:rPr lang="en-US" dirty="0"/>
              <a:t>Beyond Compare is focused.  Beyond Compare allows you to quickly and easily compare your files and folders.  By using simple, powerful commands you can focus on the differences you're interested in and ignore those you're not.  You can then merge the changes, synchronize your files, and generate reports for your records.</a:t>
            </a:r>
          </a:p>
        </p:txBody>
      </p:sp>
      <p:sp>
        <p:nvSpPr>
          <p:cNvPr id="4" name="Date Placeholder 3"/>
          <p:cNvSpPr>
            <a:spLocks noGrp="1"/>
          </p:cNvSpPr>
          <p:nvPr>
            <p:ph type="dt" sz="half" idx="10"/>
          </p:nvPr>
        </p:nvSpPr>
        <p:spPr/>
        <p:txBody>
          <a:bodyPr/>
          <a:lstStyle/>
          <a:p>
            <a:fld id="{89FD3D5C-40D4-4014-ABBE-F9023283AE16}"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21</a:t>
            </a:fld>
            <a:endParaRPr lang="en-US"/>
          </a:p>
        </p:txBody>
      </p:sp>
    </p:spTree>
    <p:extLst>
      <p:ext uri="{BB962C8B-B14F-4D97-AF65-F5344CB8AC3E}">
        <p14:creationId xmlns:p14="http://schemas.microsoft.com/office/powerpoint/2010/main" val="3475839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FD3D5C-40D4-4014-ABBE-F9023283AE16}"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22</a:t>
            </a:fld>
            <a:endParaRPr lang="en-US"/>
          </a:p>
        </p:txBody>
      </p:sp>
      <p:pic>
        <p:nvPicPr>
          <p:cNvPr id="8" name="Picture 7"/>
          <p:cNvPicPr>
            <a:picLocks noChangeAspect="1"/>
          </p:cNvPicPr>
          <p:nvPr/>
        </p:nvPicPr>
        <p:blipFill>
          <a:blip r:embed="rId2"/>
          <a:stretch>
            <a:fillRect/>
          </a:stretch>
        </p:blipFill>
        <p:spPr>
          <a:xfrm>
            <a:off x="289249" y="1101316"/>
            <a:ext cx="10683552" cy="4846740"/>
          </a:xfrm>
          <a:prstGeom prst="rect">
            <a:avLst/>
          </a:prstGeom>
        </p:spPr>
      </p:pic>
    </p:spTree>
    <p:extLst>
      <p:ext uri="{BB962C8B-B14F-4D97-AF65-F5344CB8AC3E}">
        <p14:creationId xmlns:p14="http://schemas.microsoft.com/office/powerpoint/2010/main" val="1918358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IDEs</a:t>
            </a:r>
            <a:endParaRPr lang="en-US" dirty="0"/>
          </a:p>
        </p:txBody>
      </p:sp>
      <p:sp>
        <p:nvSpPr>
          <p:cNvPr id="3" name="Content Placeholder 2"/>
          <p:cNvSpPr>
            <a:spLocks noGrp="1"/>
          </p:cNvSpPr>
          <p:nvPr>
            <p:ph idx="1"/>
          </p:nvPr>
        </p:nvSpPr>
        <p:spPr/>
        <p:txBody>
          <a:bodyPr/>
          <a:lstStyle/>
          <a:p>
            <a:r>
              <a:rPr lang="en-US" dirty="0" smtClean="0"/>
              <a:t>Eclipse</a:t>
            </a:r>
          </a:p>
          <a:p>
            <a:r>
              <a:rPr lang="en-US" dirty="0" smtClean="0"/>
              <a:t>My Eclipse</a:t>
            </a:r>
          </a:p>
          <a:p>
            <a:r>
              <a:rPr lang="en-US" dirty="0" err="1" smtClean="0"/>
              <a:t>Netbeans</a:t>
            </a:r>
            <a:endParaRPr lang="en-US" dirty="0" smtClean="0"/>
          </a:p>
          <a:p>
            <a:r>
              <a:rPr lang="en-US" dirty="0" err="1" smtClean="0"/>
              <a:t>JDeveloper</a:t>
            </a:r>
            <a:endParaRPr lang="en-US" dirty="0" smtClean="0"/>
          </a:p>
          <a:p>
            <a:r>
              <a:rPr lang="en-US" dirty="0" smtClean="0"/>
              <a:t>IntelliJ IDEA</a:t>
            </a:r>
            <a:endParaRPr lang="en-US" dirty="0"/>
          </a:p>
        </p:txBody>
      </p:sp>
      <p:sp>
        <p:nvSpPr>
          <p:cNvPr id="4" name="Date Placeholder 3"/>
          <p:cNvSpPr>
            <a:spLocks noGrp="1"/>
          </p:cNvSpPr>
          <p:nvPr>
            <p:ph type="dt" sz="half" idx="10"/>
          </p:nvPr>
        </p:nvSpPr>
        <p:spPr/>
        <p:txBody>
          <a:bodyPr/>
          <a:lstStyle/>
          <a:p>
            <a:fld id="{1A8B0EA5-F827-4413-8AB3-51B29BF65B1A}"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3</a:t>
            </a:fld>
            <a:endParaRPr lang="en-US"/>
          </a:p>
        </p:txBody>
      </p:sp>
    </p:spTree>
    <p:extLst>
      <p:ext uri="{BB962C8B-B14F-4D97-AF65-F5344CB8AC3E}">
        <p14:creationId xmlns:p14="http://schemas.microsoft.com/office/powerpoint/2010/main" val="2382314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Java Compilers</a:t>
            </a:r>
            <a:endParaRPr lang="en-US" dirty="0"/>
          </a:p>
        </p:txBody>
      </p:sp>
      <p:sp>
        <p:nvSpPr>
          <p:cNvPr id="3" name="Content Placeholder 2"/>
          <p:cNvSpPr>
            <a:spLocks noGrp="1"/>
          </p:cNvSpPr>
          <p:nvPr>
            <p:ph idx="1"/>
          </p:nvPr>
        </p:nvSpPr>
        <p:spPr/>
        <p:txBody>
          <a:bodyPr/>
          <a:lstStyle/>
          <a:p>
            <a:r>
              <a:rPr lang="en-US" dirty="0">
                <a:hlinkClick r:id="rId2"/>
              </a:rPr>
              <a:t>https://ideone.com</a:t>
            </a:r>
            <a:r>
              <a:rPr lang="en-US" dirty="0" smtClean="0">
                <a:hlinkClick r:id="rId2"/>
              </a:rPr>
              <a:t>/</a:t>
            </a:r>
            <a:r>
              <a:rPr lang="en-US" dirty="0" smtClean="0"/>
              <a:t>   </a:t>
            </a:r>
          </a:p>
          <a:p>
            <a:r>
              <a:rPr lang="en-US" dirty="0">
                <a:hlinkClick r:id="rId3"/>
              </a:rPr>
              <a:t>http://</a:t>
            </a:r>
            <a:r>
              <a:rPr lang="en-US" dirty="0" smtClean="0">
                <a:hlinkClick r:id="rId3"/>
              </a:rPr>
              <a:t>www.tutorialspoint.com/compile_java_online.php</a:t>
            </a:r>
            <a:endParaRPr lang="en-US" dirty="0" smtClean="0"/>
          </a:p>
          <a:p>
            <a:r>
              <a:rPr lang="en-US" dirty="0"/>
              <a:t>http://browxy.com/</a:t>
            </a:r>
          </a:p>
        </p:txBody>
      </p:sp>
      <p:sp>
        <p:nvSpPr>
          <p:cNvPr id="4" name="Date Placeholder 3"/>
          <p:cNvSpPr>
            <a:spLocks noGrp="1"/>
          </p:cNvSpPr>
          <p:nvPr>
            <p:ph type="dt" sz="half" idx="10"/>
          </p:nvPr>
        </p:nvSpPr>
        <p:spPr/>
        <p:txBody>
          <a:bodyPr/>
          <a:lstStyle/>
          <a:p>
            <a:fld id="{475EAA43-9373-420B-96D2-11772B331886}"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4</a:t>
            </a:fld>
            <a:endParaRPr lang="en-US"/>
          </a:p>
        </p:txBody>
      </p:sp>
    </p:spTree>
    <p:extLst>
      <p:ext uri="{BB962C8B-B14F-4D97-AF65-F5344CB8AC3E}">
        <p14:creationId xmlns:p14="http://schemas.microsoft.com/office/powerpoint/2010/main" val="551804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IDEOne</a:t>
            </a:r>
            <a:r>
              <a:rPr lang="en-US" dirty="0" smtClean="0"/>
              <a:t> Online compiler</a:t>
            </a:r>
            <a:endParaRPr lang="en-US" dirty="0"/>
          </a:p>
        </p:txBody>
      </p:sp>
      <p:pic>
        <p:nvPicPr>
          <p:cNvPr id="7" name="Content Placeholder 6"/>
          <p:cNvPicPr>
            <a:picLocks noGrp="1" noChangeAspect="1"/>
          </p:cNvPicPr>
          <p:nvPr>
            <p:ph idx="1"/>
          </p:nvPr>
        </p:nvPicPr>
        <p:blipFill>
          <a:blip r:embed="rId2"/>
          <a:stretch>
            <a:fillRect/>
          </a:stretch>
        </p:blipFill>
        <p:spPr>
          <a:xfrm>
            <a:off x="2504314" y="2160588"/>
            <a:ext cx="4943410" cy="3881437"/>
          </a:xfrm>
          <a:prstGeom prst="rect">
            <a:avLst/>
          </a:prstGeom>
        </p:spPr>
      </p:pic>
      <p:sp>
        <p:nvSpPr>
          <p:cNvPr id="4" name="Date Placeholder 3"/>
          <p:cNvSpPr>
            <a:spLocks noGrp="1"/>
          </p:cNvSpPr>
          <p:nvPr>
            <p:ph type="dt" sz="half" idx="10"/>
          </p:nvPr>
        </p:nvSpPr>
        <p:spPr/>
        <p:txBody>
          <a:bodyPr/>
          <a:lstStyle/>
          <a:p>
            <a:fld id="{89FD3D5C-40D4-4014-ABBE-F9023283AE16}"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5</a:t>
            </a:fld>
            <a:endParaRPr lang="en-US"/>
          </a:p>
        </p:txBody>
      </p:sp>
    </p:spTree>
    <p:extLst>
      <p:ext uri="{BB962C8B-B14F-4D97-AF65-F5344CB8AC3E}">
        <p14:creationId xmlns:p14="http://schemas.microsoft.com/office/powerpoint/2010/main" val="168281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Decompiler</a:t>
            </a:r>
            <a:endParaRPr lang="en-US" dirty="0"/>
          </a:p>
        </p:txBody>
      </p:sp>
      <p:sp>
        <p:nvSpPr>
          <p:cNvPr id="3" name="Content Placeholder 2"/>
          <p:cNvSpPr>
            <a:spLocks noGrp="1"/>
          </p:cNvSpPr>
          <p:nvPr>
            <p:ph idx="1"/>
          </p:nvPr>
        </p:nvSpPr>
        <p:spPr/>
        <p:txBody>
          <a:bodyPr/>
          <a:lstStyle/>
          <a:p>
            <a:r>
              <a:rPr lang="en-US" b="1" dirty="0" smtClean="0"/>
              <a:t>We have online and offline de compilers</a:t>
            </a:r>
          </a:p>
          <a:p>
            <a:endParaRPr lang="en-US" dirty="0"/>
          </a:p>
        </p:txBody>
      </p:sp>
      <p:sp>
        <p:nvSpPr>
          <p:cNvPr id="4" name="Date Placeholder 3"/>
          <p:cNvSpPr>
            <a:spLocks noGrp="1"/>
          </p:cNvSpPr>
          <p:nvPr>
            <p:ph type="dt" sz="half" idx="10"/>
          </p:nvPr>
        </p:nvSpPr>
        <p:spPr/>
        <p:txBody>
          <a:bodyPr/>
          <a:lstStyle/>
          <a:p>
            <a:fld id="{3D23BEED-5506-4414-9374-2640CBBADD90}"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6</a:t>
            </a:fld>
            <a:endParaRPr lang="en-US"/>
          </a:p>
        </p:txBody>
      </p:sp>
    </p:spTree>
    <p:extLst>
      <p:ext uri="{BB962C8B-B14F-4D97-AF65-F5344CB8AC3E}">
        <p14:creationId xmlns:p14="http://schemas.microsoft.com/office/powerpoint/2010/main" val="1044160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JD-GUI</a:t>
            </a:r>
            <a:br>
              <a:rPr lang="en-US" b="1" dirty="0"/>
            </a:br>
            <a:endParaRPr lang="en-US" dirty="0"/>
          </a:p>
        </p:txBody>
      </p:sp>
      <p:sp>
        <p:nvSpPr>
          <p:cNvPr id="3" name="Content Placeholder 2"/>
          <p:cNvSpPr>
            <a:spLocks noGrp="1"/>
          </p:cNvSpPr>
          <p:nvPr>
            <p:ph idx="1"/>
          </p:nvPr>
        </p:nvSpPr>
        <p:spPr/>
        <p:txBody>
          <a:bodyPr/>
          <a:lstStyle/>
          <a:p>
            <a:r>
              <a:rPr lang="en-US" dirty="0"/>
              <a:t>JD-GUI is a standalone graphical utility that displays Java source codes of “.class” files. You can browse the reconstructed source code with the JD-GUI for instant access to methods and fields</a:t>
            </a:r>
            <a:r>
              <a:rPr lang="en-US" dirty="0" smtClean="0"/>
              <a:t>.</a:t>
            </a:r>
          </a:p>
          <a:p>
            <a:r>
              <a:rPr lang="en-US" dirty="0">
                <a:hlinkClick r:id="rId3"/>
              </a:rPr>
              <a:t>http://jd.benow.ca</a:t>
            </a:r>
            <a:r>
              <a:rPr lang="en-US" dirty="0" smtClean="0">
                <a:hlinkClick r:id="rId3"/>
              </a:rPr>
              <a:t>/</a:t>
            </a:r>
            <a:r>
              <a:rPr lang="en-US" dirty="0" smtClean="0"/>
              <a:t>  - link to download </a:t>
            </a:r>
            <a:r>
              <a:rPr lang="en-US" dirty="0" err="1" smtClean="0"/>
              <a:t>softwares</a:t>
            </a:r>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144317"/>
              </p:ext>
            </p:extLst>
          </p:nvPr>
        </p:nvGraphicFramePr>
        <p:xfrm>
          <a:off x="4545455" y="4567936"/>
          <a:ext cx="430213" cy="354013"/>
        </p:xfrm>
        <a:graphic>
          <a:graphicData uri="http://schemas.openxmlformats.org/presentationml/2006/ole">
            <mc:AlternateContent xmlns:mc="http://schemas.openxmlformats.org/markup-compatibility/2006">
              <mc:Choice xmlns:v="urn:schemas-microsoft-com:vml" Requires="v">
                <p:oleObj spid="_x0000_s1044" name="Packager Shell Object" showAsIcon="1" r:id="rId4" imgW="429480" imgH="353520" progId="Package">
                  <p:embed/>
                </p:oleObj>
              </mc:Choice>
              <mc:Fallback>
                <p:oleObj name="Packager Shell Object" showAsIcon="1" r:id="rId4" imgW="429480" imgH="353520" progId="Package">
                  <p:embed/>
                  <p:pic>
                    <p:nvPicPr>
                      <p:cNvPr id="0" name=""/>
                      <p:cNvPicPr/>
                      <p:nvPr/>
                    </p:nvPicPr>
                    <p:blipFill>
                      <a:blip r:embed="rId5"/>
                      <a:stretch>
                        <a:fillRect/>
                      </a:stretch>
                    </p:blipFill>
                    <p:spPr>
                      <a:xfrm>
                        <a:off x="4545455" y="4567936"/>
                        <a:ext cx="430213" cy="354013"/>
                      </a:xfrm>
                      <a:prstGeom prst="rect">
                        <a:avLst/>
                      </a:prstGeom>
                    </p:spPr>
                  </p:pic>
                </p:oleObj>
              </mc:Fallback>
            </mc:AlternateContent>
          </a:graphicData>
        </a:graphic>
      </p:graphicFrame>
      <p:sp>
        <p:nvSpPr>
          <p:cNvPr id="5" name="Date Placeholder 4"/>
          <p:cNvSpPr>
            <a:spLocks noGrp="1"/>
          </p:cNvSpPr>
          <p:nvPr>
            <p:ph type="dt" sz="half" idx="10"/>
          </p:nvPr>
        </p:nvSpPr>
        <p:spPr/>
        <p:txBody>
          <a:bodyPr/>
          <a:lstStyle/>
          <a:p>
            <a:fld id="{88619D80-67C9-4642-A909-E69CFFDC1AB5}" type="datetime1">
              <a:rPr lang="en-US" smtClean="0"/>
              <a:t>8/25/2015</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AB8E586B-2BCA-4AD6-B5AD-3F51B71A5964}" type="slidenum">
              <a:rPr lang="en-US" smtClean="0"/>
              <a:t>7</a:t>
            </a:fld>
            <a:endParaRPr lang="en-US"/>
          </a:p>
        </p:txBody>
      </p:sp>
    </p:spTree>
    <p:extLst>
      <p:ext uri="{BB962C8B-B14F-4D97-AF65-F5344CB8AC3E}">
        <p14:creationId xmlns:p14="http://schemas.microsoft.com/office/powerpoint/2010/main" val="1042133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JD-GUI</a:t>
            </a:r>
            <a:endParaRPr lang="en-US" dirty="0"/>
          </a:p>
        </p:txBody>
      </p:sp>
      <p:pic>
        <p:nvPicPr>
          <p:cNvPr id="4" name="Content Placeholder 3"/>
          <p:cNvPicPr>
            <a:picLocks noGrp="1" noChangeAspect="1"/>
          </p:cNvPicPr>
          <p:nvPr>
            <p:ph idx="1"/>
          </p:nvPr>
        </p:nvPicPr>
        <p:blipFill>
          <a:blip r:embed="rId2"/>
          <a:stretch>
            <a:fillRect/>
          </a:stretch>
        </p:blipFill>
        <p:spPr>
          <a:xfrm>
            <a:off x="1977289" y="2165659"/>
            <a:ext cx="5997460" cy="3871295"/>
          </a:xfrm>
          <a:prstGeom prst="rect">
            <a:avLst/>
          </a:prstGeom>
        </p:spPr>
      </p:pic>
      <p:sp>
        <p:nvSpPr>
          <p:cNvPr id="3" name="Date Placeholder 2"/>
          <p:cNvSpPr>
            <a:spLocks noGrp="1"/>
          </p:cNvSpPr>
          <p:nvPr>
            <p:ph type="dt" sz="half" idx="10"/>
          </p:nvPr>
        </p:nvSpPr>
        <p:spPr/>
        <p:txBody>
          <a:bodyPr/>
          <a:lstStyle/>
          <a:p>
            <a:fld id="{F2564EE7-936F-41BE-BE28-2E21540AF1E1}"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8</a:t>
            </a:fld>
            <a:endParaRPr lang="en-US"/>
          </a:p>
        </p:txBody>
      </p:sp>
    </p:spTree>
    <p:extLst>
      <p:ext uri="{BB962C8B-B14F-4D97-AF65-F5344CB8AC3E}">
        <p14:creationId xmlns:p14="http://schemas.microsoft.com/office/powerpoint/2010/main" val="343212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JD-Eclipse</a:t>
            </a:r>
          </a:p>
        </p:txBody>
      </p:sp>
      <p:sp>
        <p:nvSpPr>
          <p:cNvPr id="3" name="Content Placeholder 2"/>
          <p:cNvSpPr>
            <a:spLocks noGrp="1"/>
          </p:cNvSpPr>
          <p:nvPr>
            <p:ph idx="1"/>
          </p:nvPr>
        </p:nvSpPr>
        <p:spPr/>
        <p:txBody>
          <a:bodyPr/>
          <a:lstStyle/>
          <a:p>
            <a:r>
              <a:rPr lang="en-US" dirty="0"/>
              <a:t>JD-Eclipse is a plug-in for the Eclipse platform. It allows you to display all the Java sources during your debugging process, even if you do not have them all.</a:t>
            </a:r>
          </a:p>
        </p:txBody>
      </p:sp>
      <p:sp>
        <p:nvSpPr>
          <p:cNvPr id="4" name="Date Placeholder 3"/>
          <p:cNvSpPr>
            <a:spLocks noGrp="1"/>
          </p:cNvSpPr>
          <p:nvPr>
            <p:ph type="dt" sz="half" idx="10"/>
          </p:nvPr>
        </p:nvSpPr>
        <p:spPr/>
        <p:txBody>
          <a:bodyPr/>
          <a:lstStyle/>
          <a:p>
            <a:fld id="{8B01C4D0-E280-4C21-AC54-714EFC8A2DC8}" type="datetime1">
              <a:rPr lang="en-US" smtClean="0"/>
              <a:t>8/25/2015</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B8E586B-2BCA-4AD6-B5AD-3F51B71A5964}" type="slidenum">
              <a:rPr lang="en-US" smtClean="0"/>
              <a:t>9</a:t>
            </a:fld>
            <a:endParaRPr lang="en-US"/>
          </a:p>
        </p:txBody>
      </p:sp>
    </p:spTree>
    <p:extLst>
      <p:ext uri="{BB962C8B-B14F-4D97-AF65-F5344CB8AC3E}">
        <p14:creationId xmlns:p14="http://schemas.microsoft.com/office/powerpoint/2010/main" val="3343353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287</TotalTime>
  <Words>837</Words>
  <Application>Microsoft Office PowerPoint</Application>
  <PresentationFormat>Widescreen</PresentationFormat>
  <Paragraphs>149</Paragraphs>
  <Slides>22</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Trebuchet MS</vt:lpstr>
      <vt:lpstr>Wingdings 3</vt:lpstr>
      <vt:lpstr>Facet</vt:lpstr>
      <vt:lpstr>Packager Shell Object</vt:lpstr>
      <vt:lpstr>Java Tools</vt:lpstr>
      <vt:lpstr>Java Editors</vt:lpstr>
      <vt:lpstr>Java IDEs</vt:lpstr>
      <vt:lpstr>Online Java Compilers</vt:lpstr>
      <vt:lpstr>IDEOne Online compiler</vt:lpstr>
      <vt:lpstr>Java Decompiler</vt:lpstr>
      <vt:lpstr>JD-GUI </vt:lpstr>
      <vt:lpstr>JD-GUI</vt:lpstr>
      <vt:lpstr>JD-Eclipse</vt:lpstr>
      <vt:lpstr>JD-Eclipse</vt:lpstr>
      <vt:lpstr>Code Review tools </vt:lpstr>
      <vt:lpstr>Three that were sufficiently powerful and that met the IDE support criterion:</vt:lpstr>
      <vt:lpstr>PMD looks for these things</vt:lpstr>
      <vt:lpstr>Checkstyle looks for these things:</vt:lpstr>
      <vt:lpstr>Jalopy</vt:lpstr>
      <vt:lpstr>PMD – Eclipse plugin</vt:lpstr>
      <vt:lpstr>File transfer tools from local to windows machine</vt:lpstr>
      <vt:lpstr>winscp</vt:lpstr>
      <vt:lpstr>Filezilla</vt:lpstr>
      <vt:lpstr>FileZilla</vt:lpstr>
      <vt:lpstr>File/Folder Comparing tools</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Tools</dc:title>
  <dc:creator>Arepalli, Manga Rao</dc:creator>
  <cp:lastModifiedBy>Arepalli, Manga Rao</cp:lastModifiedBy>
  <cp:revision>37</cp:revision>
  <dcterms:created xsi:type="dcterms:W3CDTF">2015-08-12T08:57:50Z</dcterms:created>
  <dcterms:modified xsi:type="dcterms:W3CDTF">2015-08-25T05:56:03Z</dcterms:modified>
</cp:coreProperties>
</file>