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37E-4AB6-413D-9C5B-558197B5CD78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51D9-D702-4027-B3A0-385EAFBB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4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37E-4AB6-413D-9C5B-558197B5CD78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51D9-D702-4027-B3A0-385EAFBB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37E-4AB6-413D-9C5B-558197B5CD78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51D9-D702-4027-B3A0-385EAFBB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6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37E-4AB6-413D-9C5B-558197B5CD78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51D9-D702-4027-B3A0-385EAFBB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0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37E-4AB6-413D-9C5B-558197B5CD78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51D9-D702-4027-B3A0-385EAFBB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7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37E-4AB6-413D-9C5B-558197B5CD78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51D9-D702-4027-B3A0-385EAFBB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1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37E-4AB6-413D-9C5B-558197B5CD78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51D9-D702-4027-B3A0-385EAFBB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37E-4AB6-413D-9C5B-558197B5CD78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51D9-D702-4027-B3A0-385EAFBB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0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37E-4AB6-413D-9C5B-558197B5CD78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51D9-D702-4027-B3A0-385EAFBB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37E-4AB6-413D-9C5B-558197B5CD78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51D9-D702-4027-B3A0-385EAFBB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137E-4AB6-413D-9C5B-558197B5CD78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51D9-D702-4027-B3A0-385EAFBB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5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137E-4AB6-413D-9C5B-558197B5CD78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51D9-D702-4027-B3A0-385EAFBB8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612334/difference-between-dto-vo-pojo-javabea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7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hlinkClick r:id="rId2"/>
              </a:rPr>
              <a:t>Difference between DTO, VO, POJO, JavaBeans?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51251"/>
            <a:ext cx="10612272" cy="474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VO: Value Object: </a:t>
            </a:r>
            <a:r>
              <a:rPr lang="en-US" sz="1200" dirty="0"/>
              <a:t>It is a simple class. It holds values and It can be transferred from one layer to other layer in the application.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 </a:t>
            </a:r>
          </a:p>
          <a:p>
            <a:r>
              <a:rPr lang="en-US" sz="1200" b="1" dirty="0"/>
              <a:t>DTO: Data Transfer Object: </a:t>
            </a:r>
            <a:r>
              <a:rPr lang="en-US" sz="1200" dirty="0"/>
              <a:t>It is same like VO And It can be transferred through the network from one application to another application. Hence It should implement Serializable interface.  It’s mostly used in distributed applications</a:t>
            </a:r>
            <a:r>
              <a:rPr lang="en-US" sz="1200" b="1" dirty="0"/>
              <a:t>.</a:t>
            </a:r>
          </a:p>
          <a:p>
            <a:r>
              <a:rPr lang="en-US" sz="1200" b="1" dirty="0"/>
              <a:t> </a:t>
            </a:r>
          </a:p>
          <a:p>
            <a:r>
              <a:rPr lang="en-US" sz="1200" b="1" dirty="0"/>
              <a:t>POJO: Plain Old Java Object: </a:t>
            </a:r>
            <a:r>
              <a:rPr lang="en-US" sz="1200" dirty="0"/>
              <a:t>It’s a simple class comes with no restriction whereas JavaBeans comes with restrictions</a:t>
            </a:r>
            <a:endParaRPr lang="en-US" sz="1200" b="1" dirty="0"/>
          </a:p>
          <a:p>
            <a:r>
              <a:rPr lang="en-US" sz="1200" b="1" dirty="0"/>
              <a:t> </a:t>
            </a:r>
          </a:p>
          <a:p>
            <a:r>
              <a:rPr lang="en-US" sz="1200" b="1" dirty="0"/>
              <a:t>Java Bean: </a:t>
            </a:r>
            <a:r>
              <a:rPr lang="en-US" sz="1200" dirty="0"/>
              <a:t>It’s a class comes with  some restrictions:</a:t>
            </a:r>
            <a:endParaRPr lang="en-US" sz="1200" b="1" dirty="0"/>
          </a:p>
          <a:p>
            <a:pPr lvl="0"/>
            <a:r>
              <a:rPr lang="en-US" sz="1200" dirty="0"/>
              <a:t>Should implement Serializable interface</a:t>
            </a:r>
            <a:endParaRPr lang="en-US" sz="1200" b="1" dirty="0"/>
          </a:p>
          <a:p>
            <a:pPr lvl="0"/>
            <a:r>
              <a:rPr lang="en-US" sz="1200" dirty="0"/>
              <a:t>All fields should be private that are accessible with public setter and getter methods</a:t>
            </a:r>
            <a:endParaRPr lang="en-US" sz="1200" b="1" dirty="0"/>
          </a:p>
          <a:p>
            <a:pPr lvl="0"/>
            <a:r>
              <a:rPr lang="en-US" sz="1200" dirty="0"/>
              <a:t>No parameterized constructor</a:t>
            </a:r>
            <a:endParaRPr lang="en-US" sz="1200" b="1" dirty="0"/>
          </a:p>
          <a:p>
            <a:r>
              <a:rPr lang="en-US" sz="1200" b="1" dirty="0"/>
              <a:t> </a:t>
            </a:r>
          </a:p>
          <a:p>
            <a:r>
              <a:rPr lang="en-US" sz="1200" b="1" dirty="0"/>
              <a:t>Summary:</a:t>
            </a:r>
          </a:p>
          <a:p>
            <a:r>
              <a:rPr lang="en-US" sz="1200" dirty="0"/>
              <a:t>All are </a:t>
            </a:r>
            <a:r>
              <a:rPr lang="en-US" sz="1200" dirty="0" err="1"/>
              <a:t>pojos</a:t>
            </a:r>
            <a:r>
              <a:rPr lang="en-US" sz="1200" dirty="0"/>
              <a:t> with some extra functionality.</a:t>
            </a:r>
            <a:endParaRPr lang="en-US" sz="1200" b="1" dirty="0"/>
          </a:p>
          <a:p>
            <a:r>
              <a:rPr lang="en-US" sz="1200" b="1" dirty="0"/>
              <a:t>VO:</a:t>
            </a:r>
            <a:r>
              <a:rPr lang="en-US" sz="1200" dirty="0"/>
              <a:t> Transferrable across all the layers</a:t>
            </a:r>
            <a:endParaRPr lang="en-US" sz="1200" b="1" dirty="0"/>
          </a:p>
          <a:p>
            <a:r>
              <a:rPr lang="en-US" sz="1200" b="1" dirty="0"/>
              <a:t>DTO:</a:t>
            </a:r>
            <a:r>
              <a:rPr lang="en-US" sz="1200" dirty="0"/>
              <a:t> Transferrable across all the layers through N/w too </a:t>
            </a:r>
            <a:endParaRPr lang="en-US" sz="1200" b="1" dirty="0"/>
          </a:p>
          <a:p>
            <a:r>
              <a:rPr lang="en-US" sz="1200" b="1" dirty="0"/>
              <a:t>Java Bean:</a:t>
            </a:r>
            <a:r>
              <a:rPr lang="en-US" sz="1200" dirty="0"/>
              <a:t> some restrictions.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392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Java Stuff</vt:lpstr>
      <vt:lpstr>Difference between DTO, VO, POJO, JavaBeans? 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Arepalli, Manga Rao</dc:creator>
  <cp:lastModifiedBy>Arepalli, Manga Rao</cp:lastModifiedBy>
  <cp:revision>2</cp:revision>
  <dcterms:created xsi:type="dcterms:W3CDTF">2016-07-01T11:00:20Z</dcterms:created>
  <dcterms:modified xsi:type="dcterms:W3CDTF">2016-07-01T11:02:26Z</dcterms:modified>
</cp:coreProperties>
</file>