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75" r:id="rId8"/>
    <p:sldId id="261" r:id="rId9"/>
    <p:sldId id="262" r:id="rId10"/>
    <p:sldId id="263" r:id="rId11"/>
    <p:sldId id="273" r:id="rId12"/>
    <p:sldId id="264" r:id="rId13"/>
    <p:sldId id="265" r:id="rId14"/>
    <p:sldId id="267" r:id="rId15"/>
    <p:sldId id="270" r:id="rId16"/>
    <p:sldId id="274" r:id="rId17"/>
    <p:sldId id="276" r:id="rId18"/>
    <p:sldId id="272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E0843B-19BD-4CA9-BCE6-F7D2F7DBAC9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A1EB42-1CBC-4BA2-88A8-5EA1A0AA561F}">
      <dgm:prSet/>
      <dgm:spPr/>
      <dgm:t>
        <a:bodyPr/>
        <a:lstStyle/>
        <a:p>
          <a:pPr rtl="0"/>
          <a:r>
            <a:rPr lang="en-US" dirty="0"/>
            <a:t>Method with out return type and without parameters</a:t>
          </a:r>
        </a:p>
      </dgm:t>
    </dgm:pt>
    <dgm:pt modelId="{92D6371C-3C29-4D85-B267-4FEC5364F7BD}" type="parTrans" cxnId="{5650F10E-0A14-4FD0-B718-3739DFDF330C}">
      <dgm:prSet/>
      <dgm:spPr/>
      <dgm:t>
        <a:bodyPr/>
        <a:lstStyle/>
        <a:p>
          <a:endParaRPr lang="en-US"/>
        </a:p>
      </dgm:t>
    </dgm:pt>
    <dgm:pt modelId="{B7884C70-9BA5-4A41-AFF7-0DCB7A5FF110}" type="sibTrans" cxnId="{5650F10E-0A14-4FD0-B718-3739DFDF330C}">
      <dgm:prSet/>
      <dgm:spPr/>
      <dgm:t>
        <a:bodyPr/>
        <a:lstStyle/>
        <a:p>
          <a:endParaRPr lang="en-US"/>
        </a:p>
      </dgm:t>
    </dgm:pt>
    <dgm:pt modelId="{29DA4277-5C7B-47BC-A353-054EE966119F}">
      <dgm:prSet/>
      <dgm:spPr/>
      <dgm:t>
        <a:bodyPr/>
        <a:lstStyle/>
        <a:p>
          <a:pPr rtl="0"/>
          <a:r>
            <a:rPr lang="en-US" dirty="0"/>
            <a:t>Method with return type and without parameters</a:t>
          </a:r>
        </a:p>
      </dgm:t>
    </dgm:pt>
    <dgm:pt modelId="{102E5473-1B19-433F-B7D2-22816FE93C5B}" type="parTrans" cxnId="{F472F4F8-44C4-4F29-8C4A-06D1F3BAAF5E}">
      <dgm:prSet/>
      <dgm:spPr/>
      <dgm:t>
        <a:bodyPr/>
        <a:lstStyle/>
        <a:p>
          <a:endParaRPr lang="en-US"/>
        </a:p>
      </dgm:t>
    </dgm:pt>
    <dgm:pt modelId="{F241B17E-2F47-43C1-8BEE-E451F596F54D}" type="sibTrans" cxnId="{F472F4F8-44C4-4F29-8C4A-06D1F3BAAF5E}">
      <dgm:prSet/>
      <dgm:spPr/>
      <dgm:t>
        <a:bodyPr/>
        <a:lstStyle/>
        <a:p>
          <a:endParaRPr lang="en-US"/>
        </a:p>
      </dgm:t>
    </dgm:pt>
    <dgm:pt modelId="{F4C070B8-F510-4FA1-8EE1-7477BB1A38E3}">
      <dgm:prSet/>
      <dgm:spPr/>
      <dgm:t>
        <a:bodyPr/>
        <a:lstStyle/>
        <a:p>
          <a:pPr rtl="0"/>
          <a:r>
            <a:rPr lang="en-US" dirty="0"/>
            <a:t>Method with out return type and with parameters</a:t>
          </a:r>
        </a:p>
      </dgm:t>
    </dgm:pt>
    <dgm:pt modelId="{F774542B-5276-4BB3-9A48-2D311EE0770B}" type="parTrans" cxnId="{EBE73005-D0A5-4A9E-9D5D-BE41F474EEB6}">
      <dgm:prSet/>
      <dgm:spPr/>
      <dgm:t>
        <a:bodyPr/>
        <a:lstStyle/>
        <a:p>
          <a:endParaRPr lang="en-US"/>
        </a:p>
      </dgm:t>
    </dgm:pt>
    <dgm:pt modelId="{5A2FDC88-4C64-4D77-A50E-C9FD47114CCD}" type="sibTrans" cxnId="{EBE73005-D0A5-4A9E-9D5D-BE41F474EEB6}">
      <dgm:prSet/>
      <dgm:spPr/>
      <dgm:t>
        <a:bodyPr/>
        <a:lstStyle/>
        <a:p>
          <a:endParaRPr lang="en-US"/>
        </a:p>
      </dgm:t>
    </dgm:pt>
    <dgm:pt modelId="{34231755-4A95-4301-BA58-A69034E5176F}">
      <dgm:prSet/>
      <dgm:spPr/>
      <dgm:t>
        <a:bodyPr/>
        <a:lstStyle/>
        <a:p>
          <a:pPr rtl="0"/>
          <a:r>
            <a:rPr lang="en-US" dirty="0"/>
            <a:t>Method with return type and with parameters</a:t>
          </a:r>
        </a:p>
      </dgm:t>
    </dgm:pt>
    <dgm:pt modelId="{277E0B7B-31E9-4B95-86A4-2E8119D846E6}" type="parTrans" cxnId="{4E002C77-7C45-4C30-9D5B-D9D4B9E3415A}">
      <dgm:prSet/>
      <dgm:spPr/>
      <dgm:t>
        <a:bodyPr/>
        <a:lstStyle/>
        <a:p>
          <a:endParaRPr lang="en-US"/>
        </a:p>
      </dgm:t>
    </dgm:pt>
    <dgm:pt modelId="{895543FA-32A5-4257-954E-766B9CD0E5F3}" type="sibTrans" cxnId="{4E002C77-7C45-4C30-9D5B-D9D4B9E3415A}">
      <dgm:prSet/>
      <dgm:spPr/>
      <dgm:t>
        <a:bodyPr/>
        <a:lstStyle/>
        <a:p>
          <a:endParaRPr lang="en-US"/>
        </a:p>
      </dgm:t>
    </dgm:pt>
    <dgm:pt modelId="{2551AEAA-8157-4401-A337-1C0672DE4BC4}" type="pres">
      <dgm:prSet presAssocID="{E9E0843B-19BD-4CA9-BCE6-F7D2F7DBAC9E}" presName="Name0" presStyleCnt="0">
        <dgm:presLayoutVars>
          <dgm:dir/>
          <dgm:animLvl val="lvl"/>
          <dgm:resizeHandles val="exact"/>
        </dgm:presLayoutVars>
      </dgm:prSet>
      <dgm:spPr/>
    </dgm:pt>
    <dgm:pt modelId="{6427D48C-CE7C-42D4-A912-3CD30107B1CB}" type="pres">
      <dgm:prSet presAssocID="{ECA1EB42-1CBC-4BA2-88A8-5EA1A0AA561F}" presName="linNode" presStyleCnt="0"/>
      <dgm:spPr/>
    </dgm:pt>
    <dgm:pt modelId="{0FDA1EF2-1A75-4E8F-AE6E-67DBB6A37F55}" type="pres">
      <dgm:prSet presAssocID="{ECA1EB42-1CBC-4BA2-88A8-5EA1A0AA561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B97179C-0A90-4B98-853D-60E5A8256D77}" type="pres">
      <dgm:prSet presAssocID="{B7884C70-9BA5-4A41-AFF7-0DCB7A5FF110}" presName="sp" presStyleCnt="0"/>
      <dgm:spPr/>
    </dgm:pt>
    <dgm:pt modelId="{25E4DD23-0019-4A01-9A52-60F61E6F4042}" type="pres">
      <dgm:prSet presAssocID="{29DA4277-5C7B-47BC-A353-054EE966119F}" presName="linNode" presStyleCnt="0"/>
      <dgm:spPr/>
    </dgm:pt>
    <dgm:pt modelId="{2CC1A785-9931-4F96-807A-FA5045EB93E1}" type="pres">
      <dgm:prSet presAssocID="{29DA4277-5C7B-47BC-A353-054EE966119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F9BAD89-2A7F-4096-8F66-0BB94AB076FD}" type="pres">
      <dgm:prSet presAssocID="{F241B17E-2F47-43C1-8BEE-E451F596F54D}" presName="sp" presStyleCnt="0"/>
      <dgm:spPr/>
    </dgm:pt>
    <dgm:pt modelId="{B5193523-CF61-43DE-B57D-159AA300648B}" type="pres">
      <dgm:prSet presAssocID="{F4C070B8-F510-4FA1-8EE1-7477BB1A38E3}" presName="linNode" presStyleCnt="0"/>
      <dgm:spPr/>
    </dgm:pt>
    <dgm:pt modelId="{AC1DF907-A1F6-4A0F-8691-C219241D5E26}" type="pres">
      <dgm:prSet presAssocID="{F4C070B8-F510-4FA1-8EE1-7477BB1A38E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F86A145-D5FD-4535-A23C-5B3209904C0B}" type="pres">
      <dgm:prSet presAssocID="{5A2FDC88-4C64-4D77-A50E-C9FD47114CCD}" presName="sp" presStyleCnt="0"/>
      <dgm:spPr/>
    </dgm:pt>
    <dgm:pt modelId="{48D87D1F-0A44-4539-9456-BEFA191138DE}" type="pres">
      <dgm:prSet presAssocID="{34231755-4A95-4301-BA58-A69034E5176F}" presName="linNode" presStyleCnt="0"/>
      <dgm:spPr/>
    </dgm:pt>
    <dgm:pt modelId="{CD11BEE7-667D-49D7-ABFA-ABFA4E1FAD40}" type="pres">
      <dgm:prSet presAssocID="{34231755-4A95-4301-BA58-A69034E5176F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EBE73005-D0A5-4A9E-9D5D-BE41F474EEB6}" srcId="{E9E0843B-19BD-4CA9-BCE6-F7D2F7DBAC9E}" destId="{F4C070B8-F510-4FA1-8EE1-7477BB1A38E3}" srcOrd="2" destOrd="0" parTransId="{F774542B-5276-4BB3-9A48-2D311EE0770B}" sibTransId="{5A2FDC88-4C64-4D77-A50E-C9FD47114CCD}"/>
    <dgm:cxn modelId="{5650F10E-0A14-4FD0-B718-3739DFDF330C}" srcId="{E9E0843B-19BD-4CA9-BCE6-F7D2F7DBAC9E}" destId="{ECA1EB42-1CBC-4BA2-88A8-5EA1A0AA561F}" srcOrd="0" destOrd="0" parTransId="{92D6371C-3C29-4D85-B267-4FEC5364F7BD}" sibTransId="{B7884C70-9BA5-4A41-AFF7-0DCB7A5FF110}"/>
    <dgm:cxn modelId="{60DB5C16-581D-48E4-A042-1F17621B0C93}" type="presOf" srcId="{34231755-4A95-4301-BA58-A69034E5176F}" destId="{CD11BEE7-667D-49D7-ABFA-ABFA4E1FAD40}" srcOrd="0" destOrd="0" presId="urn:microsoft.com/office/officeart/2005/8/layout/vList5"/>
    <dgm:cxn modelId="{4E002C77-7C45-4C30-9D5B-D9D4B9E3415A}" srcId="{E9E0843B-19BD-4CA9-BCE6-F7D2F7DBAC9E}" destId="{34231755-4A95-4301-BA58-A69034E5176F}" srcOrd="3" destOrd="0" parTransId="{277E0B7B-31E9-4B95-86A4-2E8119D846E6}" sibTransId="{895543FA-32A5-4257-954E-766B9CD0E5F3}"/>
    <dgm:cxn modelId="{A3AA879E-213B-4950-B234-14516BC00687}" type="presOf" srcId="{ECA1EB42-1CBC-4BA2-88A8-5EA1A0AA561F}" destId="{0FDA1EF2-1A75-4E8F-AE6E-67DBB6A37F55}" srcOrd="0" destOrd="0" presId="urn:microsoft.com/office/officeart/2005/8/layout/vList5"/>
    <dgm:cxn modelId="{C01D58A9-4FB3-4130-8A96-236B464F1B06}" type="presOf" srcId="{29DA4277-5C7B-47BC-A353-054EE966119F}" destId="{2CC1A785-9931-4F96-807A-FA5045EB93E1}" srcOrd="0" destOrd="0" presId="urn:microsoft.com/office/officeart/2005/8/layout/vList5"/>
    <dgm:cxn modelId="{481247B0-073F-4E44-B447-9AC7D1B2D856}" type="presOf" srcId="{F4C070B8-F510-4FA1-8EE1-7477BB1A38E3}" destId="{AC1DF907-A1F6-4A0F-8691-C219241D5E26}" srcOrd="0" destOrd="0" presId="urn:microsoft.com/office/officeart/2005/8/layout/vList5"/>
    <dgm:cxn modelId="{7266F7BE-2BE5-4DD2-9E9E-06ED6C323172}" type="presOf" srcId="{E9E0843B-19BD-4CA9-BCE6-F7D2F7DBAC9E}" destId="{2551AEAA-8157-4401-A337-1C0672DE4BC4}" srcOrd="0" destOrd="0" presId="urn:microsoft.com/office/officeart/2005/8/layout/vList5"/>
    <dgm:cxn modelId="{F472F4F8-44C4-4F29-8C4A-06D1F3BAAF5E}" srcId="{E9E0843B-19BD-4CA9-BCE6-F7D2F7DBAC9E}" destId="{29DA4277-5C7B-47BC-A353-054EE966119F}" srcOrd="1" destOrd="0" parTransId="{102E5473-1B19-433F-B7D2-22816FE93C5B}" sibTransId="{F241B17E-2F47-43C1-8BEE-E451F596F54D}"/>
    <dgm:cxn modelId="{6B3828E3-4003-4599-A644-2405175C0DC0}" type="presParOf" srcId="{2551AEAA-8157-4401-A337-1C0672DE4BC4}" destId="{6427D48C-CE7C-42D4-A912-3CD30107B1CB}" srcOrd="0" destOrd="0" presId="urn:microsoft.com/office/officeart/2005/8/layout/vList5"/>
    <dgm:cxn modelId="{6F419F11-783E-4896-85A7-6BE854B18030}" type="presParOf" srcId="{6427D48C-CE7C-42D4-A912-3CD30107B1CB}" destId="{0FDA1EF2-1A75-4E8F-AE6E-67DBB6A37F55}" srcOrd="0" destOrd="0" presId="urn:microsoft.com/office/officeart/2005/8/layout/vList5"/>
    <dgm:cxn modelId="{FCAFD5C6-EC28-4F61-B67E-C79B9F99FFA2}" type="presParOf" srcId="{2551AEAA-8157-4401-A337-1C0672DE4BC4}" destId="{EB97179C-0A90-4B98-853D-60E5A8256D77}" srcOrd="1" destOrd="0" presId="urn:microsoft.com/office/officeart/2005/8/layout/vList5"/>
    <dgm:cxn modelId="{7B4ADC7C-E3C9-4AFB-8D66-ADA96DD7A3DD}" type="presParOf" srcId="{2551AEAA-8157-4401-A337-1C0672DE4BC4}" destId="{25E4DD23-0019-4A01-9A52-60F61E6F4042}" srcOrd="2" destOrd="0" presId="urn:microsoft.com/office/officeart/2005/8/layout/vList5"/>
    <dgm:cxn modelId="{9D5CA934-282B-4098-91D4-C4F0A9B615DE}" type="presParOf" srcId="{25E4DD23-0019-4A01-9A52-60F61E6F4042}" destId="{2CC1A785-9931-4F96-807A-FA5045EB93E1}" srcOrd="0" destOrd="0" presId="urn:microsoft.com/office/officeart/2005/8/layout/vList5"/>
    <dgm:cxn modelId="{D7311A74-21A6-4EA7-9AD5-8E9ED08BB623}" type="presParOf" srcId="{2551AEAA-8157-4401-A337-1C0672DE4BC4}" destId="{8F9BAD89-2A7F-4096-8F66-0BB94AB076FD}" srcOrd="3" destOrd="0" presId="urn:microsoft.com/office/officeart/2005/8/layout/vList5"/>
    <dgm:cxn modelId="{A494D080-2153-44BA-A353-81B3936D45F8}" type="presParOf" srcId="{2551AEAA-8157-4401-A337-1C0672DE4BC4}" destId="{B5193523-CF61-43DE-B57D-159AA300648B}" srcOrd="4" destOrd="0" presId="urn:microsoft.com/office/officeart/2005/8/layout/vList5"/>
    <dgm:cxn modelId="{5CA16977-E24A-400F-8B62-0E883869E9B8}" type="presParOf" srcId="{B5193523-CF61-43DE-B57D-159AA300648B}" destId="{AC1DF907-A1F6-4A0F-8691-C219241D5E26}" srcOrd="0" destOrd="0" presId="urn:microsoft.com/office/officeart/2005/8/layout/vList5"/>
    <dgm:cxn modelId="{DC462BA3-FBB2-467C-AB84-3E5BEDB77552}" type="presParOf" srcId="{2551AEAA-8157-4401-A337-1C0672DE4BC4}" destId="{0F86A145-D5FD-4535-A23C-5B3209904C0B}" srcOrd="5" destOrd="0" presId="urn:microsoft.com/office/officeart/2005/8/layout/vList5"/>
    <dgm:cxn modelId="{CF93D025-E04A-47DB-9B1B-41333F16EF2B}" type="presParOf" srcId="{2551AEAA-8157-4401-A337-1C0672DE4BC4}" destId="{48D87D1F-0A44-4539-9456-BEFA191138DE}" srcOrd="6" destOrd="0" presId="urn:microsoft.com/office/officeart/2005/8/layout/vList5"/>
    <dgm:cxn modelId="{25CB1508-F928-4DC7-9074-E8670A767455}" type="presParOf" srcId="{48D87D1F-0A44-4539-9456-BEFA191138DE}" destId="{CD11BEE7-667D-49D7-ABFA-ABFA4E1FAD4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A1EF2-1A75-4E8F-AE6E-67DBB6A37F55}">
      <dsp:nvSpPr>
        <dsp:cNvPr id="0" name=""/>
        <dsp:cNvSpPr/>
      </dsp:nvSpPr>
      <dsp:spPr>
        <a:xfrm>
          <a:off x="2750933" y="1942"/>
          <a:ext cx="3094800" cy="934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Method with out return type and without parameters</a:t>
          </a:r>
        </a:p>
      </dsp:txBody>
      <dsp:txXfrm>
        <a:off x="2796536" y="47545"/>
        <a:ext cx="3003594" cy="842983"/>
      </dsp:txXfrm>
    </dsp:sp>
    <dsp:sp modelId="{2CC1A785-9931-4F96-807A-FA5045EB93E1}">
      <dsp:nvSpPr>
        <dsp:cNvPr id="0" name=""/>
        <dsp:cNvSpPr/>
      </dsp:nvSpPr>
      <dsp:spPr>
        <a:xfrm>
          <a:off x="2750933" y="982841"/>
          <a:ext cx="3094800" cy="934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Method with return type and without parameters</a:t>
          </a:r>
        </a:p>
      </dsp:txBody>
      <dsp:txXfrm>
        <a:off x="2796536" y="1028444"/>
        <a:ext cx="3003594" cy="842983"/>
      </dsp:txXfrm>
    </dsp:sp>
    <dsp:sp modelId="{AC1DF907-A1F6-4A0F-8691-C219241D5E26}">
      <dsp:nvSpPr>
        <dsp:cNvPr id="0" name=""/>
        <dsp:cNvSpPr/>
      </dsp:nvSpPr>
      <dsp:spPr>
        <a:xfrm>
          <a:off x="2750933" y="1963741"/>
          <a:ext cx="3094800" cy="934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Method with out return type and with parameters</a:t>
          </a:r>
        </a:p>
      </dsp:txBody>
      <dsp:txXfrm>
        <a:off x="2796536" y="2009344"/>
        <a:ext cx="3003594" cy="842983"/>
      </dsp:txXfrm>
    </dsp:sp>
    <dsp:sp modelId="{CD11BEE7-667D-49D7-ABFA-ABFA4E1FAD40}">
      <dsp:nvSpPr>
        <dsp:cNvPr id="0" name=""/>
        <dsp:cNvSpPr/>
      </dsp:nvSpPr>
      <dsp:spPr>
        <a:xfrm>
          <a:off x="2750933" y="2944640"/>
          <a:ext cx="3094800" cy="934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Method with return type and with parameters</a:t>
          </a:r>
        </a:p>
      </dsp:txBody>
      <dsp:txXfrm>
        <a:off x="2796536" y="2990243"/>
        <a:ext cx="3003594" cy="842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Methods in java</a:t>
            </a:r>
          </a:p>
        </p:txBody>
      </p:sp>
    </p:spTree>
    <p:extLst>
      <p:ext uri="{BB962C8B-B14F-4D97-AF65-F5344CB8AC3E}">
        <p14:creationId xmlns:p14="http://schemas.microsoft.com/office/powerpoint/2010/main" val="60275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with return type and without parameters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int</a:t>
            </a:r>
            <a:r>
              <a:rPr lang="en-US" b="1" dirty="0"/>
              <a:t> a=10, b=20;</a:t>
            </a:r>
          </a:p>
          <a:p>
            <a:r>
              <a:rPr lang="en-US" b="1" dirty="0" err="1"/>
              <a:t>int</a:t>
            </a:r>
            <a:r>
              <a:rPr lang="en-US" b="1" dirty="0"/>
              <a:t> add(){</a:t>
            </a:r>
          </a:p>
          <a:p>
            <a:pPr lvl="1"/>
            <a:r>
              <a:rPr lang="en-US" b="1" dirty="0" err="1"/>
              <a:t>int</a:t>
            </a:r>
            <a:r>
              <a:rPr lang="en-US" b="1" dirty="0"/>
              <a:t> c = </a:t>
            </a:r>
            <a:r>
              <a:rPr lang="en-US" b="1" dirty="0" err="1"/>
              <a:t>a+b</a:t>
            </a:r>
            <a:r>
              <a:rPr lang="en-US" b="1" dirty="0"/>
              <a:t>;</a:t>
            </a:r>
          </a:p>
          <a:p>
            <a:pPr lvl="1"/>
            <a:r>
              <a:rPr lang="en-US" b="1" dirty="0"/>
              <a:t>return c;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2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Funny program</a:t>
            </a:r>
          </a:p>
        </p:txBody>
      </p:sp>
      <p:pic>
        <p:nvPicPr>
          <p:cNvPr id="4" name="Picture 2" descr="https://scontent-sit4-1.xx.fbcdn.net/hphotos-xtf1/v/t1.0-9/12806214_995048583877353_8670039462297898904_n.jpg?oh=40a7852263ae93cf5518fa145e87e4e0&amp;oe=574D1CE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2160588"/>
            <a:ext cx="388143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802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Method without return type and with parameters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void add(</a:t>
            </a:r>
            <a:r>
              <a:rPr lang="en-US" b="1" dirty="0" err="1"/>
              <a:t>int</a:t>
            </a:r>
            <a:r>
              <a:rPr lang="en-US" b="1" dirty="0"/>
              <a:t> a, </a:t>
            </a:r>
            <a:r>
              <a:rPr lang="en-US" b="1" dirty="0" err="1"/>
              <a:t>int</a:t>
            </a:r>
            <a:r>
              <a:rPr lang="en-US" b="1" dirty="0"/>
              <a:t> b ){</a:t>
            </a:r>
          </a:p>
          <a:p>
            <a:pPr lvl="1"/>
            <a:r>
              <a:rPr lang="en-US" b="1" dirty="0" err="1"/>
              <a:t>int</a:t>
            </a:r>
            <a:r>
              <a:rPr lang="en-US" b="1" dirty="0"/>
              <a:t> c = a+ b;</a:t>
            </a:r>
          </a:p>
          <a:p>
            <a:pPr lvl="1"/>
            <a:r>
              <a:rPr lang="en-US" b="1" dirty="0" err="1"/>
              <a:t>System.out.println</a:t>
            </a:r>
            <a:r>
              <a:rPr lang="en-US" b="1" dirty="0"/>
              <a:t>("addition </a:t>
            </a:r>
            <a:r>
              <a:rPr lang="en-US" b="1" dirty="0" err="1"/>
              <a:t>val</a:t>
            </a:r>
            <a:r>
              <a:rPr lang="en-US" b="1" dirty="0"/>
              <a:t>: "+c);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3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Method with return type and with parameters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int</a:t>
            </a:r>
            <a:r>
              <a:rPr lang="en-US" b="1" dirty="0"/>
              <a:t> add(</a:t>
            </a:r>
            <a:r>
              <a:rPr lang="en-US" b="1" dirty="0" err="1"/>
              <a:t>int</a:t>
            </a:r>
            <a:r>
              <a:rPr lang="en-US" b="1" dirty="0"/>
              <a:t> a, </a:t>
            </a:r>
            <a:r>
              <a:rPr lang="en-US" b="1" dirty="0" err="1"/>
              <a:t>int</a:t>
            </a:r>
            <a:r>
              <a:rPr lang="en-US" b="1" dirty="0"/>
              <a:t> b ){</a:t>
            </a:r>
          </a:p>
          <a:p>
            <a:pPr lvl="1"/>
            <a:r>
              <a:rPr lang="en-US" b="1" dirty="0" err="1"/>
              <a:t>int</a:t>
            </a:r>
            <a:r>
              <a:rPr lang="en-US" b="1" dirty="0"/>
              <a:t> c = a+ b;</a:t>
            </a:r>
          </a:p>
          <a:p>
            <a:pPr lvl="1"/>
            <a:r>
              <a:rPr lang="en-US" b="1" dirty="0"/>
              <a:t>return c;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1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***Recursion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supports recursion. </a:t>
            </a:r>
          </a:p>
          <a:p>
            <a:r>
              <a:rPr lang="en-US" dirty="0"/>
              <a:t>Recursion is the process of defining something in terms of itself.</a:t>
            </a:r>
          </a:p>
          <a:p>
            <a:r>
              <a:rPr lang="en-US" dirty="0"/>
              <a:t>A method that calls itself is said to be recursive.</a:t>
            </a:r>
          </a:p>
        </p:txBody>
      </p:sp>
    </p:spTree>
    <p:extLst>
      <p:ext uri="{BB962C8B-B14F-4D97-AF65-F5344CB8AC3E}">
        <p14:creationId xmlns:p14="http://schemas.microsoft.com/office/powerpoint/2010/main" val="251421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the name 3 times using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5161"/>
            <a:ext cx="8596668" cy="4676201"/>
          </a:xfrm>
        </p:spPr>
        <p:txBody>
          <a:bodyPr>
            <a:normAutofit fontScale="92500" lnSpcReduction="10000"/>
          </a:bodyPr>
          <a:lstStyle/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RecursionDemo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 panose="02070309020205020404" pitchFamily="49" charset="0"/>
              </a:rPr>
              <a:t>counter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printName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"AMR"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++;</a:t>
            </a:r>
          </a:p>
          <a:p>
            <a:r>
              <a:rPr lang="en-US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>
                <a:solidFill>
                  <a:srgbClr val="0000C0"/>
                </a:solidFill>
                <a:latin typeface="Courier New" panose="02070309020205020404" pitchFamily="49" charset="0"/>
              </a:rPr>
              <a:t>counter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</a:rPr>
              <a:t>&lt;3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</a:rPr>
              <a:t>//recursion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}}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RecursionDemo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RecursionDemo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r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96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call main method itself?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  <a:r>
              <a:rPr lang="en-US" b="1" dirty="0">
                <a:solidFill>
                  <a:srgbClr val="3F7F5F"/>
                </a:solidFill>
                <a:latin typeface="Courier New" panose="02070309020205020404" pitchFamily="49" charset="0"/>
              </a:rPr>
              <a:t>//calling method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String[]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null;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main(name); //recursion</a:t>
            </a:r>
            <a:endParaRPr lang="en-US" b="1" i="1" u="sng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8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method to find factorial of the given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8801517" cy="4927599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Test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factorial(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n) 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(n&lt;0){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-1;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(n==0){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1;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n*</a:t>
            </a:r>
            <a:r>
              <a:rPr lang="en-US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factorial(n-1);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 }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 = 5;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(factorial(n));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 }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6844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Extremely useful when applying the same solution</a:t>
            </a:r>
          </a:p>
          <a:p>
            <a:r>
              <a:rPr lang="en-US" dirty="0"/>
              <a:t>A substitute for iteration where the iterative solution is very complex.</a:t>
            </a:r>
          </a:p>
          <a:p>
            <a:r>
              <a:rPr lang="en-US" dirty="0"/>
              <a:t>it reduces a time complexity of a program</a:t>
            </a:r>
          </a:p>
        </p:txBody>
      </p:sp>
    </p:spTree>
    <p:extLst>
      <p:ext uri="{BB962C8B-B14F-4D97-AF65-F5344CB8AC3E}">
        <p14:creationId xmlns:p14="http://schemas.microsoft.com/office/powerpoint/2010/main" val="1393905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with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recursive function is often confusing.</a:t>
            </a:r>
          </a:p>
          <a:p>
            <a:r>
              <a:rPr lang="en-US" dirty="0"/>
              <a:t>The exit point must be explicitly coded.</a:t>
            </a:r>
          </a:p>
          <a:p>
            <a:r>
              <a:rPr lang="en-US" dirty="0"/>
              <a:t>It is difficult to trace the logic of the function.</a:t>
            </a:r>
          </a:p>
          <a:p>
            <a:r>
              <a:rPr lang="en-US" dirty="0"/>
              <a:t>Every recursive call increases the stack size. It could potentially crash the stack and slow up the process.</a:t>
            </a:r>
          </a:p>
          <a:p>
            <a:r>
              <a:rPr lang="en-US" dirty="0"/>
              <a:t>It usually uses more memory for the stack.</a:t>
            </a:r>
          </a:p>
          <a:p>
            <a:r>
              <a:rPr lang="en-US" dirty="0"/>
              <a:t>It's usually slower due to the overhead of maintaining the stack.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5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individual block, to perform specific action</a:t>
            </a:r>
          </a:p>
          <a:p>
            <a:r>
              <a:rPr lang="en-US" dirty="0"/>
              <a:t>In java, a method is like function i.e. used to expose behavior of an object. </a:t>
            </a:r>
          </a:p>
          <a:p>
            <a:r>
              <a:rPr lang="en-US" dirty="0"/>
              <a:t>Methods are two types</a:t>
            </a:r>
          </a:p>
          <a:p>
            <a:r>
              <a:rPr lang="en-US" dirty="0"/>
              <a:t>1. predefined</a:t>
            </a:r>
          </a:p>
          <a:p>
            <a:r>
              <a:rPr lang="en-US" dirty="0"/>
              <a:t>2. user defined</a:t>
            </a:r>
          </a:p>
          <a:p>
            <a:r>
              <a:rPr lang="en-US" dirty="0"/>
              <a:t>Predefined method examples:  length(), equals(), clone(), etc..;</a:t>
            </a:r>
          </a:p>
          <a:p>
            <a:r>
              <a:rPr lang="en-US" dirty="0"/>
              <a:t>User defined method examples: add(), sub(), sum(), </a:t>
            </a:r>
            <a:r>
              <a:rPr lang="en-US" dirty="0" err="1"/>
              <a:t>displayStudentDetails</a:t>
            </a:r>
            <a:r>
              <a:rPr lang="en-US" dirty="0"/>
              <a:t>(), </a:t>
            </a:r>
            <a:r>
              <a:rPr lang="en-US" dirty="0" err="1"/>
              <a:t>searchStudent</a:t>
            </a:r>
            <a:r>
              <a:rPr lang="en-US" dirty="0"/>
              <a:t>(), </a:t>
            </a:r>
            <a:r>
              <a:rPr lang="en-US" dirty="0" err="1"/>
              <a:t>withDraw</a:t>
            </a:r>
            <a:r>
              <a:rPr lang="en-US" dirty="0"/>
              <a:t>(), deposit(), </a:t>
            </a:r>
            <a:r>
              <a:rPr lang="en-US" dirty="0" err="1"/>
              <a:t>transferAmount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Reusability</a:t>
            </a:r>
          </a:p>
          <a:p>
            <a:r>
              <a:rPr lang="en-US" dirty="0"/>
              <a:t>Code Optimization (addition, subtraction, remove, search, sort, find operations)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9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 (Syntax)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545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returntype</a:t>
            </a:r>
            <a:r>
              <a:rPr lang="en-US" dirty="0"/>
              <a:t> </a:t>
            </a:r>
            <a:r>
              <a:rPr lang="en-US" dirty="0" err="1"/>
              <a:t>methodname</a:t>
            </a:r>
            <a:r>
              <a:rPr lang="en-US" dirty="0"/>
              <a:t>(parameter1, parameter2, …){ //parameters are optional</a:t>
            </a:r>
          </a:p>
          <a:p>
            <a:pPr marL="457200" lvl="1" indent="0">
              <a:buNone/>
            </a:pPr>
            <a:r>
              <a:rPr lang="en-US" dirty="0"/>
              <a:t>//method body</a:t>
            </a:r>
          </a:p>
          <a:p>
            <a:pPr lvl="1"/>
            <a:r>
              <a:rPr lang="en-US" dirty="0"/>
              <a:t>statemen1</a:t>
            </a:r>
          </a:p>
          <a:p>
            <a:pPr lvl="1"/>
            <a:r>
              <a:rPr lang="en-US" dirty="0"/>
              <a:t>statement2</a:t>
            </a:r>
          </a:p>
          <a:p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b){</a:t>
            </a:r>
          </a:p>
          <a:p>
            <a:pPr marL="457200" lvl="1" indent="0">
              <a:buNone/>
            </a:pPr>
            <a:r>
              <a:rPr lang="en-US" dirty="0"/>
              <a:t>return a+ b;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5881"/>
            <a:ext cx="8713554" cy="471548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public class Addition {</a:t>
            </a:r>
          </a:p>
          <a:p>
            <a:r>
              <a:rPr lang="en-US" b="1" dirty="0" err="1"/>
              <a:t>int</a:t>
            </a:r>
            <a:r>
              <a:rPr lang="en-US" b="1" dirty="0"/>
              <a:t> a = 10;</a:t>
            </a:r>
          </a:p>
          <a:p>
            <a:r>
              <a:rPr lang="en-US" b="1" dirty="0" err="1"/>
              <a:t>int</a:t>
            </a:r>
            <a:r>
              <a:rPr lang="en-US" b="1" dirty="0"/>
              <a:t> b = 20;</a:t>
            </a:r>
          </a:p>
          <a:p>
            <a:endParaRPr lang="en-US" b="1" dirty="0"/>
          </a:p>
          <a:p>
            <a:r>
              <a:rPr lang="en-US" b="1" dirty="0"/>
              <a:t>Void add() { //user </a:t>
            </a:r>
            <a:r>
              <a:rPr lang="en-US" b="1" dirty="0" err="1"/>
              <a:t>difined</a:t>
            </a:r>
            <a:r>
              <a:rPr lang="en-US" b="1" dirty="0"/>
              <a:t> method</a:t>
            </a:r>
          </a:p>
          <a:p>
            <a:r>
              <a:rPr lang="en-US" b="1" dirty="0" err="1"/>
              <a:t>int</a:t>
            </a:r>
            <a:r>
              <a:rPr lang="en-US" b="1" dirty="0"/>
              <a:t> c = a + b;</a:t>
            </a:r>
          </a:p>
          <a:p>
            <a:r>
              <a:rPr lang="en-US" b="1" dirty="0" err="1"/>
              <a:t>System.</a:t>
            </a:r>
            <a:r>
              <a:rPr lang="en-US" b="1" i="1" dirty="0" err="1"/>
              <a:t>out.println</a:t>
            </a:r>
            <a:r>
              <a:rPr lang="en-US" b="1" i="1" dirty="0"/>
              <a:t>("addition </a:t>
            </a:r>
            <a:r>
              <a:rPr lang="en-US" b="1" i="1" dirty="0" err="1"/>
              <a:t>val</a:t>
            </a:r>
            <a:r>
              <a:rPr lang="en-US" b="1" i="1" dirty="0"/>
              <a:t>: " + c);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en-US" b="1" dirty="0"/>
              <a:t>Addition </a:t>
            </a:r>
            <a:r>
              <a:rPr lang="en-US" b="1" dirty="0" err="1"/>
              <a:t>addition</a:t>
            </a:r>
            <a:r>
              <a:rPr lang="en-US" b="1" dirty="0"/>
              <a:t> = new Addition();</a:t>
            </a:r>
          </a:p>
          <a:p>
            <a:r>
              <a:rPr lang="en-US" b="1" dirty="0" err="1"/>
              <a:t>addition.add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1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represents nothing to return</a:t>
            </a:r>
          </a:p>
          <a:p>
            <a:r>
              <a:rPr lang="en-US" dirty="0"/>
              <a:t>return is a keyword to return some value</a:t>
            </a:r>
          </a:p>
          <a:p>
            <a:r>
              <a:rPr lang="en-US" dirty="0"/>
              <a:t>Ex: return result; </a:t>
            </a:r>
          </a:p>
        </p:txBody>
      </p:sp>
    </p:spTree>
    <p:extLst>
      <p:ext uri="{BB962C8B-B14F-4D97-AF65-F5344CB8AC3E}">
        <p14:creationId xmlns:p14="http://schemas.microsoft.com/office/powerpoint/2010/main" val="130593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parameter and argument?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Parameter</a:t>
            </a:r>
            <a:r>
              <a:rPr lang="en-US" dirty="0"/>
              <a:t> is variable in the declaration of method.</a:t>
            </a:r>
          </a:p>
          <a:p>
            <a:r>
              <a:rPr lang="en-US" b="1" dirty="0"/>
              <a:t>Argument</a:t>
            </a:r>
            <a:r>
              <a:rPr lang="en-US" dirty="0"/>
              <a:t> is the actual value of this variable that gets passed to method.</a:t>
            </a:r>
          </a:p>
          <a:p>
            <a:r>
              <a:rPr lang="en-US" dirty="0"/>
              <a:t>// Define a method with two parameters</a:t>
            </a:r>
          </a:p>
          <a:p>
            <a:r>
              <a:rPr lang="en-US" dirty="0" err="1"/>
              <a:t>int</a:t>
            </a:r>
            <a:r>
              <a:rPr lang="en-US" dirty="0"/>
              <a:t> Sum(</a:t>
            </a:r>
            <a:r>
              <a:rPr lang="en-US" dirty="0" err="1"/>
              <a:t>int</a:t>
            </a:r>
            <a:r>
              <a:rPr lang="en-US" dirty="0"/>
              <a:t> num1, </a:t>
            </a:r>
            <a:r>
              <a:rPr lang="en-US" dirty="0" err="1"/>
              <a:t>int</a:t>
            </a:r>
            <a:r>
              <a:rPr lang="en-US" dirty="0"/>
              <a:t> num2)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return num1 + num2;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Call the method using two arguments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fr-FR" b="1" dirty="0" err="1"/>
              <a:t>int</a:t>
            </a:r>
            <a:r>
              <a:rPr lang="fr-FR" b="1" dirty="0"/>
              <a:t> p = 29, q=30;</a:t>
            </a:r>
          </a:p>
          <a:p>
            <a:pPr marL="0" indent="0">
              <a:buNone/>
            </a:pPr>
            <a:r>
              <a:rPr lang="en-US" dirty="0"/>
              <a:t>	Sum(</a:t>
            </a:r>
            <a:r>
              <a:rPr lang="en-US" dirty="0" err="1"/>
              <a:t>p,q</a:t>
            </a:r>
            <a:r>
              <a:rPr lang="en-US" dirty="0"/>
              <a:t>); //</a:t>
            </a:r>
            <a:r>
              <a:rPr lang="en-US" dirty="0" err="1"/>
              <a:t>p,q</a:t>
            </a:r>
            <a:r>
              <a:rPr lang="en-US" dirty="0"/>
              <a:t> are arguments</a:t>
            </a:r>
          </a:p>
          <a:p>
            <a:pPr marL="0" indent="0">
              <a:buNone/>
            </a:pPr>
            <a:r>
              <a:rPr lang="en-US" dirty="0"/>
              <a:t>	Sum(2, 3); //2,3 are arguments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41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 based on return type and parameters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473764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with out return type and without parameters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int</a:t>
            </a:r>
            <a:r>
              <a:rPr lang="en-US" b="1" dirty="0"/>
              <a:t> a=10, b=20;</a:t>
            </a:r>
          </a:p>
          <a:p>
            <a:r>
              <a:rPr lang="en-US" b="1" dirty="0"/>
              <a:t>void add(){</a:t>
            </a:r>
          </a:p>
          <a:p>
            <a:pPr lvl="1"/>
            <a:r>
              <a:rPr lang="en-US" b="1" dirty="0" err="1"/>
              <a:t>int</a:t>
            </a:r>
            <a:r>
              <a:rPr lang="en-US" b="1" dirty="0"/>
              <a:t> c = a+ b;</a:t>
            </a:r>
          </a:p>
          <a:p>
            <a:pPr lvl="1"/>
            <a:r>
              <a:rPr lang="en-US" b="1" dirty="0" err="1"/>
              <a:t>System.out.println</a:t>
            </a:r>
            <a:r>
              <a:rPr lang="en-US" b="1" dirty="0"/>
              <a:t>("addition </a:t>
            </a:r>
            <a:r>
              <a:rPr lang="en-US" b="1" dirty="0" err="1"/>
              <a:t>val</a:t>
            </a:r>
            <a:r>
              <a:rPr lang="en-US" b="1" dirty="0"/>
              <a:t>: "+c);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MangaRao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154</TotalTime>
  <Words>763</Words>
  <Application>Microsoft Office PowerPoint</Application>
  <PresentationFormat>Widescreen</PresentationFormat>
  <Paragraphs>162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Trebuchet MS</vt:lpstr>
      <vt:lpstr>Wingdings 3</vt:lpstr>
      <vt:lpstr>Facet</vt:lpstr>
      <vt:lpstr>Java Methods</vt:lpstr>
      <vt:lpstr>Method</vt:lpstr>
      <vt:lpstr>Advantage of Method</vt:lpstr>
      <vt:lpstr>Method Signature (Syntax) and Example</vt:lpstr>
      <vt:lpstr>Example</vt:lpstr>
      <vt:lpstr>Notes</vt:lpstr>
      <vt:lpstr>Difference between parameter and argument?</vt:lpstr>
      <vt:lpstr>Method types based on return type and parameters</vt:lpstr>
      <vt:lpstr>Method with out return type and without parameters  </vt:lpstr>
      <vt:lpstr>Method with return type and without parameters  </vt:lpstr>
      <vt:lpstr>Funny program</vt:lpstr>
      <vt:lpstr>Method without return type and with parameters  </vt:lpstr>
      <vt:lpstr>Method with return type and with parameters  </vt:lpstr>
      <vt:lpstr>***Recursion</vt:lpstr>
      <vt:lpstr>Print the name 3 times using recursion</vt:lpstr>
      <vt:lpstr>Can we call main method itself?</vt:lpstr>
      <vt:lpstr>Recursive method to find factorial of the given number</vt:lpstr>
      <vt:lpstr>Advantage of Recursion</vt:lpstr>
      <vt:lpstr>Disadvantages with recursion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Methods</dc:title>
  <dc:creator>Arepalli, Manga Rao</dc:creator>
  <cp:lastModifiedBy>Arepalli, Manga Rao (US - Hyderabad)</cp:lastModifiedBy>
  <cp:revision>38</cp:revision>
  <dcterms:created xsi:type="dcterms:W3CDTF">2015-08-27T02:48:38Z</dcterms:created>
  <dcterms:modified xsi:type="dcterms:W3CDTF">2018-05-27T03:24:38Z</dcterms:modified>
</cp:coreProperties>
</file>