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29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B328-F5EB-46C1-8496-30B2CD4BBFBB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B9CA-9A1A-42CF-AB12-10AB2993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B328-F5EB-46C1-8496-30B2CD4BBFBB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B9CA-9A1A-42CF-AB12-10AB2993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7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B328-F5EB-46C1-8496-30B2CD4BBFBB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B9CA-9A1A-42CF-AB12-10AB2993F9C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4662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B328-F5EB-46C1-8496-30B2CD4BBFBB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B9CA-9A1A-42CF-AB12-10AB2993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39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B328-F5EB-46C1-8496-30B2CD4BBFBB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B9CA-9A1A-42CF-AB12-10AB2993F9C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1141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B328-F5EB-46C1-8496-30B2CD4BBFBB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B9CA-9A1A-42CF-AB12-10AB2993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44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B328-F5EB-46C1-8496-30B2CD4BBFBB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B9CA-9A1A-42CF-AB12-10AB2993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94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B328-F5EB-46C1-8496-30B2CD4BBFBB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B9CA-9A1A-42CF-AB12-10AB2993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5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B328-F5EB-46C1-8496-30B2CD4BBFBB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B9CA-9A1A-42CF-AB12-10AB2993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0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B328-F5EB-46C1-8496-30B2CD4BBFBB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B9CA-9A1A-42CF-AB12-10AB2993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0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B328-F5EB-46C1-8496-30B2CD4BBFBB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B9CA-9A1A-42CF-AB12-10AB2993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3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B328-F5EB-46C1-8496-30B2CD4BBFBB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B9CA-9A1A-42CF-AB12-10AB2993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1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B328-F5EB-46C1-8496-30B2CD4BBFBB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B9CA-9A1A-42CF-AB12-10AB2993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8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B328-F5EB-46C1-8496-30B2CD4BBFBB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B9CA-9A1A-42CF-AB12-10AB2993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7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B328-F5EB-46C1-8496-30B2CD4BBFBB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B9CA-9A1A-42CF-AB12-10AB2993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8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B9CA-9A1A-42CF-AB12-10AB2993F9C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B328-F5EB-46C1-8496-30B2CD4BBFBB}" type="datetimeFigureOut">
              <a:rPr lang="en-US" smtClean="0"/>
              <a:t>8/13/2015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7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B328-F5EB-46C1-8496-30B2CD4BBFBB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1BB9CA-9A1A-42CF-AB12-10AB2993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9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Programs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1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Fibonacci series in Java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fibonacci</a:t>
            </a:r>
            <a:r>
              <a:rPr lang="en-US" dirty="0"/>
              <a:t> series, </a:t>
            </a:r>
            <a:r>
              <a:rPr lang="en-US" i="1" dirty="0"/>
              <a:t>next number is the sum of previous two numbers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 0, 1, 1, 2, 3, 5, 8, 13, 21, 34, 55 etc.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first two numbers of </a:t>
            </a:r>
            <a:r>
              <a:rPr lang="en-US" dirty="0" err="1"/>
              <a:t>fibonacci</a:t>
            </a:r>
            <a:r>
              <a:rPr lang="en-US" dirty="0"/>
              <a:t> series are 0 and 1.</a:t>
            </a:r>
          </a:p>
        </p:txBody>
      </p:sp>
    </p:spTree>
    <p:extLst>
      <p:ext uri="{BB962C8B-B14F-4D97-AF65-F5344CB8AC3E}">
        <p14:creationId xmlns:p14="http://schemas.microsoft.com/office/powerpoint/2010/main" val="21378895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ways to write the </a:t>
            </a:r>
            <a:r>
              <a:rPr lang="en-US" dirty="0" err="1"/>
              <a:t>fibonacci</a:t>
            </a:r>
            <a:r>
              <a:rPr lang="en-US" dirty="0"/>
              <a:t> series program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Fibonacci Series without using recursion</a:t>
            </a:r>
          </a:p>
          <a:p>
            <a:r>
              <a:rPr lang="en-US" dirty="0"/>
              <a:t>Fibonacci Series using recursion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6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Fibonacci Series in Java without using recursion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b="1" dirty="0"/>
          </a:p>
          <a:p>
            <a:r>
              <a:rPr lang="pt-BR" b="1" dirty="0"/>
              <a:t>int n1 = 0, n2 = 1, n3, i, count = 10;</a:t>
            </a:r>
          </a:p>
          <a:p>
            <a:r>
              <a:rPr lang="en-US" b="1" dirty="0" err="1"/>
              <a:t>System.</a:t>
            </a:r>
            <a:r>
              <a:rPr lang="en-US" b="1" i="1" dirty="0" err="1"/>
              <a:t>out.print</a:t>
            </a:r>
            <a:r>
              <a:rPr lang="en-US" b="1" i="1" dirty="0"/>
              <a:t>(n1 + " " + n2);// printing 0 and 1</a:t>
            </a:r>
          </a:p>
          <a:p>
            <a:r>
              <a:rPr lang="en-US" b="1" dirty="0"/>
              <a:t>for (</a:t>
            </a:r>
            <a:r>
              <a:rPr lang="en-US" b="1" dirty="0" err="1"/>
              <a:t>i</a:t>
            </a:r>
            <a:r>
              <a:rPr lang="en-US" b="1" dirty="0"/>
              <a:t> = 2; </a:t>
            </a:r>
            <a:r>
              <a:rPr lang="en-US" b="1" dirty="0" err="1"/>
              <a:t>i</a:t>
            </a:r>
            <a:r>
              <a:rPr lang="en-US" b="1" dirty="0"/>
              <a:t> &lt; count; ++</a:t>
            </a:r>
            <a:r>
              <a:rPr lang="en-US" b="1" dirty="0" err="1"/>
              <a:t>i</a:t>
            </a:r>
            <a:r>
              <a:rPr lang="en-US" b="1" dirty="0"/>
              <a:t>)// loop starts from 2 because 0 and 1 are</a:t>
            </a:r>
          </a:p>
          <a:p>
            <a:r>
              <a:rPr lang="en-US" b="1" dirty="0"/>
              <a:t>// already printed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n3 = n1 + n2;</a:t>
            </a:r>
          </a:p>
          <a:p>
            <a:r>
              <a:rPr lang="en-US" b="1" dirty="0" err="1"/>
              <a:t>System.</a:t>
            </a:r>
            <a:r>
              <a:rPr lang="en-US" b="1" i="1" dirty="0" err="1"/>
              <a:t>out.print</a:t>
            </a:r>
            <a:r>
              <a:rPr lang="en-US" b="1" i="1" dirty="0"/>
              <a:t>(" " + n3);</a:t>
            </a:r>
          </a:p>
          <a:p>
            <a:r>
              <a:rPr lang="en-US" b="1" dirty="0"/>
              <a:t>n1 = n2;</a:t>
            </a:r>
          </a:p>
          <a:p>
            <a:r>
              <a:rPr lang="en-US" b="1" dirty="0"/>
              <a:t>n2 = n3;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685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0 1 1 2 3 5 8 13 21 34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6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Fibonacci Series using recursion in java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4753"/>
            <a:ext cx="8596668" cy="4596610"/>
          </a:xfrm>
        </p:spPr>
        <p:txBody>
          <a:bodyPr>
            <a:noAutofit/>
          </a:bodyPr>
          <a:lstStyle/>
          <a:p>
            <a:r>
              <a:rPr lang="pt-BR" sz="1400" b="1" dirty="0" smtClean="0"/>
              <a:t>static </a:t>
            </a:r>
            <a:r>
              <a:rPr lang="pt-BR" sz="1400" b="1" dirty="0"/>
              <a:t>int </a:t>
            </a:r>
            <a:r>
              <a:rPr lang="pt-BR" sz="1400" b="1" i="1" dirty="0"/>
              <a:t>n1 = 0, n2 = 1, n3 = 0;</a:t>
            </a:r>
          </a:p>
          <a:p>
            <a:r>
              <a:rPr lang="en-US" sz="1400" b="1" dirty="0"/>
              <a:t>static void </a:t>
            </a:r>
            <a:r>
              <a:rPr lang="en-US" sz="1400" b="1" dirty="0" err="1"/>
              <a:t>printFibonacci</a:t>
            </a:r>
            <a:r>
              <a:rPr lang="en-US" sz="1400" b="1" dirty="0"/>
              <a:t>(</a:t>
            </a:r>
            <a:r>
              <a:rPr lang="en-US" sz="1400" b="1" dirty="0" err="1"/>
              <a:t>int</a:t>
            </a:r>
            <a:r>
              <a:rPr lang="en-US" sz="1400" b="1" dirty="0"/>
              <a:t> count) {</a:t>
            </a:r>
          </a:p>
          <a:p>
            <a:r>
              <a:rPr lang="en-US" sz="1400" b="1" dirty="0"/>
              <a:t>if (count &gt; 0) {</a:t>
            </a:r>
          </a:p>
          <a:p>
            <a:r>
              <a:rPr lang="en-US" sz="1400" b="1" i="1" dirty="0"/>
              <a:t>n3 = n1 + n2;</a:t>
            </a:r>
          </a:p>
          <a:p>
            <a:r>
              <a:rPr lang="en-US" sz="1400" b="1" i="1" dirty="0"/>
              <a:t>n1 = n2;</a:t>
            </a:r>
          </a:p>
          <a:p>
            <a:r>
              <a:rPr lang="en-US" sz="1400" b="1" i="1" dirty="0"/>
              <a:t>n2 = n3;</a:t>
            </a:r>
          </a:p>
          <a:p>
            <a:r>
              <a:rPr lang="en-US" sz="1400" b="1" dirty="0" err="1"/>
              <a:t>System.</a:t>
            </a:r>
            <a:r>
              <a:rPr lang="en-US" sz="1400" b="1" i="1" dirty="0" err="1"/>
              <a:t>out.print</a:t>
            </a:r>
            <a:r>
              <a:rPr lang="en-US" sz="1400" b="1" i="1" dirty="0"/>
              <a:t>(" " + n3);</a:t>
            </a:r>
          </a:p>
          <a:p>
            <a:r>
              <a:rPr lang="en-US" sz="1400" b="1" i="1" dirty="0" err="1"/>
              <a:t>printFibonacci</a:t>
            </a:r>
            <a:r>
              <a:rPr lang="en-US" sz="1400" b="1" i="1" dirty="0"/>
              <a:t>(count - 1);</a:t>
            </a:r>
          </a:p>
          <a:p>
            <a:r>
              <a:rPr lang="en-US" sz="1400" b="1" dirty="0"/>
              <a:t>}</a:t>
            </a:r>
          </a:p>
          <a:p>
            <a:r>
              <a:rPr lang="en-US" sz="1400" b="1" dirty="0"/>
              <a:t>}</a:t>
            </a:r>
          </a:p>
          <a:p>
            <a:r>
              <a:rPr lang="en-US" sz="1400" b="1" dirty="0"/>
              <a:t>public static void main(String </a:t>
            </a:r>
            <a:r>
              <a:rPr lang="en-US" sz="1400" b="1" dirty="0" err="1"/>
              <a:t>args</a:t>
            </a:r>
            <a:r>
              <a:rPr lang="en-US" sz="1400" b="1" dirty="0"/>
              <a:t>[]) {</a:t>
            </a:r>
          </a:p>
          <a:p>
            <a:r>
              <a:rPr lang="en-US" sz="1400" b="1" dirty="0" err="1"/>
              <a:t>int</a:t>
            </a:r>
            <a:r>
              <a:rPr lang="en-US" sz="1400" b="1" dirty="0"/>
              <a:t> count = 10;</a:t>
            </a:r>
          </a:p>
          <a:p>
            <a:r>
              <a:rPr lang="en-US" sz="1400" b="1" dirty="0" err="1"/>
              <a:t>System.</a:t>
            </a:r>
            <a:r>
              <a:rPr lang="en-US" sz="1400" b="1" i="1" dirty="0" err="1"/>
              <a:t>out.print</a:t>
            </a:r>
            <a:r>
              <a:rPr lang="en-US" sz="1400" b="1" i="1" dirty="0"/>
              <a:t>(n1 + " " + n2);// printing 0 and 1</a:t>
            </a:r>
          </a:p>
          <a:p>
            <a:r>
              <a:rPr lang="en-US" sz="1400" b="1" i="1" dirty="0" err="1"/>
              <a:t>printFibonacci</a:t>
            </a:r>
            <a:r>
              <a:rPr lang="en-US" sz="1400" b="1" i="1" dirty="0"/>
              <a:t>(count - 2);// n-2 because 2 numbers are already printed</a:t>
            </a:r>
          </a:p>
          <a:p>
            <a:r>
              <a:rPr lang="en-US" sz="1400" b="1" dirty="0"/>
              <a:t>}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7206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0 1 1 2 3 5 8 13 21 34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937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274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Java Programs</vt:lpstr>
      <vt:lpstr>Fibonacci series in Java </vt:lpstr>
      <vt:lpstr>Two ways to write the fibonacci series program in java</vt:lpstr>
      <vt:lpstr>Fibonacci Series in Java without using recursion </vt:lpstr>
      <vt:lpstr>Output</vt:lpstr>
      <vt:lpstr>Fibonacci Series using recursion in java </vt:lpstr>
      <vt:lpstr>Output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Programs</dc:title>
  <dc:creator>Arepalli, Manga Rao</dc:creator>
  <cp:lastModifiedBy>Arepalli, Manga Rao</cp:lastModifiedBy>
  <cp:revision>13</cp:revision>
  <dcterms:created xsi:type="dcterms:W3CDTF">2015-08-13T11:24:50Z</dcterms:created>
  <dcterms:modified xsi:type="dcterms:W3CDTF">2015-08-13T11:31:46Z</dcterms:modified>
</cp:coreProperties>
</file>