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10/31/2016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permies.com/t/36936/tn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Is using annotations better than using XML configuration?</a:t>
            </a:r>
            <a:endParaRPr lang="en-US" dirty="0"/>
          </a:p>
        </p:txBody>
      </p:sp>
      <p:sp>
        <p:nvSpPr>
          <p:cNvPr id="3" name="Subtitle 2"/>
          <p:cNvSpPr>
            <a:spLocks noGrp="1"/>
          </p:cNvSpPr>
          <p:nvPr>
            <p:ph type="subTitle" idx="1"/>
          </p:nvPr>
        </p:nvSpPr>
        <p:spPr/>
        <p:txBody>
          <a:bodyPr/>
          <a:lstStyle/>
          <a:p>
            <a:r>
              <a:rPr lang="en-US" dirty="0"/>
              <a:t>In Spring, is using annotations better than using XML configuration? </a:t>
            </a:r>
            <a:br>
              <a:rPr lang="en-US" dirty="0"/>
            </a:br>
            <a:r>
              <a:rPr lang="en-US" dirty="0"/>
              <a:t>Are there cases where you really </a:t>
            </a:r>
            <a:r>
              <a:rPr lang="en-US" dirty="0">
                <a:hlinkClick r:id="rId2" tooltip="Did you just should on me? A silly thread about the word 'should'"/>
              </a:rPr>
              <a:t>should</a:t>
            </a:r>
            <a:r>
              <a:rPr lang="en-US" dirty="0"/>
              <a:t> use one over the other?</a:t>
            </a:r>
          </a:p>
          <a:p>
            <a:endParaRPr lang="en-US" dirty="0"/>
          </a:p>
        </p:txBody>
      </p:sp>
    </p:spTree>
    <p:extLst>
      <p:ext uri="{BB962C8B-B14F-4D97-AF65-F5344CB8AC3E}">
        <p14:creationId xmlns:p14="http://schemas.microsoft.com/office/powerpoint/2010/main" val="80611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b="1" dirty="0"/>
              <a:t>Advantages of the annotation:</a:t>
            </a:r>
            <a:endParaRPr lang="en-US" dirty="0"/>
          </a:p>
          <a:p>
            <a:r>
              <a:rPr lang="en-US" dirty="0"/>
              <a:t>1) All the information is in a single file (no need to open two files to configure a given behavior) </a:t>
            </a:r>
            <a:br>
              <a:rPr lang="en-US" dirty="0"/>
            </a:br>
            <a:r>
              <a:rPr lang="en-US" dirty="0"/>
              <a:t>2) When the class changes, no need to modify the xml </a:t>
            </a:r>
            <a:r>
              <a:rPr lang="en-US" dirty="0" smtClean="0"/>
              <a:t>file</a:t>
            </a:r>
          </a:p>
          <a:p>
            <a:r>
              <a:rPr lang="en-US" dirty="0" smtClean="0"/>
              <a:t>3) Annotations are less visible</a:t>
            </a:r>
            <a:endParaRPr lang="en-US" dirty="0"/>
          </a:p>
          <a:p>
            <a:r>
              <a:rPr lang="en-US" b="1" dirty="0"/>
              <a:t>Advantages of xml file:</a:t>
            </a:r>
            <a:endParaRPr lang="en-US" dirty="0"/>
          </a:p>
          <a:p>
            <a:r>
              <a:rPr lang="en-US" dirty="0"/>
              <a:t>1) Clear separation between the POJO and its behavior </a:t>
            </a:r>
            <a:br>
              <a:rPr lang="en-US" dirty="0"/>
            </a:br>
            <a:r>
              <a:rPr lang="en-US" dirty="0"/>
              <a:t>2) When you do not know which POJO is responsible for the behavior, it is easier to find that POJO (searching in a subset of files rather than all the source code) </a:t>
            </a:r>
          </a:p>
          <a:p>
            <a:endParaRPr lang="en-US" dirty="0"/>
          </a:p>
        </p:txBody>
      </p:sp>
    </p:spTree>
    <p:extLst>
      <p:ext uri="{BB962C8B-B14F-4D97-AF65-F5344CB8AC3E}">
        <p14:creationId xmlns:p14="http://schemas.microsoft.com/office/powerpoint/2010/main" val="15991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
            </a:r>
            <a:br>
              <a:rPr lang="en-US" b="1" dirty="0"/>
            </a:b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a:t>All the pros and cons are 100% valid. The main goal them becomes consistency. Making sure everyone on your project follows the same rules. </a:t>
            </a:r>
            <a:r>
              <a:rPr lang="en-US" dirty="0"/>
              <a:t/>
            </a:r>
            <a:br>
              <a:rPr lang="en-US" dirty="0"/>
            </a:br>
            <a:r>
              <a:rPr lang="en-US" dirty="0"/>
              <a:t/>
            </a:r>
            <a:br>
              <a:rPr lang="en-US" dirty="0"/>
            </a:br>
            <a:r>
              <a:rPr lang="en-US" dirty="0"/>
              <a:t>It is also NOT a question of either or, which one over the other. Because you can use any combination of configuration options in your application. One or all three combined. You just have to make your rules and stick to them </a:t>
            </a:r>
            <a:endParaRPr lang="en-US" dirty="0" smtClean="0"/>
          </a:p>
          <a:p>
            <a:r>
              <a:rPr lang="en-US" dirty="0"/>
              <a:t/>
            </a:r>
            <a:br>
              <a:rPr lang="en-US" dirty="0"/>
            </a:br>
            <a:r>
              <a:rPr lang="en-US" dirty="0"/>
              <a:t>1) Annotations over all other because I can configure and code much faster ( </a:t>
            </a:r>
            <a:r>
              <a:rPr lang="en-US" dirty="0"/>
              <a:t/>
            </a:r>
            <a:br>
              <a:rPr lang="en-US" dirty="0"/>
            </a:br>
            <a:r>
              <a:rPr lang="en-US" dirty="0"/>
              <a:t>2) Java Based configuration for those beans I can't annotate (They aren't my classes so I don't have the source to add an Annotation) </a:t>
            </a:r>
            <a:r>
              <a:rPr lang="en-US" dirty="0"/>
              <a:t/>
            </a:r>
            <a:br>
              <a:rPr lang="en-US" dirty="0"/>
            </a:br>
            <a:r>
              <a:rPr lang="en-US" dirty="0"/>
              <a:t>3) xml with what is left, or I need it complete externalized outside the package of my classes and I don't want to recompile and repackage. (Extremely rare, like it has never happened to me yet that I needed this) </a:t>
            </a:r>
            <a:endParaRPr lang="en-US" dirty="0"/>
          </a:p>
        </p:txBody>
      </p:sp>
    </p:spTree>
    <p:extLst>
      <p:ext uri="{BB962C8B-B14F-4D97-AF65-F5344CB8AC3E}">
        <p14:creationId xmlns:p14="http://schemas.microsoft.com/office/powerpoint/2010/main" val="16812991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Default Theme</Template>
  <TotalTime>7</TotalTime>
  <Words>78</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Trebuchet MS</vt:lpstr>
      <vt:lpstr>Wingdings 3</vt:lpstr>
      <vt:lpstr>Facet</vt:lpstr>
      <vt:lpstr>Is using annotations better than using XML configuration?</vt:lpstr>
      <vt:lpstr> </vt:lpstr>
      <vt:lpstr>   </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Arepalli, Manga Rao</dc:creator>
  <cp:lastModifiedBy>Arepalli, Manga Rao</cp:lastModifiedBy>
  <cp:revision>2</cp:revision>
  <dcterms:created xsi:type="dcterms:W3CDTF">2016-10-31T16:04:43Z</dcterms:created>
  <dcterms:modified xsi:type="dcterms:W3CDTF">2016-10-31T16:11:45Z</dcterms:modified>
</cp:coreProperties>
</file>