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java.net/frameworks/spring/spring-mvc-beginner-tutorial-with-spring-tool-suite-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downloads/sts-ggts" TargetMode="External"/><Relationship Id="rId2" Type="http://schemas.openxmlformats.org/officeDocument/2006/relationships/hyperlink" Target="http://www.springsour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java.net/ides/eclipse/install-spring-tool-suite-for-existing-eclipse-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java.net/ides/eclipse/install-spring-tool-suite-for-existing-eclipse-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656823"/>
            <a:ext cx="8849000" cy="3394013"/>
          </a:xfrm>
        </p:spPr>
        <p:txBody>
          <a:bodyPr/>
          <a:lstStyle/>
          <a:p>
            <a:r>
              <a:rPr lang="en-US" b="1" dirty="0" smtClean="0">
                <a:hlinkClick r:id="rId2"/>
              </a:rPr>
              <a:t>Spring </a:t>
            </a:r>
            <a:r>
              <a:rPr lang="en-US" b="1" dirty="0">
                <a:hlinkClick r:id="rId2"/>
              </a:rPr>
              <a:t>Tool Suite IDE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Source: Codejava.net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56" y="3954007"/>
            <a:ext cx="3190476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5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The menu File &gt; New now comes with some Spring projects: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344" y="2910681"/>
            <a:ext cx="5467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0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open Spring perspec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352550"/>
            <a:ext cx="3419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2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also show Spring views from the menu </a:t>
            </a:r>
            <a:r>
              <a:rPr lang="en-US" sz="2800" b="1" dirty="0"/>
              <a:t>Window &gt; Show View</a:t>
            </a:r>
            <a:r>
              <a:rPr lang="en-US" sz="2800" dirty="0"/>
              <a:t>: 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04" y="1869412"/>
            <a:ext cx="2962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And new options in the </a:t>
            </a:r>
            <a:r>
              <a:rPr lang="en-US" sz="2000" i="1" dirty="0"/>
              <a:t>New Server Runtime Environment</a:t>
            </a:r>
            <a:r>
              <a:rPr lang="en-US" sz="2000" dirty="0"/>
              <a:t> dialog: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05" y="1509109"/>
            <a:ext cx="5000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Now you are ready to develop your Spring-based projects in your favorite Eclipse 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About Spring Tool Suite IDE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Spring Tool Suite </a:t>
            </a:r>
            <a:r>
              <a:rPr lang="en-US" dirty="0" smtClean="0"/>
              <a:t>is an </a:t>
            </a:r>
            <a:r>
              <a:rPr lang="en-US" dirty="0"/>
              <a:t>Eclipse-based </a:t>
            </a:r>
            <a:r>
              <a:rPr lang="en-US" dirty="0" smtClean="0"/>
              <a:t>IDE</a:t>
            </a:r>
            <a:r>
              <a:rPr lang="en-US" dirty="0"/>
              <a:t> which is dedicated for developing Spring-based projects. It is actively developed and maintained by the </a:t>
            </a:r>
            <a:r>
              <a:rPr lang="en-US" dirty="0" err="1">
                <a:hlinkClick r:id="rId2"/>
              </a:rPr>
              <a:t>SpringSource</a:t>
            </a:r>
            <a:r>
              <a:rPr lang="en-US" dirty="0">
                <a:hlinkClick r:id="rId2"/>
              </a:rPr>
              <a:t> community</a:t>
            </a:r>
            <a:r>
              <a:rPr lang="en-US" dirty="0"/>
              <a:t>. STS facilitates and simplifies Spring-based applications development by providing robust project templates such as Spring Batch, Spring Integration, Spring Persistence (Hibernate + JPA), Spring MVC, etc. </a:t>
            </a:r>
            <a:endParaRPr lang="en-US" dirty="0" smtClean="0"/>
          </a:p>
          <a:p>
            <a:r>
              <a:rPr lang="en-US" dirty="0"/>
              <a:t> In addition, with Maven integration, STS releases developers from manually managing Spring jar files in their projects. You always get the latest update of Spring artifacts from Maven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You can choose to </a:t>
            </a:r>
            <a:r>
              <a:rPr lang="en-US" dirty="0">
                <a:solidFill>
                  <a:srgbClr val="095197"/>
                </a:solidFill>
                <a:latin typeface="Helvetica Neue"/>
                <a:hlinkClick r:id="rId3"/>
              </a:rPr>
              <a:t>download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and install STS in one of three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Download and install STS from an installer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5197"/>
                </a:solidFill>
                <a:latin typeface="Helvetica Neue"/>
                <a:hlinkClick r:id="rId4"/>
              </a:rPr>
              <a:t>Install STS through Eclipse update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Download and extract zip archive.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8007350" y="2160588"/>
            <a:ext cx="4184650" cy="3881437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" name="AutoShape 8" descr="Spring Tool Suit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>
                <a:hlinkClick r:id="rId2"/>
              </a:rPr>
              <a:t>Install Spring Tool Suite for existing Eclipse IDE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 </a:t>
            </a:r>
            <a:r>
              <a:rPr lang="en-US" b="1" dirty="0"/>
              <a:t>Help &gt; Eclipse Marketplace…</a:t>
            </a:r>
            <a:r>
              <a:rPr lang="en-US" dirty="0"/>
              <a:t> from Eclipse’s main menu. The </a:t>
            </a:r>
            <a:r>
              <a:rPr lang="en-US" i="1" dirty="0"/>
              <a:t>Eclipse Marketplace</a:t>
            </a:r>
            <a:r>
              <a:rPr lang="en-US" dirty="0"/>
              <a:t> dialog appears, type </a:t>
            </a:r>
            <a:r>
              <a:rPr lang="en-US" i="1" dirty="0"/>
              <a:t>Spring Tool Suite</a:t>
            </a:r>
            <a:r>
              <a:rPr lang="en-US" dirty="0"/>
              <a:t> or </a:t>
            </a:r>
            <a:r>
              <a:rPr lang="en-US" i="1" dirty="0"/>
              <a:t>STS</a:t>
            </a:r>
            <a:r>
              <a:rPr lang="en-US" dirty="0"/>
              <a:t> into the </a:t>
            </a:r>
            <a:r>
              <a:rPr lang="en-US" i="1" dirty="0"/>
              <a:t>Find</a:t>
            </a:r>
            <a:r>
              <a:rPr lang="en-US" dirty="0"/>
              <a:t> </a:t>
            </a:r>
            <a:r>
              <a:rPr lang="en-US" dirty="0" err="1"/>
              <a:t>textfield</a:t>
            </a:r>
            <a:r>
              <a:rPr lang="en-US" dirty="0"/>
              <a:t> and hit </a:t>
            </a:r>
            <a:r>
              <a:rPr lang="en-US" b="1" dirty="0"/>
              <a:t>Enter</a:t>
            </a:r>
            <a:r>
              <a:rPr lang="en-US" dirty="0"/>
              <a:t>. Eclipse will send query to its server and display results as shown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5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1673"/>
            <a:ext cx="8596668" cy="5049689"/>
          </a:xfrm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533400"/>
            <a:ext cx="54673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1320800"/>
          </a:xfrm>
        </p:spPr>
        <p:txBody>
          <a:bodyPr>
            <a:noAutofit/>
          </a:bodyPr>
          <a:lstStyle/>
          <a:p>
            <a:r>
              <a:rPr lang="en-US" sz="2000" dirty="0"/>
              <a:t>  Select the version that matches your Eclipse’s version and click Install button. Here we select Spring Tool Suite (STS) for Eclipse Juno (3.8 + 4.2). It takes a while for Eclipse to fetch the details and show the features of STS as shown below: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25" y="1505397"/>
            <a:ext cx="5505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All features are selected by default, click </a:t>
            </a:r>
            <a:r>
              <a:rPr lang="en-US" sz="2800" b="1" dirty="0"/>
              <a:t>Next</a:t>
            </a:r>
            <a:r>
              <a:rPr lang="en-US" sz="2800" dirty="0"/>
              <a:t>. The </a:t>
            </a:r>
            <a:r>
              <a:rPr lang="en-US" sz="2800" b="1" dirty="0"/>
              <a:t>Review </a:t>
            </a:r>
            <a:r>
              <a:rPr lang="en-US" sz="2800" b="1" dirty="0" err="1"/>
              <a:t>Licenses</a:t>
            </a:r>
            <a:r>
              <a:rPr lang="en-US" sz="2800" dirty="0" err="1"/>
              <a:t>screen</a:t>
            </a:r>
            <a:r>
              <a:rPr lang="en-US" sz="2800" dirty="0"/>
              <a:t> appears: 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73" y="1624475"/>
            <a:ext cx="6181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Select </a:t>
            </a:r>
            <a:r>
              <a:rPr lang="en-US" sz="2400" i="1" dirty="0"/>
              <a:t>I accept the terms of the license agreements</a:t>
            </a:r>
            <a:r>
              <a:rPr lang="en-US" sz="2400" dirty="0"/>
              <a:t>, and then click </a:t>
            </a:r>
            <a:r>
              <a:rPr lang="en-US" sz="2400" b="1" dirty="0"/>
              <a:t>Finish</a:t>
            </a:r>
            <a:r>
              <a:rPr lang="en-US" sz="2400" dirty="0"/>
              <a:t>. Eclipse will install STS and display the progress: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2" y="2096194"/>
            <a:ext cx="8596668" cy="3880773"/>
          </a:xfrm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319337"/>
            <a:ext cx="5067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After the installation completed, Eclipse asks to restart the IDE: 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705100"/>
            <a:ext cx="506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2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Click </a:t>
            </a:r>
            <a:r>
              <a:rPr lang="en-US" sz="2000" b="1" dirty="0"/>
              <a:t>Yes</a:t>
            </a:r>
            <a:r>
              <a:rPr lang="en-US" sz="2000" dirty="0"/>
              <a:t> to restart the IDE. When Eclipse restarted, you will see some Spring natures are added to the IDE. The first thing is </a:t>
            </a:r>
            <a:r>
              <a:rPr lang="en-US" sz="2000" i="1" dirty="0"/>
              <a:t>Spring perspective</a:t>
            </a:r>
            <a:r>
              <a:rPr lang="en-US" sz="2000" dirty="0"/>
              <a:t>: 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257782"/>
            <a:ext cx="7869065" cy="56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27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</TotalTime>
  <Words>162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Trebuchet MS</vt:lpstr>
      <vt:lpstr>Wingdings 3</vt:lpstr>
      <vt:lpstr>Facet</vt:lpstr>
      <vt:lpstr>Spring Tool Suite IDE </vt:lpstr>
      <vt:lpstr>1. About Spring Tool Suite IDE </vt:lpstr>
      <vt:lpstr> Install Spring Tool Suite for existing Eclipse IDE </vt:lpstr>
      <vt:lpstr>PowerPoint Presentation</vt:lpstr>
      <vt:lpstr>  Select the version that matches your Eclipse’s version and click Install button. Here we select Spring Tool Suite (STS) for Eclipse Juno (3.8 + 4.2). It takes a while for Eclipse to fetch the details and show the features of STS as shown below:</vt:lpstr>
      <vt:lpstr> All features are selected by default, click Next. The Review Licensesscreen appears:  </vt:lpstr>
      <vt:lpstr> Select I accept the terms of the license agreements, and then click Finish. Eclipse will install STS and display the progress:</vt:lpstr>
      <vt:lpstr> After the installation completed, Eclipse asks to restart the IDE:  </vt:lpstr>
      <vt:lpstr> Click Yes to restart the IDE. When Eclipse restarted, you will see some Spring natures are added to the IDE. The first thing is Spring perspective: </vt:lpstr>
      <vt:lpstr> The menu File &gt; New now comes with some Spring projects: </vt:lpstr>
      <vt:lpstr>PowerPoint Presentation</vt:lpstr>
      <vt:lpstr>We can also show Spring views from the menu Window &gt; Show View:  </vt:lpstr>
      <vt:lpstr>And new options in the New Server Runtime Environment dialog: 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beginner tutorial with Spring Tool Suite IDE</dc:title>
  <dc:creator>Arepalli, Manga Rao</dc:creator>
  <cp:lastModifiedBy>Arepalli, Manga Rao</cp:lastModifiedBy>
  <cp:revision>6</cp:revision>
  <dcterms:created xsi:type="dcterms:W3CDTF">2016-08-16T06:21:02Z</dcterms:created>
  <dcterms:modified xsi:type="dcterms:W3CDTF">2016-08-16T06:41:12Z</dcterms:modified>
</cp:coreProperties>
</file>