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989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4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0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8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411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803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128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60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601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Standard code for Information Interchange.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</a:t>
            </a:r>
            <a:r>
              <a:rPr lang="en-US" dirty="0" smtClean="0"/>
              <a:t>Values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Numbers(0 to 9)     </a:t>
            </a:r>
            <a:r>
              <a:rPr lang="en-US" dirty="0" smtClean="0">
                <a:sym typeface="Wingdings" panose="05000000000000000000" pitchFamily="2" charset="2"/>
              </a:rPr>
              <a:t> 48 to 57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to Z    65 to 90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to z     97 to 122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CHARACTERS FOR NUMBERS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250950" y="2286000"/>
          <a:ext cx="101790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/>
                <a:gridCol w="5089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 marL="108276" marR="108276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VALUES FOR CAPITAL LETTERS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250950" y="2286000"/>
          <a:ext cx="101790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/>
                <a:gridCol w="50895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ALPHABET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ASCII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</a:p>
                    <a:p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8276" marR="108276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VALUES FOR </a:t>
            </a:r>
            <a:r>
              <a:rPr lang="en-US" dirty="0" smtClean="0"/>
              <a:t>SMALL LETTERS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250950" y="2286000"/>
          <a:ext cx="101790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/>
                <a:gridCol w="50895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8276" marR="1082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marL="108276" marR="1082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 marL="108276" marR="108276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</TotalTime>
  <Words>116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Impact</vt:lpstr>
      <vt:lpstr>Wingdings</vt:lpstr>
      <vt:lpstr>Badge</vt:lpstr>
      <vt:lpstr>ASCII</vt:lpstr>
      <vt:lpstr>ASCII Values </vt:lpstr>
      <vt:lpstr>ASCII CHARACTERS FOR NUMBERS</vt:lpstr>
      <vt:lpstr>ASCII VALUES FOR CAPITAL LETTERS</vt:lpstr>
      <vt:lpstr>ASCII VALUES FOR SMALL LETTERS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</dc:title>
  <dc:creator>Arepalli, Manga Rao</dc:creator>
  <cp:lastModifiedBy>Arepalli, Manga Rao</cp:lastModifiedBy>
  <cp:revision>2</cp:revision>
  <dcterms:created xsi:type="dcterms:W3CDTF">2016-05-23T10:55:44Z</dcterms:created>
  <dcterms:modified xsi:type="dcterms:W3CDTF">2016-05-23T10:57:31Z</dcterms:modified>
</cp:coreProperties>
</file>