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C241-A542-4AAD-A356-BCA46BA40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63DE6-1246-4049-8F8B-0E5CE4C15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 concepts</a:t>
            </a:r>
          </a:p>
        </p:txBody>
      </p:sp>
    </p:spTree>
    <p:extLst>
      <p:ext uri="{BB962C8B-B14F-4D97-AF65-F5344CB8AC3E}">
        <p14:creationId xmlns:p14="http://schemas.microsoft.com/office/powerpoint/2010/main" val="2668261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F8EE-5254-4F48-B3A4-A233DCD989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7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ShortTest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Short&gt; </a:t>
            </a:r>
            <a:r>
              <a:rPr lang="en-US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shortsSet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HashSet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&lt;&gt;();</a:t>
            </a:r>
          </a:p>
          <a:p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shortsSet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shortsSet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shortsSet.size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()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F8EE-5254-4F48-B3A4-A233DCD98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F8EE-5254-4F48-B3A4-A233DCD98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  <a:p>
            <a:r>
              <a:rPr lang="en-US" dirty="0"/>
              <a:t>i-1 gives (auto boxing) integer result. Here we are adding short value But trying to remove integer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F8EE-5254-4F48-B3A4-A233DCD98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8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***</a:t>
            </a:r>
            <a:r>
              <a:rPr lang="en-US" dirty="0"/>
              <a:t>Reverse a TreeSet (or) Print </a:t>
            </a:r>
            <a:r>
              <a:rPr lang="en-US" dirty="0" err="1"/>
              <a:t>Treeset</a:t>
            </a:r>
            <a:r>
              <a:rPr lang="en-US" dirty="0"/>
              <a:t> elements in descending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ways to do this</a:t>
            </a:r>
          </a:p>
          <a:p>
            <a:r>
              <a:rPr lang="en-US" dirty="0"/>
              <a:t>1) </a:t>
            </a:r>
            <a:r>
              <a:rPr lang="en-US" dirty="0" err="1"/>
              <a:t>descendingSet</a:t>
            </a:r>
            <a:r>
              <a:rPr lang="en-US" dirty="0"/>
              <a:t>() method</a:t>
            </a:r>
          </a:p>
          <a:p>
            <a:r>
              <a:rPr lang="en-US" dirty="0"/>
              <a:t>1) </a:t>
            </a:r>
            <a:r>
              <a:rPr lang="en-US" dirty="0" err="1"/>
              <a:t>Collections.reverseOrder</a:t>
            </a:r>
            <a:r>
              <a:rPr lang="en-US" dirty="0"/>
              <a:t>() </a:t>
            </a:r>
          </a:p>
          <a:p>
            <a:pPr marL="457200" lvl="1" indent="0">
              <a:buNone/>
            </a:pPr>
            <a:r>
              <a:rPr lang="en-US" dirty="0"/>
              <a:t>TreeSet&lt;Integer&gt; </a:t>
            </a:r>
            <a:r>
              <a:rPr lang="en-US" dirty="0" err="1"/>
              <a:t>treeSetObj</a:t>
            </a:r>
            <a:r>
              <a:rPr lang="en-US" dirty="0"/>
              <a:t> = new TreeSet&lt;Integer&gt;( </a:t>
            </a:r>
            <a:r>
              <a:rPr lang="en-US" dirty="0" err="1"/>
              <a:t>Collections.reverseOrder</a:t>
            </a:r>
            <a:r>
              <a:rPr lang="en-US" dirty="0"/>
              <a:t>() ) ;</a:t>
            </a:r>
          </a:p>
          <a:p>
            <a:r>
              <a:rPr lang="en-US" dirty="0"/>
              <a:t>2) Using Comparator interface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F8EE-5254-4F48-B3A4-A233DCD989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0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descendingSet()</a:t>
            </a:r>
            <a:r>
              <a:rPr lang="en-US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7731"/>
            <a:ext cx="8596668" cy="440363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TreeSet&lt;String&gt; </a:t>
            </a:r>
            <a:r>
              <a:rPr lang="en-US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TreeSet&lt;&gt;();</a:t>
            </a:r>
          </a:p>
          <a:p>
            <a:r>
              <a:rPr lang="en-US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ts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"MMM"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ts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"AAA"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ts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"RRR"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ts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"PPP"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NavigableSet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descendingSet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ts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.descendingSet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//TreeSet&lt;String&gt;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descendingSet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= (TreeSet&lt;String&gt;)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ts.descendingSet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descendingSet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r>
              <a:rPr lang="en-US" dirty="0"/>
              <a:t>[RRR, PPP, MMM, AAA]</a:t>
            </a:r>
          </a:p>
          <a:p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F8EE-5254-4F48-B3A4-A233DCD98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Collections.reverseOrder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TreeSet&lt;String&gt;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TreeSet&lt;&gt;(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Collections.</a:t>
            </a:r>
            <a:r>
              <a:rPr lang="en-US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reverseOrder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"AAA"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"RRR"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"PPP"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r>
              <a:rPr lang="en-US" dirty="0"/>
              <a:t>[RRR, PPP, MMM, AAA]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F8EE-5254-4F48-B3A4-A233DCD98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1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164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Comparator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2765"/>
            <a:ext cx="8596668" cy="52737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TreeSet&lt;String&gt;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TreeSet&lt;&gt;(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Comparator&lt;String&gt;() {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compare(String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"AAA"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"RRR"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"PPP"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Output: </a:t>
            </a:r>
            <a:r>
              <a:rPr lang="en-US" dirty="0"/>
              <a:t>[RRR, PPP, MMM, AAA]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F8EE-5254-4F48-B3A4-A233DCD98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4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***</a:t>
            </a:r>
            <a:r>
              <a:rPr lang="en-US" b="1" dirty="0"/>
              <a:t>Sort List in descending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</a:t>
            </a:r>
          </a:p>
          <a:p>
            <a:endParaRPr lang="en-US" dirty="0"/>
          </a:p>
          <a:p>
            <a:r>
              <a:rPr lang="en-US" dirty="0" err="1"/>
              <a:t>Collections.sort</a:t>
            </a:r>
            <a:r>
              <a:rPr lang="en-US" dirty="0"/>
              <a:t>(list, </a:t>
            </a:r>
            <a:r>
              <a:rPr lang="en-US" dirty="0" err="1">
                <a:solidFill>
                  <a:srgbClr val="FF0000"/>
                </a:solidFill>
              </a:rPr>
              <a:t>Collections.reverseOrder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dirty="0" err="1"/>
              <a:t>Collections.reverse</a:t>
            </a:r>
            <a:r>
              <a:rPr lang="en-US" dirty="0"/>
              <a:t>(list);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Comparator interface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F8EE-5254-4F48-B3A4-A233DCD98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6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58738" cy="71423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Collections.sort</a:t>
            </a:r>
            <a:r>
              <a:rPr lang="en-US" dirty="0"/>
              <a:t>(list, </a:t>
            </a:r>
            <a:r>
              <a:rPr lang="en-US" dirty="0" err="1">
                <a:solidFill>
                  <a:srgbClr val="FF0000"/>
                </a:solidFill>
              </a:rPr>
              <a:t>Collections.reverseOrder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"MMM"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"AAA"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"RRR"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"PPP"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,Collections.reverseOrder</a:t>
            </a:r>
            <a:r>
              <a:rPr lang="en-US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Ouput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/>
              <a:t>[RRR, PPP, MMM, AAA]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F8EE-5254-4F48-B3A4-A233DCD98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0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Collections.reverse</a:t>
            </a:r>
            <a:r>
              <a:rPr lang="en-US" dirty="0"/>
              <a:t>(list);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"MMM"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"AAA"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"RRR"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"PPP"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r>
              <a:rPr lang="en-US" dirty="0"/>
              <a:t>[PPP, RRR, AAA, MMM]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F8EE-5254-4F48-B3A4-A233DCD98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14149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Comparator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4150"/>
            <a:ext cx="8596668" cy="60323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reverse any type by just putting "-" or negative sign in-front of your return.</a:t>
            </a:r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"MMM"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"AAA"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"RRR"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"PPP"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Collections.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Comparator&lt;String&gt;() {</a:t>
            </a:r>
          </a:p>
          <a:p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compare(String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600" b="1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o2</a:t>
            </a:r>
            <a:r>
              <a:rPr lang="en-US" sz="16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en-US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o2</a:t>
            </a:r>
            <a:r>
              <a:rPr lang="en-US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al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r>
              <a:rPr lang="en-US" sz="1600" dirty="0"/>
              <a:t>[RRR, PPP, MMM, AAA]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9F8EE-5254-4F48-B3A4-A233DCD989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086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</TotalTime>
  <Words>698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Trebuchet MS</vt:lpstr>
      <vt:lpstr>Wingdings 3</vt:lpstr>
      <vt:lpstr>Facet</vt:lpstr>
      <vt:lpstr>Collections </vt:lpstr>
      <vt:lpstr>***Reverse a TreeSet (or) Print Treeset elements in descending order</vt:lpstr>
      <vt:lpstr>descendingSet() </vt:lpstr>
      <vt:lpstr>Collections.reverseOrder()</vt:lpstr>
      <vt:lpstr>Using Comparator</vt:lpstr>
      <vt:lpstr>***Sort List in descending order</vt:lpstr>
      <vt:lpstr>Collections.sort(list, Collections.reverseOrder()); </vt:lpstr>
      <vt:lpstr>Collections.reverse(list);</vt:lpstr>
      <vt:lpstr>Using Comparator interface</vt:lpstr>
      <vt:lpstr>Quiz</vt:lpstr>
      <vt:lpstr>What is the output?</vt:lpstr>
      <vt:lpstr>Answer ?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</dc:title>
  <dc:creator>Arepalli, Manga Rao (US - Hyderabad)</dc:creator>
  <cp:lastModifiedBy>Arepalli, Manga Rao (US - Hyderabad)</cp:lastModifiedBy>
  <cp:revision>2</cp:revision>
  <dcterms:created xsi:type="dcterms:W3CDTF">2018-06-18T06:13:55Z</dcterms:created>
  <dcterms:modified xsi:type="dcterms:W3CDTF">2018-06-18T06:15:25Z</dcterms:modified>
</cp:coreProperties>
</file>