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9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7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0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6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1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EB3C-E14A-463D-92AD-364839992EF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4B75-66E5-4A04-A1C5-D81E19C65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4338" y="1706257"/>
            <a:ext cx="9144000" cy="2387600"/>
          </a:xfrm>
        </p:spPr>
        <p:txBody>
          <a:bodyPr/>
          <a:lstStyle/>
          <a:p>
            <a:r>
              <a:rPr lang="en-US" dirty="0"/>
              <a:t>Eclipse - Tips &amp; Tricks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1860"/>
            <a:ext cx="10515600" cy="5615103"/>
          </a:xfrm>
        </p:spPr>
        <p:txBody>
          <a:bodyPr>
            <a:normAutofit fontScale="92500" lnSpcReduction="20000"/>
          </a:bodyPr>
          <a:lstStyle/>
          <a:p>
            <a:r>
              <a:rPr lang="en-US" b="1" cap="all" dirty="0"/>
              <a:t>TIP #1 - DISCOVERING SHORTCUT KEYS</a:t>
            </a:r>
          </a:p>
          <a:p>
            <a:r>
              <a:rPr lang="en-US" dirty="0"/>
              <a:t>Press Ctrl + Shift + L to open a widget that shows all the shortcut keys.</a:t>
            </a:r>
          </a:p>
          <a:p>
            <a:r>
              <a:rPr lang="en-US" b="1" cap="all" dirty="0"/>
              <a:t>TIP #2 - CONTENT ASSIST</a:t>
            </a:r>
          </a:p>
          <a:p>
            <a:r>
              <a:rPr lang="en-US" dirty="0"/>
              <a:t>In the Java editor press Ctrl + Space to see a list of suggested completions. Typing one or more characters before pressing Ctrl + Space will shorten the list.</a:t>
            </a:r>
          </a:p>
          <a:p>
            <a:r>
              <a:rPr lang="en-US" b="1" cap="all" dirty="0"/>
              <a:t>TIP #3 - PARAMETER HINT</a:t>
            </a:r>
          </a:p>
          <a:p>
            <a:r>
              <a:rPr lang="en-US" dirty="0"/>
              <a:t>When the cursor is in a method argument, press Ctrl + Shift + Space to see a list of parameter hints.</a:t>
            </a:r>
          </a:p>
          <a:p>
            <a:r>
              <a:rPr lang="en-US" b="1" cap="all" dirty="0"/>
              <a:t>TIP #4 - CAMEL CASE SUPPORT IN CODE COMPLETION</a:t>
            </a:r>
          </a:p>
          <a:p>
            <a:r>
              <a:rPr lang="en-US" dirty="0"/>
              <a:t>Code completion supports camel case patterns. Entering NPE and pressing Ctrl + Space will propose </a:t>
            </a:r>
            <a:r>
              <a:rPr lang="en-US" dirty="0" err="1"/>
              <a:t>NullPointerException</a:t>
            </a:r>
            <a:r>
              <a:rPr lang="en-US" dirty="0"/>
              <a:t> and </a:t>
            </a:r>
            <a:r>
              <a:rPr lang="en-US" dirty="0" err="1"/>
              <a:t>NoPermissionException</a:t>
            </a:r>
            <a:endParaRPr lang="en-US" dirty="0"/>
          </a:p>
          <a:p>
            <a:r>
              <a:rPr lang="en-US" b="1" cap="all" dirty="0"/>
              <a:t>TIP #5 - CREATING GETTERS AND SETTERS</a:t>
            </a:r>
          </a:p>
          <a:p>
            <a:r>
              <a:rPr lang="en-US" dirty="0"/>
              <a:t>Click on Source &gt; Generate Getter and Setter to open the wizard that allows you to generate getter and setter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2535" y="649995"/>
            <a:ext cx="10515600" cy="5758322"/>
          </a:xfrm>
        </p:spPr>
        <p:txBody>
          <a:bodyPr>
            <a:normAutofit fontScale="77500" lnSpcReduction="20000"/>
          </a:bodyPr>
          <a:lstStyle/>
          <a:p>
            <a:r>
              <a:rPr lang="en-US" b="1" cap="all" dirty="0"/>
              <a:t>TIP #6 - GENERATING HASHCODE() AND EQUALS() METHODS</a:t>
            </a:r>
          </a:p>
          <a:p>
            <a:r>
              <a:rPr lang="en-US" dirty="0"/>
              <a:t>Click on Source &gt; Generate </a:t>
            </a:r>
            <a:r>
              <a:rPr lang="en-US" dirty="0" err="1"/>
              <a:t>hashCode</a:t>
            </a:r>
            <a:r>
              <a:rPr lang="en-US" dirty="0"/>
              <a:t>() and equals() to generate this methods for a Java class</a:t>
            </a:r>
          </a:p>
          <a:p>
            <a:r>
              <a:rPr lang="en-US" b="1" cap="all" dirty="0"/>
              <a:t>TIP #7 - ADDING CODE AROUND A BLOCK OF CODE</a:t>
            </a:r>
          </a:p>
          <a:p>
            <a:r>
              <a:rPr lang="en-US" dirty="0"/>
              <a:t>Select a block of code and press </a:t>
            </a:r>
            <a:r>
              <a:rPr lang="en-US" dirty="0" err="1"/>
              <a:t>Alt+Shift+Z</a:t>
            </a:r>
            <a:r>
              <a:rPr lang="en-US" dirty="0"/>
              <a:t> to see a menu of items like if statement, for loop, try/catch </a:t>
            </a:r>
            <a:r>
              <a:rPr lang="en-US" dirty="0" err="1"/>
              <a:t>etc</a:t>
            </a:r>
            <a:r>
              <a:rPr lang="en-US" dirty="0"/>
              <a:t> that can enclose the selected block of code.</a:t>
            </a:r>
          </a:p>
          <a:p>
            <a:r>
              <a:rPr lang="en-US" b="1" cap="all" dirty="0"/>
              <a:t>TIP #8 - LOCATING A MATCHING BRACKET</a:t>
            </a:r>
          </a:p>
          <a:p>
            <a:r>
              <a:rPr lang="en-US" dirty="0"/>
              <a:t>Select an opening or closing bracket and press </a:t>
            </a:r>
            <a:r>
              <a:rPr lang="en-US" dirty="0" err="1"/>
              <a:t>Ctrl+Shift+P</a:t>
            </a:r>
            <a:r>
              <a:rPr lang="en-US" dirty="0"/>
              <a:t> to find its matching bracket.</a:t>
            </a:r>
          </a:p>
          <a:p>
            <a:r>
              <a:rPr lang="en-US" b="1" cap="all" dirty="0"/>
              <a:t>TIP #9 - SMART JAVADOC</a:t>
            </a:r>
          </a:p>
          <a:p>
            <a:r>
              <a:rPr lang="en-US" dirty="0"/>
              <a:t>Type '/**' and press Enter to automatically </a:t>
            </a:r>
            <a:r>
              <a:rPr lang="en-US" dirty="0" err="1"/>
              <a:t>addes</a:t>
            </a:r>
            <a:r>
              <a:rPr lang="en-US" dirty="0"/>
              <a:t> a Javadoc comment stub.</a:t>
            </a:r>
          </a:p>
          <a:p>
            <a:r>
              <a:rPr lang="en-US" b="1" cap="all" dirty="0"/>
              <a:t>TIP #10 - ORGANIZAING IMPORTS</a:t>
            </a:r>
          </a:p>
          <a:p>
            <a:r>
              <a:rPr lang="en-US" dirty="0"/>
              <a:t>Press </a:t>
            </a:r>
            <a:r>
              <a:rPr lang="en-US" dirty="0" err="1"/>
              <a:t>Ctrl+Shift+O</a:t>
            </a:r>
            <a:r>
              <a:rPr lang="en-US" dirty="0"/>
              <a:t> to organize all the imports.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cap="all" dirty="0"/>
              <a:t>TIP #11 - ACTIVATING THE MENU BAR</a:t>
            </a:r>
          </a:p>
          <a:p>
            <a:r>
              <a:rPr lang="en-US" dirty="0"/>
              <a:t>Press F10 to activate the Menu bar</a:t>
            </a:r>
          </a:p>
          <a:p>
            <a:r>
              <a:rPr lang="en-US" b="1" cap="all" dirty="0"/>
              <a:t>TIP #12 - MAKING A VIEW/EDITOR ACTIVE</a:t>
            </a:r>
          </a:p>
          <a:p>
            <a:r>
              <a:rPr lang="en-US" dirty="0"/>
              <a:t>Press Ctrl+F7 to see a list of open views and editor area and switch to one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8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Eclipse - Tips &amp; Tricks 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- Tips &amp; Tricks </dc:title>
  <dc:creator>Arepalli, Manga Rao</dc:creator>
  <cp:lastModifiedBy>Arepalli, Manga Rao</cp:lastModifiedBy>
  <cp:revision>1</cp:revision>
  <dcterms:created xsi:type="dcterms:W3CDTF">2016-04-27T17:02:16Z</dcterms:created>
  <dcterms:modified xsi:type="dcterms:W3CDTF">2016-04-27T17:03:46Z</dcterms:modified>
</cp:coreProperties>
</file>