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F0CCCB-3316-4342-AEB9-4427A75C082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809F9E-15AB-4151-ABF0-8242466C62C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8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CCCB-3316-4342-AEB9-4427A75C082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9F9E-15AB-4151-ABF0-8242466C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8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CCCB-3316-4342-AEB9-4427A75C082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9F9E-15AB-4151-ABF0-8242466C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2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CCCB-3316-4342-AEB9-4427A75C082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9F9E-15AB-4151-ABF0-8242466C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CCCB-3316-4342-AEB9-4427A75C082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9F9E-15AB-4151-ABF0-8242466C62C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CCCB-3316-4342-AEB9-4427A75C082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9F9E-15AB-4151-ABF0-8242466C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CCCB-3316-4342-AEB9-4427A75C082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9F9E-15AB-4151-ABF0-8242466C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2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CCCB-3316-4342-AEB9-4427A75C082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9F9E-15AB-4151-ABF0-8242466C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CCCB-3316-4342-AEB9-4427A75C082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9F9E-15AB-4151-ABF0-8242466C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CCCB-3316-4342-AEB9-4427A75C082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9F9E-15AB-4151-ABF0-8242466C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5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CCCB-3316-4342-AEB9-4427A75C082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9F9E-15AB-4151-ABF0-8242466C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6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DF0CCCB-3316-4342-AEB9-4427A75C082E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1809F9E-15AB-4151-ABF0-8242466C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6430825/how-to-navigate-to-implementing-class-from-interface-in-eclip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shortcuts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Shortcuts makes your job very </a:t>
            </a:r>
            <a:r>
              <a:rPr lang="en-US" dirty="0" err="1" smtClean="0"/>
              <a:t>easyu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How to navigate to implementing class from interface in Eclipse?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method name and press F4 or ctrl + T</a:t>
            </a:r>
          </a:p>
          <a:p>
            <a:r>
              <a:rPr lang="en-US" dirty="0" smtClean="0"/>
              <a:t>Select the method name and press ctrl and click on hyperlink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7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MyIntercace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MyInterface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myMethod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4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MyInterface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myMethod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“A class method"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4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B.java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B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MyInterface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myMethod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 class method"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953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</TotalTime>
  <Words>94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Consolas</vt:lpstr>
      <vt:lpstr>Corbel</vt:lpstr>
      <vt:lpstr>Basis</vt:lpstr>
      <vt:lpstr>Eclipse shortcuts</vt:lpstr>
      <vt:lpstr>How to navigate to implementing class from interface in Eclipse?</vt:lpstr>
      <vt:lpstr>MyIntercace</vt:lpstr>
      <vt:lpstr>A.java</vt:lpstr>
      <vt:lpstr>B.java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Arepalli, Manga Rao</dc:creator>
  <cp:lastModifiedBy>Arepalli, Manga Rao</cp:lastModifiedBy>
  <cp:revision>4</cp:revision>
  <dcterms:created xsi:type="dcterms:W3CDTF">2015-10-19T07:37:01Z</dcterms:created>
  <dcterms:modified xsi:type="dcterms:W3CDTF">2015-10-19T07:40:35Z</dcterms:modified>
</cp:coreProperties>
</file>