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4ACBE-9127-4D81-8385-0BE570E2F77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9EE6D-0679-439F-9259-C45087E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9EE6D-0679-439F-9259-C45087EB6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5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68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6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E6ED73-6099-4535-8FAA-8942A37E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Application development with Eclipse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18" y="243313"/>
            <a:ext cx="3854528" cy="1278466"/>
          </a:xfrm>
        </p:spPr>
        <p:txBody>
          <a:bodyPr/>
          <a:lstStyle/>
          <a:p>
            <a:r>
              <a:rPr lang="en-US" dirty="0" smtClean="0"/>
              <a:t>How to Add Window Builder Software 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"Help &gt; Install New Software..." in the main menu to open the "Install" dialog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292" y="6025896"/>
            <a:ext cx="3932237" cy="381158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Install New Software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9" y="2528633"/>
            <a:ext cx="97536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845" y="2160588"/>
            <a:ext cx="5608347" cy="3881437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Next </a:t>
            </a:r>
            <a:r>
              <a:rPr lang="en-US" dirty="0" smtClean="0">
                <a:sym typeface="Wingdings" panose="05000000000000000000" pitchFamily="2" charset="2"/>
              </a:rPr>
              <a:t> Next  Accept the agreement  Finish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Restart the Eclipse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GUI application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Right click on Project</a:t>
            </a:r>
          </a:p>
          <a:p>
            <a:r>
              <a:rPr lang="en-US" dirty="0" smtClean="0"/>
              <a:t>Click on New</a:t>
            </a:r>
          </a:p>
          <a:p>
            <a:r>
              <a:rPr lang="en-US" dirty="0" smtClean="0"/>
              <a:t>Click on Others</a:t>
            </a:r>
          </a:p>
          <a:p>
            <a:r>
              <a:rPr lang="en-US" dirty="0" smtClean="0"/>
              <a:t>Select Window Builder</a:t>
            </a:r>
          </a:p>
          <a:p>
            <a:r>
              <a:rPr lang="en-US" dirty="0" smtClean="0"/>
              <a:t>Select Swing Designer</a:t>
            </a:r>
          </a:p>
          <a:p>
            <a:r>
              <a:rPr lang="en-US" dirty="0" smtClean="0"/>
              <a:t>Select Application Window/</a:t>
            </a:r>
            <a:r>
              <a:rPr lang="en-US" dirty="0" err="1" smtClean="0"/>
              <a:t>Jframe</a:t>
            </a:r>
            <a:r>
              <a:rPr lang="en-US" dirty="0" smtClean="0"/>
              <a:t> Form etc.</a:t>
            </a:r>
          </a:p>
          <a:p>
            <a:r>
              <a:rPr lang="en-US" dirty="0" smtClean="0"/>
              <a:t>Enter Class Name</a:t>
            </a:r>
          </a:p>
          <a:p>
            <a:r>
              <a:rPr lang="en-US" dirty="0" smtClean="0"/>
              <a:t>Finish</a:t>
            </a:r>
          </a:p>
          <a:p>
            <a:r>
              <a:rPr lang="en-US" dirty="0" smtClean="0"/>
              <a:t>Select the Design or Source</a:t>
            </a:r>
          </a:p>
          <a:p>
            <a:r>
              <a:rPr lang="en-US" dirty="0" smtClean="0"/>
              <a:t>Do the Programming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6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29" y="2203762"/>
            <a:ext cx="5303980" cy="379508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1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598" y="2161848"/>
            <a:ext cx="5326842" cy="38789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737" y="2160588"/>
            <a:ext cx="8244563" cy="388143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D73-6099-4535-8FAA-8942A37ECF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31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</TotalTime>
  <Words>136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GUI Application development with Eclipse</vt:lpstr>
      <vt:lpstr>How to Add Window Builder Software to Eclipse</vt:lpstr>
      <vt:lpstr> </vt:lpstr>
      <vt:lpstr> </vt:lpstr>
      <vt:lpstr>How to create a GUI application in Eclipse</vt:lpstr>
      <vt:lpstr> </vt:lpstr>
      <vt:lpstr> </vt:lpstr>
      <vt:lpstr>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Application development with Eclipse</dc:title>
  <dc:creator>Arepalli, Manga Rao</dc:creator>
  <cp:lastModifiedBy>Arepalli, Manga Rao</cp:lastModifiedBy>
  <cp:revision>8</cp:revision>
  <dcterms:created xsi:type="dcterms:W3CDTF">2015-09-19T04:04:37Z</dcterms:created>
  <dcterms:modified xsi:type="dcterms:W3CDTF">2015-09-19T04:25:42Z</dcterms:modified>
</cp:coreProperties>
</file>