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355062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140577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964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248233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012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4071597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20981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51889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112959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993FC-1BD6-47DD-91E7-E503A9A3A7D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4759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D993FC-1BD6-47DD-91E7-E503A9A3A7D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12212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D993FC-1BD6-47DD-91E7-E503A9A3A7D9}"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118464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D993FC-1BD6-47DD-91E7-E503A9A3A7D9}"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137749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993FC-1BD6-47DD-91E7-E503A9A3A7D9}"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428949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993FC-1BD6-47DD-91E7-E503A9A3A7D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249623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993FC-1BD6-47DD-91E7-E503A9A3A7D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6A54-A16F-4ADE-8826-BC33B4AF01FC}" type="slidenum">
              <a:rPr lang="en-US" smtClean="0"/>
              <a:t>‹#›</a:t>
            </a:fld>
            <a:endParaRPr lang="en-US"/>
          </a:p>
        </p:txBody>
      </p:sp>
    </p:spTree>
    <p:extLst>
      <p:ext uri="{BB962C8B-B14F-4D97-AF65-F5344CB8AC3E}">
        <p14:creationId xmlns:p14="http://schemas.microsoft.com/office/powerpoint/2010/main" val="254254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D993FC-1BD6-47DD-91E7-E503A9A3A7D9}" type="datetimeFigureOut">
              <a:rPr lang="en-US" smtClean="0"/>
              <a:t>9/11/2015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E66A54-A16F-4ADE-8826-BC33B4AF01FC}" type="slidenum">
              <a:rPr lang="en-US" smtClean="0"/>
              <a:t>‹#›</a:t>
            </a:fld>
            <a:endParaRPr lang="en-US"/>
          </a:p>
        </p:txBody>
      </p:sp>
    </p:spTree>
    <p:extLst>
      <p:ext uri="{BB962C8B-B14F-4D97-AF65-F5344CB8AC3E}">
        <p14:creationId xmlns:p14="http://schemas.microsoft.com/office/powerpoint/2010/main" val="2041966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I18N</a:t>
            </a:r>
            <a:endParaRPr lang="en-US" dirty="0"/>
          </a:p>
        </p:txBody>
      </p:sp>
      <p:sp>
        <p:nvSpPr>
          <p:cNvPr id="3" name="Subtitle 2"/>
          <p:cNvSpPr>
            <a:spLocks noGrp="1"/>
          </p:cNvSpPr>
          <p:nvPr>
            <p:ph type="subTitle" idx="1"/>
          </p:nvPr>
        </p:nvSpPr>
        <p:spPr/>
        <p:txBody>
          <a:bodyPr/>
          <a:lstStyle/>
          <a:p>
            <a:r>
              <a:rPr lang="en-US" dirty="0" smtClean="0"/>
              <a:t>Internationalization</a:t>
            </a:r>
            <a:endParaRPr lang="en-US" dirty="0"/>
          </a:p>
        </p:txBody>
      </p:sp>
    </p:spTree>
    <p:extLst>
      <p:ext uri="{BB962C8B-B14F-4D97-AF65-F5344CB8AC3E}">
        <p14:creationId xmlns:p14="http://schemas.microsoft.com/office/powerpoint/2010/main" val="223894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214" y="106680"/>
            <a:ext cx="9445074" cy="551688"/>
          </a:xfrm>
        </p:spPr>
        <p:txBody>
          <a:bodyPr>
            <a:normAutofit fontScale="90000"/>
          </a:bodyPr>
          <a:lstStyle/>
          <a:p>
            <a:r>
              <a:rPr lang="en-US" dirty="0" smtClean="0"/>
              <a:t>Locale Example</a:t>
            </a:r>
            <a:endParaRPr lang="en-US" dirty="0"/>
          </a:p>
        </p:txBody>
      </p:sp>
      <p:sp>
        <p:nvSpPr>
          <p:cNvPr id="3" name="Content Placeholder 2"/>
          <p:cNvSpPr>
            <a:spLocks noGrp="1"/>
          </p:cNvSpPr>
          <p:nvPr>
            <p:ph idx="1"/>
          </p:nvPr>
        </p:nvSpPr>
        <p:spPr>
          <a:xfrm>
            <a:off x="677334" y="822961"/>
            <a:ext cx="10679514" cy="5218402"/>
          </a:xfrm>
        </p:spPr>
        <p:txBody>
          <a:bodyPr>
            <a:normAutofit fontScale="85000" lnSpcReduction="20000"/>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a:t>
            </a:r>
            <a:r>
              <a:rPr lang="en-US" dirty="0" err="1"/>
              <a:t>LocaleExample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Locale locale=</a:t>
            </a:r>
            <a:r>
              <a:rPr lang="en-US" dirty="0" err="1"/>
              <a:t>Locale.getDefault</a:t>
            </a:r>
            <a:r>
              <a:rPr lang="en-US" dirty="0"/>
              <a:t>();  </a:t>
            </a:r>
          </a:p>
          <a:p>
            <a:r>
              <a:rPr lang="en-US" dirty="0"/>
              <a:t>//Locale locale=new Locale("</a:t>
            </a:r>
            <a:r>
              <a:rPr lang="en-US" dirty="0" err="1"/>
              <a:t>fr</a:t>
            </a:r>
            <a:r>
              <a:rPr lang="en-US" dirty="0"/>
              <a:t>","</a:t>
            </a:r>
            <a:r>
              <a:rPr lang="en-US" dirty="0" err="1"/>
              <a:t>fr</a:t>
            </a:r>
            <a:r>
              <a:rPr lang="en-US" dirty="0"/>
              <a:t>");//for the specific locale  </a:t>
            </a:r>
          </a:p>
          <a:p>
            <a:r>
              <a:rPr lang="en-US" dirty="0"/>
              <a:t>  </a:t>
            </a:r>
          </a:p>
          <a:p>
            <a:r>
              <a:rPr lang="en-US" dirty="0" err="1"/>
              <a:t>System.out.println</a:t>
            </a:r>
            <a:r>
              <a:rPr lang="en-US" dirty="0"/>
              <a:t>(</a:t>
            </a:r>
            <a:r>
              <a:rPr lang="en-US" dirty="0" err="1"/>
              <a:t>locale.getDisplayCountry</a:t>
            </a:r>
            <a:r>
              <a:rPr lang="en-US" dirty="0"/>
              <a:t>());  </a:t>
            </a:r>
          </a:p>
          <a:p>
            <a:r>
              <a:rPr lang="en-US" dirty="0" err="1"/>
              <a:t>System.out.println</a:t>
            </a:r>
            <a:r>
              <a:rPr lang="en-US" dirty="0"/>
              <a:t>(</a:t>
            </a:r>
            <a:r>
              <a:rPr lang="en-US" dirty="0" err="1"/>
              <a:t>locale.getDisplayLanguage</a:t>
            </a:r>
            <a:r>
              <a:rPr lang="en-US" dirty="0"/>
              <a:t>());  </a:t>
            </a:r>
          </a:p>
          <a:p>
            <a:r>
              <a:rPr lang="en-US" dirty="0" err="1"/>
              <a:t>System.out.println</a:t>
            </a:r>
            <a:r>
              <a:rPr lang="en-US" dirty="0"/>
              <a:t>(</a:t>
            </a:r>
            <a:r>
              <a:rPr lang="en-US" dirty="0" err="1"/>
              <a:t>locale.getDisplayName</a:t>
            </a:r>
            <a:r>
              <a:rPr lang="en-US" dirty="0"/>
              <a:t>());  </a:t>
            </a:r>
          </a:p>
          <a:p>
            <a:r>
              <a:rPr lang="en-US" dirty="0" err="1"/>
              <a:t>System.out.println</a:t>
            </a:r>
            <a:r>
              <a:rPr lang="en-US" dirty="0"/>
              <a:t>(locale.getISO3Country());  </a:t>
            </a:r>
          </a:p>
          <a:p>
            <a:r>
              <a:rPr lang="en-US" dirty="0" err="1"/>
              <a:t>System.out.println</a:t>
            </a:r>
            <a:r>
              <a:rPr lang="en-US" dirty="0"/>
              <a:t>(locale.getISO3Language());  </a:t>
            </a:r>
          </a:p>
          <a:p>
            <a:r>
              <a:rPr lang="en-US" dirty="0" err="1"/>
              <a:t>System.out.println</a:t>
            </a:r>
            <a:r>
              <a:rPr lang="en-US" dirty="0"/>
              <a:t>(</a:t>
            </a:r>
            <a:r>
              <a:rPr lang="en-US" dirty="0" err="1"/>
              <a:t>locale.getLanguage</a:t>
            </a:r>
            <a:r>
              <a:rPr lang="en-US" dirty="0"/>
              <a:t>());  </a:t>
            </a:r>
          </a:p>
          <a:p>
            <a:r>
              <a:rPr lang="en-US" dirty="0" err="1"/>
              <a:t>System.out.println</a:t>
            </a:r>
            <a:r>
              <a:rPr lang="en-US" dirty="0"/>
              <a:t>(</a:t>
            </a:r>
            <a:r>
              <a:rPr lang="en-US" dirty="0" err="1"/>
              <a:t>locale.getCountry</a:t>
            </a:r>
            <a:r>
              <a:rPr lang="en-US" dirty="0"/>
              <a:t>());  </a:t>
            </a:r>
          </a:p>
          <a:p>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54227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smtClean="0"/>
              <a:t>       United </a:t>
            </a:r>
            <a:r>
              <a:rPr lang="en-US" dirty="0"/>
              <a:t>States</a:t>
            </a:r>
          </a:p>
          <a:p>
            <a:r>
              <a:rPr lang="en-US" dirty="0"/>
              <a:t>       English</a:t>
            </a:r>
          </a:p>
          <a:p>
            <a:r>
              <a:rPr lang="en-US" dirty="0"/>
              <a:t>       English (United States)</a:t>
            </a:r>
          </a:p>
          <a:p>
            <a:r>
              <a:rPr lang="en-US" dirty="0"/>
              <a:t>       USA</a:t>
            </a:r>
          </a:p>
          <a:p>
            <a:r>
              <a:rPr lang="en-US" dirty="0"/>
              <a:t>       </a:t>
            </a:r>
            <a:r>
              <a:rPr lang="en-US" dirty="0" err="1"/>
              <a:t>eng</a:t>
            </a:r>
            <a:endParaRPr lang="en-US" dirty="0"/>
          </a:p>
          <a:p>
            <a:r>
              <a:rPr lang="en-US" dirty="0"/>
              <a:t>       </a:t>
            </a:r>
            <a:r>
              <a:rPr lang="en-US" dirty="0" err="1"/>
              <a:t>en</a:t>
            </a:r>
            <a:endParaRPr lang="en-US" dirty="0"/>
          </a:p>
          <a:p>
            <a:r>
              <a:rPr lang="en-US" dirty="0"/>
              <a:t>       US</a:t>
            </a:r>
          </a:p>
        </p:txBody>
      </p:sp>
    </p:spTree>
    <p:extLst>
      <p:ext uri="{BB962C8B-B14F-4D97-AF65-F5344CB8AC3E}">
        <p14:creationId xmlns:p14="http://schemas.microsoft.com/office/powerpoint/2010/main" val="1032776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Local class that prints english in different languages</a:t>
            </a:r>
          </a:p>
        </p:txBody>
      </p:sp>
      <p:sp>
        <p:nvSpPr>
          <p:cNvPr id="3" name="Content Placeholder 2"/>
          <p:cNvSpPr>
            <a:spLocks noGrp="1"/>
          </p:cNvSpPr>
          <p:nvPr>
            <p:ph idx="1"/>
          </p:nvPr>
        </p:nvSpPr>
        <p:spPr/>
        <p:txBody>
          <a:bodyPr/>
          <a:lstStyle/>
          <a:p>
            <a:r>
              <a:rPr lang="en-US" dirty="0"/>
              <a:t>In this example, we are displaying </a:t>
            </a:r>
            <a:r>
              <a:rPr lang="en-US" dirty="0" err="1"/>
              <a:t>english</a:t>
            </a:r>
            <a:r>
              <a:rPr lang="en-US" dirty="0"/>
              <a:t> language in different language. Let's see how </a:t>
            </a:r>
            <a:r>
              <a:rPr lang="en-US" dirty="0" err="1"/>
              <a:t>english</a:t>
            </a:r>
            <a:r>
              <a:rPr lang="en-US" dirty="0"/>
              <a:t> is written in </a:t>
            </a:r>
            <a:r>
              <a:rPr lang="en-US" dirty="0" err="1"/>
              <a:t>french</a:t>
            </a:r>
            <a:r>
              <a:rPr lang="en-US" dirty="0"/>
              <a:t> and </a:t>
            </a:r>
            <a:r>
              <a:rPr lang="en-US" dirty="0" err="1"/>
              <a:t>spanish</a:t>
            </a:r>
            <a:r>
              <a:rPr lang="en-US" dirty="0"/>
              <a:t> languages.</a:t>
            </a:r>
            <a:endParaRPr lang="en-US" dirty="0"/>
          </a:p>
        </p:txBody>
      </p:sp>
    </p:spTree>
    <p:extLst>
      <p:ext uri="{BB962C8B-B14F-4D97-AF65-F5344CB8AC3E}">
        <p14:creationId xmlns:p14="http://schemas.microsoft.com/office/powerpoint/2010/main" val="813919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48640"/>
          </a:xfrm>
        </p:spPr>
        <p:txBody>
          <a:bodyPr>
            <a:normAutofit fontScale="90000"/>
          </a:bodyPr>
          <a:lstStyle/>
          <a:p>
            <a:r>
              <a:rPr lang="en-US" dirty="0" smtClean="0"/>
              <a:t>Locale Example 2</a:t>
            </a:r>
            <a:endParaRPr lang="en-US" dirty="0"/>
          </a:p>
        </p:txBody>
      </p:sp>
      <p:sp>
        <p:nvSpPr>
          <p:cNvPr id="3" name="Content Placeholder 2"/>
          <p:cNvSpPr>
            <a:spLocks noGrp="1"/>
          </p:cNvSpPr>
          <p:nvPr>
            <p:ph idx="1"/>
          </p:nvPr>
        </p:nvSpPr>
        <p:spPr>
          <a:xfrm>
            <a:off x="677334" y="832104"/>
            <a:ext cx="9289626" cy="6025895"/>
          </a:xfrm>
        </p:spPr>
        <p:txBody>
          <a:bodyPr>
            <a:normAutofit/>
          </a:bodyPr>
          <a:lstStyle/>
          <a:p>
            <a:r>
              <a:rPr lang="en-US" b="1" dirty="0"/>
              <a:t>public</a:t>
            </a:r>
            <a:r>
              <a:rPr lang="en-US" dirty="0"/>
              <a:t> </a:t>
            </a:r>
            <a:r>
              <a:rPr lang="en-US" b="1" dirty="0"/>
              <a:t>class</a:t>
            </a:r>
            <a:r>
              <a:rPr lang="en-US" dirty="0"/>
              <a:t> LocaleExample2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Locale </a:t>
            </a:r>
            <a:r>
              <a:rPr lang="en-US" dirty="0" err="1"/>
              <a:t>enLocale</a:t>
            </a:r>
            <a:r>
              <a:rPr lang="en-US" dirty="0"/>
              <a:t> = </a:t>
            </a:r>
            <a:r>
              <a:rPr lang="en-US" b="1" dirty="0"/>
              <a:t>new</a:t>
            </a:r>
            <a:r>
              <a:rPr lang="en-US" dirty="0"/>
              <a:t> Locale("</a:t>
            </a:r>
            <a:r>
              <a:rPr lang="en-US" dirty="0" err="1"/>
              <a:t>en</a:t>
            </a:r>
            <a:r>
              <a:rPr lang="en-US" dirty="0"/>
              <a:t>", "US");  </a:t>
            </a:r>
          </a:p>
          <a:p>
            <a:r>
              <a:rPr lang="en-US" dirty="0"/>
              <a:t>        Locale </a:t>
            </a:r>
            <a:r>
              <a:rPr lang="en-US" dirty="0" err="1"/>
              <a:t>frLocale</a:t>
            </a:r>
            <a:r>
              <a:rPr lang="en-US" dirty="0"/>
              <a:t> = </a:t>
            </a:r>
            <a:r>
              <a:rPr lang="en-US" b="1" dirty="0"/>
              <a:t>new</a:t>
            </a:r>
            <a:r>
              <a:rPr lang="en-US" dirty="0"/>
              <a:t> Locale("</a:t>
            </a:r>
            <a:r>
              <a:rPr lang="en-US" dirty="0" err="1"/>
              <a:t>fr</a:t>
            </a:r>
            <a:r>
              <a:rPr lang="en-US" dirty="0"/>
              <a:t>", "FR");  </a:t>
            </a:r>
          </a:p>
          <a:p>
            <a:r>
              <a:rPr lang="en-US" dirty="0"/>
              <a:t>        Locale </a:t>
            </a:r>
            <a:r>
              <a:rPr lang="en-US" dirty="0" err="1"/>
              <a:t>esLocale</a:t>
            </a:r>
            <a:r>
              <a:rPr lang="en-US" dirty="0"/>
              <a:t> = </a:t>
            </a:r>
            <a:r>
              <a:rPr lang="en-US" b="1" dirty="0"/>
              <a:t>new</a:t>
            </a:r>
            <a:r>
              <a:rPr lang="en-US" dirty="0"/>
              <a:t> Locale("</a:t>
            </a:r>
            <a:r>
              <a:rPr lang="en-US" dirty="0" err="1"/>
              <a:t>es</a:t>
            </a:r>
            <a:r>
              <a:rPr lang="en-US" dirty="0"/>
              <a:t>", "ES");  </a:t>
            </a:r>
          </a:p>
          <a:p>
            <a:r>
              <a:rPr lang="en-US" dirty="0"/>
              <a:t>        </a:t>
            </a:r>
            <a:r>
              <a:rPr lang="en-US" dirty="0" err="1"/>
              <a:t>System.out.println</a:t>
            </a:r>
            <a:r>
              <a:rPr lang="en-US" dirty="0"/>
              <a:t>("English language name (default): " +   </a:t>
            </a:r>
          </a:p>
          <a:p>
            <a:r>
              <a:rPr lang="en-US" dirty="0"/>
              <a:t>                            </a:t>
            </a:r>
            <a:r>
              <a:rPr lang="en-US" dirty="0" err="1"/>
              <a:t>enLocale.getDisplayLanguage</a:t>
            </a:r>
            <a:r>
              <a:rPr lang="en-US" dirty="0"/>
              <a:t>());  </a:t>
            </a:r>
          </a:p>
          <a:p>
            <a:r>
              <a:rPr lang="en-US" dirty="0"/>
              <a:t>  </a:t>
            </a:r>
          </a:p>
          <a:p>
            <a:r>
              <a:rPr lang="en-US" dirty="0"/>
              <a:t>        </a:t>
            </a:r>
            <a:r>
              <a:rPr lang="en-US" dirty="0" err="1"/>
              <a:t>System.out.println</a:t>
            </a:r>
            <a:r>
              <a:rPr lang="en-US" dirty="0"/>
              <a:t>("English language name in French: " +   </a:t>
            </a:r>
          </a:p>
          <a:p>
            <a:r>
              <a:rPr lang="en-US" dirty="0"/>
              <a:t>                            </a:t>
            </a:r>
            <a:r>
              <a:rPr lang="en-US" dirty="0" err="1"/>
              <a:t>enLocale.getDisplayLanguage</a:t>
            </a:r>
            <a:r>
              <a:rPr lang="en-US" dirty="0"/>
              <a:t>(</a:t>
            </a:r>
            <a:r>
              <a:rPr lang="en-US" dirty="0" err="1"/>
              <a:t>frLocale</a:t>
            </a:r>
            <a:r>
              <a:rPr lang="en-US" dirty="0"/>
              <a:t>));  </a:t>
            </a:r>
          </a:p>
          <a:p>
            <a:r>
              <a:rPr lang="en-US" dirty="0"/>
              <a:t>        </a:t>
            </a:r>
            <a:r>
              <a:rPr lang="en-US" dirty="0" err="1"/>
              <a:t>System.out.println</a:t>
            </a:r>
            <a:r>
              <a:rPr lang="en-US" dirty="0"/>
              <a:t>("English language name in </a:t>
            </a:r>
            <a:r>
              <a:rPr lang="en-US" dirty="0" err="1"/>
              <a:t>spanish</a:t>
            </a:r>
            <a:r>
              <a:rPr lang="en-US" dirty="0"/>
              <a:t>: " +   </a:t>
            </a:r>
          </a:p>
          <a:p>
            <a:r>
              <a:rPr lang="en-US" dirty="0"/>
              <a:t>                </a:t>
            </a:r>
            <a:r>
              <a:rPr lang="en-US" dirty="0" err="1"/>
              <a:t>enLocale.getDisplayLanguage</a:t>
            </a:r>
            <a:r>
              <a:rPr lang="en-US" dirty="0"/>
              <a:t>(</a:t>
            </a:r>
            <a:r>
              <a:rPr lang="en-US" dirty="0" err="1"/>
              <a:t>esLocale</a:t>
            </a:r>
            <a:r>
              <a:rPr lang="en-US" dirty="0"/>
              <a:t>));  </a:t>
            </a:r>
          </a:p>
          <a:p>
            <a:r>
              <a:rPr lang="en-US" dirty="0"/>
              <a:t>    }  </a:t>
            </a:r>
          </a:p>
          <a:p>
            <a:r>
              <a:rPr lang="en-US" dirty="0"/>
              <a:t>  </a:t>
            </a:r>
            <a:r>
              <a:rPr lang="en-US" dirty="0" smtClean="0"/>
              <a:t>}</a:t>
            </a:r>
            <a:r>
              <a:rPr lang="en-US" dirty="0"/>
              <a:t>  </a:t>
            </a:r>
          </a:p>
        </p:txBody>
      </p:sp>
    </p:spTree>
    <p:extLst>
      <p:ext uri="{BB962C8B-B14F-4D97-AF65-F5344CB8AC3E}">
        <p14:creationId xmlns:p14="http://schemas.microsoft.com/office/powerpoint/2010/main" val="74934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English language name (default): English</a:t>
            </a:r>
          </a:p>
          <a:p>
            <a:r>
              <a:rPr lang="en-US" dirty="0"/>
              <a:t>English language name in French: </a:t>
            </a:r>
            <a:r>
              <a:rPr lang="en-US" dirty="0" err="1"/>
              <a:t>Anglais</a:t>
            </a:r>
            <a:endParaRPr lang="en-US" dirty="0"/>
          </a:p>
          <a:p>
            <a:r>
              <a:rPr lang="en-US" dirty="0"/>
              <a:t>English language name in </a:t>
            </a:r>
            <a:r>
              <a:rPr lang="en-US" dirty="0" err="1"/>
              <a:t>spanish</a:t>
            </a:r>
            <a:r>
              <a:rPr lang="en-US" dirty="0"/>
              <a:t>: </a:t>
            </a:r>
            <a:r>
              <a:rPr lang="en-US" dirty="0" err="1"/>
              <a:t>inglés</a:t>
            </a:r>
            <a:endParaRPr lang="en-US" dirty="0"/>
          </a:p>
        </p:txBody>
      </p:sp>
    </p:spTree>
    <p:extLst>
      <p:ext uri="{BB962C8B-B14F-4D97-AF65-F5344CB8AC3E}">
        <p14:creationId xmlns:p14="http://schemas.microsoft.com/office/powerpoint/2010/main" val="1083114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Local class that print display language of many locales</a:t>
            </a:r>
            <a:br>
              <a:rPr lang="en-US" dirty="0"/>
            </a:br>
            <a:endParaRPr lang="en-US" dirty="0"/>
          </a:p>
        </p:txBody>
      </p:sp>
      <p:sp>
        <p:nvSpPr>
          <p:cNvPr id="3" name="Content Placeholder 2"/>
          <p:cNvSpPr>
            <a:spLocks noGrp="1"/>
          </p:cNvSpPr>
          <p:nvPr>
            <p:ph idx="1"/>
          </p:nvPr>
        </p:nvSpPr>
        <p:spPr/>
        <p:txBody>
          <a:bodyPr/>
          <a:lstStyle/>
          <a:p>
            <a:r>
              <a:rPr lang="en-US" dirty="0"/>
              <a:t>Locale[] </a:t>
            </a:r>
            <a:r>
              <a:rPr lang="en-US" dirty="0" err="1"/>
              <a:t>localeArray</a:t>
            </a:r>
            <a:r>
              <a:rPr lang="en-US" dirty="0"/>
              <a:t> = </a:t>
            </a:r>
            <a:r>
              <a:rPr lang="en-US" dirty="0" err="1"/>
              <a:t>Locale.</a:t>
            </a:r>
            <a:r>
              <a:rPr lang="en-US" i="1" dirty="0" err="1"/>
              <a:t>getAvailableLocales</a:t>
            </a:r>
            <a:r>
              <a:rPr lang="en-US" i="1" dirty="0"/>
              <a:t>();</a:t>
            </a:r>
          </a:p>
          <a:p>
            <a:r>
              <a:rPr lang="en-US" dirty="0"/>
              <a:t>Locale </a:t>
            </a:r>
            <a:r>
              <a:rPr lang="en-US" dirty="0" err="1"/>
              <a:t>enLocale</a:t>
            </a:r>
            <a:r>
              <a:rPr lang="en-US" dirty="0"/>
              <a:t> = </a:t>
            </a:r>
            <a:r>
              <a:rPr lang="en-US" b="1" dirty="0"/>
              <a:t>new Locale("EN","US");</a:t>
            </a:r>
          </a:p>
          <a:p>
            <a:r>
              <a:rPr lang="en-US" b="1" dirty="0"/>
              <a:t>for (Locale </a:t>
            </a:r>
            <a:r>
              <a:rPr lang="en-US" b="1" dirty="0" err="1"/>
              <a:t>locale</a:t>
            </a:r>
            <a:r>
              <a:rPr lang="en-US" b="1" dirty="0"/>
              <a:t> : </a:t>
            </a:r>
            <a:r>
              <a:rPr lang="en-US" b="1" dirty="0" err="1"/>
              <a:t>localeArray</a:t>
            </a:r>
            <a:r>
              <a:rPr lang="en-US" b="1" dirty="0"/>
              <a:t>) {</a:t>
            </a:r>
          </a:p>
          <a:p>
            <a:r>
              <a:rPr lang="en-US" dirty="0" err="1"/>
              <a:t>System.</a:t>
            </a:r>
            <a:r>
              <a:rPr lang="en-US" i="1" dirty="0" err="1"/>
              <a:t>out.println</a:t>
            </a:r>
            <a:r>
              <a:rPr lang="en-US" i="1" dirty="0"/>
              <a:t>("ENGLISH IN : "+</a:t>
            </a:r>
            <a:r>
              <a:rPr lang="en-US" i="1" dirty="0" err="1"/>
              <a:t>locale.getLanguage</a:t>
            </a:r>
            <a:r>
              <a:rPr lang="en-US" i="1" dirty="0"/>
              <a:t>()+" :"+</a:t>
            </a:r>
            <a:r>
              <a:rPr lang="en-US" i="1" dirty="0" err="1"/>
              <a:t>enLocale.getDisplayLanguage</a:t>
            </a:r>
            <a:r>
              <a:rPr lang="en-US" i="1" dirty="0"/>
              <a:t>(locale));</a:t>
            </a:r>
          </a:p>
          <a:p>
            <a:endParaRPr lang="en-US" dirty="0"/>
          </a:p>
          <a:p>
            <a:r>
              <a:rPr lang="en-US" dirty="0"/>
              <a:t>}</a:t>
            </a:r>
            <a:endParaRPr lang="en-US" dirty="0"/>
          </a:p>
        </p:txBody>
      </p:sp>
    </p:spTree>
    <p:extLst>
      <p:ext uri="{BB962C8B-B14F-4D97-AF65-F5344CB8AC3E}">
        <p14:creationId xmlns:p14="http://schemas.microsoft.com/office/powerpoint/2010/main" val="1125892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ResourceBundle</a:t>
            </a:r>
            <a:r>
              <a:rPr lang="en-US" dirty="0"/>
              <a:t> class in Java</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ResourceBundle</a:t>
            </a:r>
            <a:r>
              <a:rPr lang="en-US" b="1" dirty="0"/>
              <a:t> class</a:t>
            </a:r>
            <a:r>
              <a:rPr lang="en-US" dirty="0"/>
              <a:t> is used to internationalize the messages. In other words, we can say that it provides a mechanism to globalize the messages</a:t>
            </a:r>
            <a:r>
              <a:rPr lang="en-US" dirty="0" smtClean="0"/>
              <a:t>.</a:t>
            </a:r>
          </a:p>
          <a:p>
            <a:r>
              <a:rPr lang="en-US" dirty="0" smtClean="0"/>
              <a:t>The hardcoded message is not recommended in programming, because it’s differ from one country to other.</a:t>
            </a:r>
          </a:p>
          <a:p>
            <a:r>
              <a:rPr lang="en-US" dirty="0" smtClean="0"/>
              <a:t>So We use Resource Bundle to globalize messages. The Resource bundle loads these information from the properties file that contains messages.</a:t>
            </a:r>
          </a:p>
          <a:p>
            <a:r>
              <a:rPr lang="en-US" dirty="0" smtClean="0"/>
              <a:t>Conventionally The properties file name should be </a:t>
            </a:r>
            <a:r>
              <a:rPr lang="en-US" dirty="0" err="1" smtClean="0"/>
              <a:t>filename_languagecode_country</a:t>
            </a:r>
            <a:r>
              <a:rPr lang="en-US" dirty="0" smtClean="0"/>
              <a:t>. </a:t>
            </a:r>
          </a:p>
          <a:p>
            <a:r>
              <a:rPr lang="en-US" dirty="0" smtClean="0"/>
              <a:t>For Example </a:t>
            </a:r>
            <a:r>
              <a:rPr lang="en-US" dirty="0" err="1" smtClean="0"/>
              <a:t>MyMessage_EN_US.properties</a:t>
            </a:r>
            <a:endParaRPr lang="en-US" dirty="0"/>
          </a:p>
        </p:txBody>
      </p:sp>
    </p:spTree>
    <p:extLst>
      <p:ext uri="{BB962C8B-B14F-4D97-AF65-F5344CB8AC3E}">
        <p14:creationId xmlns:p14="http://schemas.microsoft.com/office/powerpoint/2010/main" val="502853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a:t>
            </a:r>
            <a:r>
              <a:rPr lang="en-US" dirty="0" err="1"/>
              <a:t>ResourceBundle</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b="1" dirty="0"/>
              <a:t>public static </a:t>
            </a:r>
            <a:r>
              <a:rPr lang="en-US" b="1" dirty="0" err="1"/>
              <a:t>ResourceBundle</a:t>
            </a:r>
            <a:r>
              <a:rPr lang="en-US" b="1" dirty="0"/>
              <a:t> </a:t>
            </a:r>
            <a:r>
              <a:rPr lang="en-US" b="1" dirty="0" err="1"/>
              <a:t>getBundle</a:t>
            </a:r>
            <a:r>
              <a:rPr lang="en-US" b="1" dirty="0"/>
              <a:t>(String </a:t>
            </a:r>
            <a:r>
              <a:rPr lang="en-US" b="1" dirty="0" err="1"/>
              <a:t>basename</a:t>
            </a:r>
            <a:r>
              <a:rPr lang="en-US" b="1" dirty="0"/>
              <a:t>)</a:t>
            </a:r>
            <a:r>
              <a:rPr lang="en-US" dirty="0"/>
              <a:t> returns the instance of the </a:t>
            </a:r>
            <a:r>
              <a:rPr lang="en-US" dirty="0" err="1"/>
              <a:t>ResourceBundle</a:t>
            </a:r>
            <a:r>
              <a:rPr lang="en-US" dirty="0"/>
              <a:t> class for the default locale.</a:t>
            </a:r>
          </a:p>
          <a:p>
            <a:r>
              <a:rPr lang="en-US" b="1" dirty="0"/>
              <a:t>public static </a:t>
            </a:r>
            <a:r>
              <a:rPr lang="en-US" b="1" dirty="0" err="1"/>
              <a:t>ResourceBundle</a:t>
            </a:r>
            <a:r>
              <a:rPr lang="en-US" b="1" dirty="0"/>
              <a:t> </a:t>
            </a:r>
            <a:r>
              <a:rPr lang="en-US" b="1" dirty="0" err="1"/>
              <a:t>getBundle</a:t>
            </a:r>
            <a:r>
              <a:rPr lang="en-US" b="1" dirty="0"/>
              <a:t>(String </a:t>
            </a:r>
            <a:r>
              <a:rPr lang="en-US" b="1" dirty="0" err="1"/>
              <a:t>basename</a:t>
            </a:r>
            <a:r>
              <a:rPr lang="en-US" b="1" dirty="0"/>
              <a:t>, Locale locale)</a:t>
            </a:r>
            <a:r>
              <a:rPr lang="en-US" dirty="0"/>
              <a:t> returns the instance of the </a:t>
            </a:r>
            <a:r>
              <a:rPr lang="en-US" dirty="0" err="1"/>
              <a:t>ResourceBundle</a:t>
            </a:r>
            <a:r>
              <a:rPr lang="en-US" dirty="0"/>
              <a:t> class for the specified locale.</a:t>
            </a:r>
          </a:p>
          <a:p>
            <a:r>
              <a:rPr lang="en-US" b="1" dirty="0"/>
              <a:t>public String </a:t>
            </a:r>
            <a:r>
              <a:rPr lang="en-US" b="1" dirty="0" err="1"/>
              <a:t>getString</a:t>
            </a:r>
            <a:r>
              <a:rPr lang="en-US" b="1" dirty="0"/>
              <a:t>(String key)</a:t>
            </a:r>
            <a:r>
              <a:rPr lang="en-US" dirty="0"/>
              <a:t> returns the value for the corresponding key from this resource bundle.</a:t>
            </a:r>
          </a:p>
          <a:p>
            <a:endParaRPr lang="en-US" dirty="0"/>
          </a:p>
        </p:txBody>
      </p:sp>
    </p:spTree>
    <p:extLst>
      <p:ext uri="{BB962C8B-B14F-4D97-AF65-F5344CB8AC3E}">
        <p14:creationId xmlns:p14="http://schemas.microsoft.com/office/powerpoint/2010/main" val="3894850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MessageBundle_EN_US.properties</a:t>
            </a:r>
            <a:endParaRPr lang="en-US" dirty="0"/>
          </a:p>
        </p:txBody>
      </p:sp>
      <p:sp>
        <p:nvSpPr>
          <p:cNvPr id="3" name="Content Placeholder 2"/>
          <p:cNvSpPr>
            <a:spLocks noGrp="1"/>
          </p:cNvSpPr>
          <p:nvPr>
            <p:ph idx="1"/>
          </p:nvPr>
        </p:nvSpPr>
        <p:spPr/>
        <p:txBody>
          <a:bodyPr/>
          <a:lstStyle/>
          <a:p>
            <a:r>
              <a:rPr lang="en-US" dirty="0" smtClean="0"/>
              <a:t>greeting=Hello</a:t>
            </a:r>
            <a:r>
              <a:rPr lang="en-US" dirty="0"/>
              <a:t>, how are you?</a:t>
            </a:r>
          </a:p>
          <a:p>
            <a:endParaRPr lang="en-US" dirty="0"/>
          </a:p>
          <a:p>
            <a:endParaRPr lang="en-US" dirty="0"/>
          </a:p>
        </p:txBody>
      </p:sp>
    </p:spTree>
    <p:extLst>
      <p:ext uri="{BB962C8B-B14F-4D97-AF65-F5344CB8AC3E}">
        <p14:creationId xmlns:p14="http://schemas.microsoft.com/office/powerpoint/2010/main" val="2184178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MessageBundle_in_id.properties</a:t>
            </a:r>
            <a:endParaRPr lang="en-US" dirty="0"/>
          </a:p>
        </p:txBody>
      </p:sp>
      <p:sp>
        <p:nvSpPr>
          <p:cNvPr id="3" name="Content Placeholder 2"/>
          <p:cNvSpPr>
            <a:spLocks noGrp="1"/>
          </p:cNvSpPr>
          <p:nvPr>
            <p:ph idx="1"/>
          </p:nvPr>
        </p:nvSpPr>
        <p:spPr/>
        <p:txBody>
          <a:bodyPr/>
          <a:lstStyle/>
          <a:p>
            <a:endParaRPr lang="en-US" dirty="0"/>
          </a:p>
          <a:p>
            <a:r>
              <a:rPr lang="en-US" dirty="0"/>
              <a:t>greeting=Halo, </a:t>
            </a:r>
            <a:r>
              <a:rPr lang="en-US" dirty="0" err="1"/>
              <a:t>apa</a:t>
            </a:r>
            <a:r>
              <a:rPr lang="en-US" dirty="0"/>
              <a:t> </a:t>
            </a:r>
            <a:r>
              <a:rPr lang="en-US" dirty="0" err="1"/>
              <a:t>kabar</a:t>
            </a:r>
            <a:r>
              <a:rPr lang="en-US" dirty="0"/>
              <a:t>?</a:t>
            </a:r>
          </a:p>
          <a:p>
            <a:endParaRPr lang="en-US" dirty="0"/>
          </a:p>
          <a:p>
            <a:endParaRPr lang="en-US" dirty="0"/>
          </a:p>
        </p:txBody>
      </p:sp>
    </p:spTree>
    <p:extLst>
      <p:ext uri="{BB962C8B-B14F-4D97-AF65-F5344CB8AC3E}">
        <p14:creationId xmlns:p14="http://schemas.microsoft.com/office/powerpoint/2010/main" val="33294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I18N</a:t>
            </a:r>
            <a:endParaRPr lang="en-US" dirty="0"/>
          </a:p>
        </p:txBody>
      </p:sp>
      <p:sp>
        <p:nvSpPr>
          <p:cNvPr id="3" name="Content Placeholder 2"/>
          <p:cNvSpPr>
            <a:spLocks noGrp="1"/>
          </p:cNvSpPr>
          <p:nvPr>
            <p:ph idx="1"/>
          </p:nvPr>
        </p:nvSpPr>
        <p:spPr/>
        <p:txBody>
          <a:bodyPr/>
          <a:lstStyle/>
          <a:p>
            <a:r>
              <a:rPr lang="en-US" b="1" dirty="0"/>
              <a:t>Internationalization</a:t>
            </a:r>
            <a:r>
              <a:rPr lang="en-US" dirty="0"/>
              <a:t> is also abbreviated as I18N because there are total 18 characters between the first letter 'I' and the last letter 'N'.</a:t>
            </a:r>
          </a:p>
          <a:p>
            <a:r>
              <a:rPr lang="en-US" dirty="0"/>
              <a:t>Internationalization is a mechanism to create such an application that can be adapted to different languages and regions.</a:t>
            </a:r>
          </a:p>
          <a:p>
            <a:r>
              <a:rPr lang="en-US" dirty="0"/>
              <a:t>Internationalization is one of the powerful concept of java if you are developing an application and want to display messages, currencies, date, time etc. according to the specific region or language.</a:t>
            </a:r>
            <a:endParaRPr lang="en-US" dirty="0"/>
          </a:p>
        </p:txBody>
      </p:sp>
    </p:spTree>
    <p:extLst>
      <p:ext uri="{BB962C8B-B14F-4D97-AF65-F5344CB8AC3E}">
        <p14:creationId xmlns:p14="http://schemas.microsoft.com/office/powerpoint/2010/main" val="37222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InternationalizationDemo.java</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public</a:t>
            </a:r>
            <a:r>
              <a:rPr lang="en-US" dirty="0"/>
              <a:t> </a:t>
            </a:r>
            <a:r>
              <a:rPr lang="en-US" b="1" dirty="0"/>
              <a:t>class</a:t>
            </a:r>
            <a:r>
              <a:rPr lang="en-US" dirty="0"/>
              <a:t> </a:t>
            </a:r>
            <a:r>
              <a:rPr lang="en-US" dirty="0" err="1"/>
              <a:t>InternationalizationDemo</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p>
          <a:p>
            <a:r>
              <a:rPr lang="en-US" dirty="0"/>
              <a:t>  </a:t>
            </a:r>
            <a:r>
              <a:rPr lang="en-US" dirty="0" err="1"/>
              <a:t>ResourceBundle</a:t>
            </a:r>
            <a:r>
              <a:rPr lang="en-US" dirty="0"/>
              <a:t> bundle = </a:t>
            </a:r>
            <a:r>
              <a:rPr lang="en-US" dirty="0" err="1"/>
              <a:t>ResourceBundle.getBundle</a:t>
            </a:r>
            <a:r>
              <a:rPr lang="en-US" dirty="0"/>
              <a:t>("</a:t>
            </a:r>
            <a:r>
              <a:rPr lang="en-US" dirty="0" err="1"/>
              <a:t>MessageBundle</a:t>
            </a:r>
            <a:r>
              <a:rPr lang="en-US" dirty="0"/>
              <a:t>", Locale.US);  </a:t>
            </a:r>
          </a:p>
          <a:p>
            <a:r>
              <a:rPr lang="en-US" dirty="0"/>
              <a:t>  </a:t>
            </a:r>
            <a:r>
              <a:rPr lang="en-US" dirty="0" err="1"/>
              <a:t>System.out.println</a:t>
            </a:r>
            <a:r>
              <a:rPr lang="en-US" dirty="0"/>
              <a:t>("Message in "+Locale.US +":"+</a:t>
            </a:r>
            <a:r>
              <a:rPr lang="en-US" dirty="0" err="1"/>
              <a:t>bundle.getString</a:t>
            </a:r>
            <a:r>
              <a:rPr lang="en-US" dirty="0"/>
              <a:t>("greeting"));  </a:t>
            </a:r>
          </a:p>
          <a:p>
            <a:r>
              <a:rPr lang="en-US" dirty="0"/>
              <a:t>  </a:t>
            </a:r>
          </a:p>
          <a:p>
            <a:r>
              <a:rPr lang="en-US" dirty="0"/>
              <a:t>  //changing the default locale to </a:t>
            </a:r>
            <a:r>
              <a:rPr lang="en-US" dirty="0" err="1"/>
              <a:t>indonasian</a:t>
            </a:r>
            <a:r>
              <a:rPr lang="en-US" dirty="0"/>
              <a:t>   </a:t>
            </a:r>
          </a:p>
          <a:p>
            <a:r>
              <a:rPr lang="en-US" dirty="0"/>
              <a:t>  </a:t>
            </a:r>
            <a:r>
              <a:rPr lang="en-US" dirty="0" err="1"/>
              <a:t>Locale.setDefault</a:t>
            </a:r>
            <a:r>
              <a:rPr lang="en-US" dirty="0"/>
              <a:t>(</a:t>
            </a:r>
            <a:r>
              <a:rPr lang="en-US" b="1" dirty="0"/>
              <a:t>new</a:t>
            </a:r>
            <a:r>
              <a:rPr lang="en-US" dirty="0"/>
              <a:t> Locale("in", "ID"));  </a:t>
            </a:r>
          </a:p>
          <a:p>
            <a:r>
              <a:rPr lang="en-US" dirty="0"/>
              <a:t>  bundle = </a:t>
            </a:r>
            <a:r>
              <a:rPr lang="en-US" dirty="0" err="1"/>
              <a:t>ResourceBundle.getBundle</a:t>
            </a:r>
            <a:r>
              <a:rPr lang="en-US" dirty="0"/>
              <a:t>("</a:t>
            </a:r>
            <a:r>
              <a:rPr lang="en-US" dirty="0" err="1"/>
              <a:t>MessageBundle</a:t>
            </a:r>
            <a:r>
              <a:rPr lang="en-US" dirty="0"/>
              <a:t>");  </a:t>
            </a:r>
          </a:p>
          <a:p>
            <a:r>
              <a:rPr lang="en-US" dirty="0"/>
              <a:t>  </a:t>
            </a:r>
            <a:r>
              <a:rPr lang="en-US" dirty="0" err="1"/>
              <a:t>System.out.println</a:t>
            </a:r>
            <a:r>
              <a:rPr lang="en-US" dirty="0"/>
              <a:t>("Message in "+</a:t>
            </a:r>
            <a:r>
              <a:rPr lang="en-US" dirty="0" err="1"/>
              <a:t>Locale.getDefault</a:t>
            </a:r>
            <a:r>
              <a:rPr lang="en-US" dirty="0"/>
              <a:t>()+":"+</a:t>
            </a:r>
            <a:r>
              <a:rPr lang="en-US" dirty="0" err="1"/>
              <a:t>bundle.getString</a:t>
            </a:r>
            <a:r>
              <a:rPr lang="en-US" dirty="0"/>
              <a:t>("greeting"));  </a:t>
            </a:r>
          </a:p>
          <a:p>
            <a:r>
              <a:rPr lang="en-US" dirty="0"/>
              <a:t>  </a:t>
            </a:r>
          </a:p>
          <a:p>
            <a:r>
              <a:rPr lang="en-US" dirty="0"/>
              <a:t> }  </a:t>
            </a:r>
          </a:p>
          <a:p>
            <a:r>
              <a:rPr lang="en-US" dirty="0"/>
              <a:t>}  </a:t>
            </a:r>
          </a:p>
          <a:p>
            <a:endParaRPr lang="en-US" dirty="0"/>
          </a:p>
        </p:txBody>
      </p:sp>
    </p:spTree>
    <p:extLst>
      <p:ext uri="{BB962C8B-B14F-4D97-AF65-F5344CB8AC3E}">
        <p14:creationId xmlns:p14="http://schemas.microsoft.com/office/powerpoint/2010/main" val="3803047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Internationalizing Date (I18N with Date)</a:t>
            </a:r>
            <a:br>
              <a:rPr lang="en-US" dirty="0"/>
            </a:br>
            <a:endParaRPr lang="en-US" dirty="0"/>
          </a:p>
        </p:txBody>
      </p:sp>
      <p:sp>
        <p:nvSpPr>
          <p:cNvPr id="3" name="Content Placeholder 2"/>
          <p:cNvSpPr>
            <a:spLocks noGrp="1"/>
          </p:cNvSpPr>
          <p:nvPr>
            <p:ph idx="1"/>
          </p:nvPr>
        </p:nvSpPr>
        <p:spPr/>
        <p:txBody>
          <a:bodyPr/>
          <a:lstStyle/>
          <a:p>
            <a:r>
              <a:rPr lang="en-US" dirty="0"/>
              <a:t>The format of the dates differ from one region to another that is why we internationalize the dates.</a:t>
            </a:r>
          </a:p>
          <a:p>
            <a:r>
              <a:rPr lang="en-US" dirty="0"/>
              <a:t>We can internationalize the date by using the </a:t>
            </a:r>
            <a:r>
              <a:rPr lang="en-US" b="1" dirty="0" err="1"/>
              <a:t>getDateInstance</a:t>
            </a:r>
            <a:r>
              <a:rPr lang="en-US" b="1" dirty="0"/>
              <a:t>()</a:t>
            </a:r>
            <a:r>
              <a:rPr lang="en-US" dirty="0"/>
              <a:t> method of the </a:t>
            </a:r>
            <a:r>
              <a:rPr lang="en-US" b="1" dirty="0" err="1"/>
              <a:t>DateFormat</a:t>
            </a:r>
            <a:r>
              <a:rPr lang="en-US" dirty="0"/>
              <a:t> class. It receives the locale object as a parameter and returns the instance of the </a:t>
            </a:r>
            <a:r>
              <a:rPr lang="en-US" dirty="0" err="1"/>
              <a:t>DateFormat</a:t>
            </a:r>
            <a:r>
              <a:rPr lang="en-US" dirty="0"/>
              <a:t> class.</a:t>
            </a:r>
          </a:p>
          <a:p>
            <a:endParaRPr lang="en-US" dirty="0"/>
          </a:p>
        </p:txBody>
      </p:sp>
    </p:spTree>
    <p:extLst>
      <p:ext uri="{BB962C8B-B14F-4D97-AF65-F5344CB8AC3E}">
        <p14:creationId xmlns:p14="http://schemas.microsoft.com/office/powerpoint/2010/main" val="412955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a:t>
            </a:r>
            <a:r>
              <a:rPr lang="en-US" dirty="0" err="1"/>
              <a:t>DateFormat</a:t>
            </a:r>
            <a:r>
              <a:rPr lang="en-US" dirty="0"/>
              <a:t> class for internationalizing date</a:t>
            </a:r>
            <a:br>
              <a:rPr lang="en-US" dirty="0"/>
            </a:br>
            <a:endParaRPr lang="en-US" dirty="0"/>
          </a:p>
        </p:txBody>
      </p:sp>
      <p:sp>
        <p:nvSpPr>
          <p:cNvPr id="3" name="Content Placeholder 2"/>
          <p:cNvSpPr>
            <a:spLocks noGrp="1"/>
          </p:cNvSpPr>
          <p:nvPr>
            <p:ph idx="1"/>
          </p:nvPr>
        </p:nvSpPr>
        <p:spPr/>
        <p:txBody>
          <a:bodyPr/>
          <a:lstStyle/>
          <a:p>
            <a:r>
              <a:rPr lang="en-US" b="1" dirty="0"/>
              <a:t>public static </a:t>
            </a:r>
            <a:r>
              <a:rPr lang="en-US" b="1" dirty="0" err="1"/>
              <a:t>DateFormat</a:t>
            </a:r>
            <a:r>
              <a:rPr lang="en-US" b="1" dirty="0"/>
              <a:t> </a:t>
            </a:r>
            <a:r>
              <a:rPr lang="en-US" b="1" dirty="0" err="1"/>
              <a:t>getDateInstance</a:t>
            </a:r>
            <a:r>
              <a:rPr lang="en-US" b="1" dirty="0"/>
              <a:t>(int style, Locale locale)</a:t>
            </a:r>
            <a:r>
              <a:rPr lang="en-US" dirty="0"/>
              <a:t> returns the instance of the </a:t>
            </a:r>
            <a:r>
              <a:rPr lang="en-US" dirty="0" err="1"/>
              <a:t>DateFormat</a:t>
            </a:r>
            <a:r>
              <a:rPr lang="en-US" dirty="0"/>
              <a:t> class for the specified style and locale. The style can be DEFAULT, SHORT, LONG etc.</a:t>
            </a:r>
          </a:p>
          <a:p>
            <a:r>
              <a:rPr lang="en-US" b="1" dirty="0"/>
              <a:t>public String format(Date date)</a:t>
            </a:r>
            <a:r>
              <a:rPr lang="en-US" dirty="0"/>
              <a:t> returns the formatted and localized date as a string.</a:t>
            </a:r>
          </a:p>
          <a:p>
            <a:endParaRPr lang="en-US" dirty="0"/>
          </a:p>
        </p:txBody>
      </p:sp>
    </p:spTree>
    <p:extLst>
      <p:ext uri="{BB962C8B-B14F-4D97-AF65-F5344CB8AC3E}">
        <p14:creationId xmlns:p14="http://schemas.microsoft.com/office/powerpoint/2010/main" val="1454095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0560"/>
          </a:xfrm>
        </p:spPr>
        <p:txBody>
          <a:bodyPr/>
          <a:lstStyle/>
          <a:p>
            <a:r>
              <a:rPr lang="en-US" dirty="0" smtClean="0"/>
              <a:t>I18N Date</a:t>
            </a:r>
            <a:endParaRPr lang="en-US" dirty="0"/>
          </a:p>
        </p:txBody>
      </p:sp>
      <p:sp>
        <p:nvSpPr>
          <p:cNvPr id="3" name="Content Placeholder 2"/>
          <p:cNvSpPr>
            <a:spLocks noGrp="1"/>
          </p:cNvSpPr>
          <p:nvPr>
            <p:ph idx="1"/>
          </p:nvPr>
        </p:nvSpPr>
        <p:spPr>
          <a:xfrm>
            <a:off x="677334" y="804671"/>
            <a:ext cx="8596668" cy="5236691"/>
          </a:xfrm>
        </p:spPr>
        <p:txBody>
          <a:bodyPr>
            <a:normAutofit fontScale="92500" lnSpcReduction="20000"/>
          </a:bodyPr>
          <a:lstStyle/>
          <a:p>
            <a:r>
              <a:rPr lang="en-US" b="1" dirty="0"/>
              <a:t>public class I18NDate {</a:t>
            </a:r>
          </a:p>
          <a:p>
            <a:r>
              <a:rPr lang="en-US" b="1" dirty="0" smtClean="0"/>
              <a:t>public </a:t>
            </a:r>
            <a:r>
              <a:rPr lang="en-US" b="1" dirty="0"/>
              <a:t>static void main(String[] </a:t>
            </a:r>
            <a:r>
              <a:rPr lang="en-US" b="1" dirty="0" err="1"/>
              <a:t>args</a:t>
            </a:r>
            <a:r>
              <a:rPr lang="en-US" b="1" dirty="0"/>
              <a:t>) {</a:t>
            </a:r>
          </a:p>
          <a:p>
            <a:r>
              <a:rPr lang="en-US" i="1" dirty="0" err="1" smtClean="0"/>
              <a:t>printDate</a:t>
            </a:r>
            <a:r>
              <a:rPr lang="en-US" i="1" dirty="0" smtClean="0"/>
              <a:t>(Locale.US</a:t>
            </a:r>
            <a:r>
              <a:rPr lang="en-US" i="1" dirty="0"/>
              <a:t>);</a:t>
            </a:r>
          </a:p>
          <a:p>
            <a:r>
              <a:rPr lang="en-US" i="1" dirty="0" err="1"/>
              <a:t>printDate</a:t>
            </a:r>
            <a:r>
              <a:rPr lang="en-US" i="1" dirty="0"/>
              <a:t>(Locale.UK);</a:t>
            </a:r>
          </a:p>
          <a:p>
            <a:r>
              <a:rPr lang="en-US" i="1" dirty="0" err="1"/>
              <a:t>printDate</a:t>
            </a:r>
            <a:r>
              <a:rPr lang="en-US" i="1" dirty="0"/>
              <a:t>(</a:t>
            </a:r>
            <a:r>
              <a:rPr lang="en-US" i="1" dirty="0" err="1"/>
              <a:t>Locale.FRANCE</a:t>
            </a:r>
            <a:r>
              <a:rPr lang="en-US" i="1" dirty="0"/>
              <a:t>);</a:t>
            </a:r>
          </a:p>
          <a:p>
            <a:r>
              <a:rPr lang="en-US" dirty="0"/>
              <a:t>}</a:t>
            </a:r>
          </a:p>
          <a:p>
            <a:endParaRPr lang="en-US" dirty="0"/>
          </a:p>
          <a:p>
            <a:r>
              <a:rPr lang="it-IT" b="1" dirty="0"/>
              <a:t>private static void printDate(Locale locale) {</a:t>
            </a:r>
          </a:p>
          <a:p>
            <a:r>
              <a:rPr lang="en-US" dirty="0" err="1"/>
              <a:t>DateFormat</a:t>
            </a:r>
            <a:r>
              <a:rPr lang="en-US" dirty="0"/>
              <a:t> </a:t>
            </a:r>
            <a:r>
              <a:rPr lang="en-US" dirty="0" err="1"/>
              <a:t>dateFormat</a:t>
            </a:r>
            <a:r>
              <a:rPr lang="en-US" dirty="0"/>
              <a:t> = </a:t>
            </a:r>
            <a:r>
              <a:rPr lang="en-US" dirty="0" err="1"/>
              <a:t>DateFormat.</a:t>
            </a:r>
            <a:r>
              <a:rPr lang="en-US" i="1" dirty="0" err="1"/>
              <a:t>getDateInstance</a:t>
            </a:r>
            <a:r>
              <a:rPr lang="en-US" i="1" dirty="0"/>
              <a:t>(</a:t>
            </a:r>
            <a:r>
              <a:rPr lang="en-US" i="1" dirty="0" err="1"/>
              <a:t>DateFormat.DEFAULT</a:t>
            </a:r>
            <a:r>
              <a:rPr lang="en-US" i="1" dirty="0"/>
              <a:t>, locale);</a:t>
            </a:r>
          </a:p>
          <a:p>
            <a:r>
              <a:rPr lang="en-US" dirty="0"/>
              <a:t>Date currentDate = </a:t>
            </a:r>
            <a:r>
              <a:rPr lang="en-US" b="1" dirty="0"/>
              <a:t>new Date();</a:t>
            </a:r>
          </a:p>
          <a:p>
            <a:r>
              <a:rPr lang="en-US" dirty="0"/>
              <a:t>String </a:t>
            </a:r>
            <a:r>
              <a:rPr lang="en-US" dirty="0" err="1"/>
              <a:t>localeDate</a:t>
            </a:r>
            <a:r>
              <a:rPr lang="en-US" dirty="0"/>
              <a:t> = </a:t>
            </a:r>
            <a:r>
              <a:rPr lang="en-US" dirty="0" err="1"/>
              <a:t>dateFormat.format</a:t>
            </a:r>
            <a:r>
              <a:rPr lang="en-US" dirty="0"/>
              <a:t>(currentDate);</a:t>
            </a:r>
          </a:p>
          <a:p>
            <a:r>
              <a:rPr lang="en-US" dirty="0" err="1"/>
              <a:t>System.</a:t>
            </a:r>
            <a:r>
              <a:rPr lang="en-US" i="1" dirty="0" err="1"/>
              <a:t>out.println</a:t>
            </a:r>
            <a:r>
              <a:rPr lang="en-US" i="1" dirty="0"/>
              <a:t>(</a:t>
            </a:r>
            <a:r>
              <a:rPr lang="en-US" i="1" dirty="0" err="1"/>
              <a:t>localeDate</a:t>
            </a:r>
            <a:r>
              <a:rPr lang="en-US" i="1" dirty="0"/>
              <a:t>+" "+locale);</a:t>
            </a:r>
          </a:p>
          <a:p>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296108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Sep 11, 2015 </a:t>
            </a:r>
            <a:r>
              <a:rPr lang="en-US" dirty="0" err="1"/>
              <a:t>en_US</a:t>
            </a:r>
            <a:endParaRPr lang="en-US" dirty="0"/>
          </a:p>
          <a:p>
            <a:r>
              <a:rPr lang="en-US" dirty="0"/>
              <a:t>11-Sep-2015 </a:t>
            </a:r>
            <a:r>
              <a:rPr lang="en-US" dirty="0" err="1"/>
              <a:t>en_GB</a:t>
            </a:r>
            <a:endParaRPr lang="en-US" dirty="0"/>
          </a:p>
          <a:p>
            <a:r>
              <a:rPr lang="en-US" dirty="0"/>
              <a:t>11 sept. 2015 </a:t>
            </a:r>
            <a:r>
              <a:rPr lang="en-US" dirty="0" err="1"/>
              <a:t>fr_FR</a:t>
            </a:r>
            <a:endParaRPr lang="en-US" dirty="0"/>
          </a:p>
          <a:p>
            <a:endParaRPr lang="en-US" dirty="0"/>
          </a:p>
        </p:txBody>
      </p:sp>
    </p:spTree>
    <p:extLst>
      <p:ext uri="{BB962C8B-B14F-4D97-AF65-F5344CB8AC3E}">
        <p14:creationId xmlns:p14="http://schemas.microsoft.com/office/powerpoint/2010/main" val="2593631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Internationalizing Time (I18N with Time)</a:t>
            </a:r>
            <a:br>
              <a:rPr lang="en-US" dirty="0"/>
            </a:br>
            <a:endParaRPr lang="en-US" dirty="0"/>
          </a:p>
        </p:txBody>
      </p:sp>
      <p:sp>
        <p:nvSpPr>
          <p:cNvPr id="3" name="Content Placeholder 2"/>
          <p:cNvSpPr>
            <a:spLocks noGrp="1"/>
          </p:cNvSpPr>
          <p:nvPr>
            <p:ph idx="1"/>
          </p:nvPr>
        </p:nvSpPr>
        <p:spPr/>
        <p:txBody>
          <a:bodyPr/>
          <a:lstStyle/>
          <a:p>
            <a:r>
              <a:rPr lang="en-US" dirty="0"/>
              <a:t>The display format of the time differs from one region to another, so we need to internationalize the time.</a:t>
            </a:r>
          </a:p>
          <a:p>
            <a:r>
              <a:rPr lang="en-US" dirty="0"/>
              <a:t>For internationalizing the time, the </a:t>
            </a:r>
            <a:r>
              <a:rPr lang="en-US" b="1" dirty="0" err="1"/>
              <a:t>DateFormat</a:t>
            </a:r>
            <a:r>
              <a:rPr lang="en-US" dirty="0"/>
              <a:t> class provides some useful methods.</a:t>
            </a:r>
          </a:p>
          <a:p>
            <a:r>
              <a:rPr lang="en-US" dirty="0"/>
              <a:t>The </a:t>
            </a:r>
            <a:r>
              <a:rPr lang="en-US" b="1" dirty="0" err="1"/>
              <a:t>getTimeInstance</a:t>
            </a:r>
            <a:r>
              <a:rPr lang="en-US" b="1" dirty="0"/>
              <a:t>()</a:t>
            </a:r>
            <a:r>
              <a:rPr lang="en-US" dirty="0"/>
              <a:t> method of the </a:t>
            </a:r>
            <a:r>
              <a:rPr lang="en-US" dirty="0" err="1"/>
              <a:t>DateFormat</a:t>
            </a:r>
            <a:r>
              <a:rPr lang="en-US" dirty="0"/>
              <a:t> class returns the instance of the </a:t>
            </a:r>
            <a:r>
              <a:rPr lang="en-US" dirty="0" err="1"/>
              <a:t>DateFormat</a:t>
            </a:r>
            <a:r>
              <a:rPr lang="en-US" dirty="0"/>
              <a:t> class for the specified style and locale.</a:t>
            </a:r>
          </a:p>
          <a:p>
            <a:endParaRPr lang="en-US" dirty="0"/>
          </a:p>
        </p:txBody>
      </p:sp>
    </p:spTree>
    <p:extLst>
      <p:ext uri="{BB962C8B-B14F-4D97-AF65-F5344CB8AC3E}">
        <p14:creationId xmlns:p14="http://schemas.microsoft.com/office/powerpoint/2010/main" val="4142817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the getTimeInstance()</a:t>
            </a:r>
          </a:p>
        </p:txBody>
      </p:sp>
      <p:sp>
        <p:nvSpPr>
          <p:cNvPr id="3" name="Content Placeholder 2"/>
          <p:cNvSpPr>
            <a:spLocks noGrp="1"/>
          </p:cNvSpPr>
          <p:nvPr>
            <p:ph idx="1"/>
          </p:nvPr>
        </p:nvSpPr>
        <p:spPr/>
        <p:txBody>
          <a:bodyPr/>
          <a:lstStyle/>
          <a:p>
            <a:r>
              <a:rPr lang="en-US" dirty="0"/>
              <a:t>public static </a:t>
            </a:r>
            <a:r>
              <a:rPr lang="en-US" dirty="0" err="1"/>
              <a:t>DateFormat</a:t>
            </a:r>
            <a:r>
              <a:rPr lang="en-US" dirty="0"/>
              <a:t> </a:t>
            </a:r>
            <a:r>
              <a:rPr lang="en-US" dirty="0" err="1"/>
              <a:t>getTimeInstance</a:t>
            </a:r>
            <a:r>
              <a:rPr lang="en-US" dirty="0"/>
              <a:t>(int style, Locale locale)</a:t>
            </a:r>
          </a:p>
          <a:p>
            <a:endParaRPr lang="en-US" dirty="0"/>
          </a:p>
        </p:txBody>
      </p:sp>
    </p:spTree>
    <p:extLst>
      <p:ext uri="{BB962C8B-B14F-4D97-AF65-F5344CB8AC3E}">
        <p14:creationId xmlns:p14="http://schemas.microsoft.com/office/powerpoint/2010/main" val="1193611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Internationalizing Time</a:t>
            </a:r>
            <a:br>
              <a:rPr lang="en-US" dirty="0"/>
            </a:br>
            <a:endParaRPr lang="en-US" dirty="0"/>
          </a:p>
        </p:txBody>
      </p:sp>
      <p:sp>
        <p:nvSpPr>
          <p:cNvPr id="3" name="Content Placeholder 2"/>
          <p:cNvSpPr>
            <a:spLocks noGrp="1"/>
          </p:cNvSpPr>
          <p:nvPr>
            <p:ph idx="1"/>
          </p:nvPr>
        </p:nvSpPr>
        <p:spPr/>
        <p:txBody>
          <a:bodyPr/>
          <a:lstStyle/>
          <a:p>
            <a:r>
              <a:rPr lang="en-US" dirty="0"/>
              <a:t>In this example, we are displaying the current time for the specified locale. The format() method of the </a:t>
            </a:r>
            <a:r>
              <a:rPr lang="en-US" dirty="0" err="1"/>
              <a:t>DateFormat</a:t>
            </a:r>
            <a:r>
              <a:rPr lang="en-US" dirty="0"/>
              <a:t> class receives date object and returns the formatted and localized time as a string. Notice that the object of Date class prints date and time both.</a:t>
            </a:r>
            <a:endParaRPr lang="en-US" dirty="0"/>
          </a:p>
        </p:txBody>
      </p:sp>
    </p:spTree>
    <p:extLst>
      <p:ext uri="{BB962C8B-B14F-4D97-AF65-F5344CB8AC3E}">
        <p14:creationId xmlns:p14="http://schemas.microsoft.com/office/powerpoint/2010/main" val="1700947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06" y="0"/>
            <a:ext cx="8596668" cy="603504"/>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677334" y="603505"/>
            <a:ext cx="9591378" cy="5437858"/>
          </a:xfrm>
        </p:spPr>
        <p:txBody>
          <a:bodyPr>
            <a:normAutofit fontScale="85000" lnSpcReduction="20000"/>
          </a:bodyPr>
          <a:lstStyle/>
          <a:p>
            <a:r>
              <a:rPr lang="en-US" b="1" dirty="0"/>
              <a:t>public class I18NTime {</a:t>
            </a:r>
          </a:p>
          <a:p>
            <a:endParaRPr lang="en-US" dirty="0"/>
          </a:p>
          <a:p>
            <a:r>
              <a:rPr lang="en-US" b="1" dirty="0"/>
              <a:t>public static void main(String[] </a:t>
            </a:r>
            <a:r>
              <a:rPr lang="en-US" b="1" dirty="0" err="1"/>
              <a:t>args</a:t>
            </a:r>
            <a:r>
              <a:rPr lang="en-US" b="1" dirty="0"/>
              <a:t>) {</a:t>
            </a:r>
          </a:p>
          <a:p>
            <a:r>
              <a:rPr lang="en-US" i="1" dirty="0" err="1"/>
              <a:t>printTime</a:t>
            </a:r>
            <a:r>
              <a:rPr lang="en-US" i="1" dirty="0"/>
              <a:t>(Locale.US);</a:t>
            </a:r>
          </a:p>
          <a:p>
            <a:r>
              <a:rPr lang="en-US" i="1" dirty="0" err="1"/>
              <a:t>printTime</a:t>
            </a:r>
            <a:r>
              <a:rPr lang="en-US" i="1" dirty="0"/>
              <a:t>(Locale.UK);</a:t>
            </a:r>
          </a:p>
          <a:p>
            <a:r>
              <a:rPr lang="en-US" i="1" dirty="0" err="1"/>
              <a:t>printTime</a:t>
            </a:r>
            <a:r>
              <a:rPr lang="en-US" i="1" dirty="0"/>
              <a:t>(</a:t>
            </a:r>
            <a:r>
              <a:rPr lang="en-US" i="1" dirty="0" err="1"/>
              <a:t>Locale.FRANCE</a:t>
            </a:r>
            <a:r>
              <a:rPr lang="en-US" i="1" dirty="0"/>
              <a:t>);</a:t>
            </a:r>
          </a:p>
          <a:p>
            <a:r>
              <a:rPr lang="en-US" dirty="0"/>
              <a:t>}</a:t>
            </a:r>
          </a:p>
          <a:p>
            <a:endParaRPr lang="en-US" dirty="0"/>
          </a:p>
          <a:p>
            <a:r>
              <a:rPr lang="it-IT" b="1" dirty="0"/>
              <a:t>private static void printTime(Locale locale) {</a:t>
            </a:r>
          </a:p>
          <a:p>
            <a:r>
              <a:rPr lang="en-US" dirty="0" err="1"/>
              <a:t>DateFormat</a:t>
            </a:r>
            <a:r>
              <a:rPr lang="en-US" dirty="0"/>
              <a:t> </a:t>
            </a:r>
            <a:r>
              <a:rPr lang="en-US" dirty="0" err="1"/>
              <a:t>df</a:t>
            </a:r>
            <a:r>
              <a:rPr lang="en-US" dirty="0"/>
              <a:t> = </a:t>
            </a:r>
            <a:r>
              <a:rPr lang="en-US" dirty="0" err="1"/>
              <a:t>DateFormat.</a:t>
            </a:r>
            <a:r>
              <a:rPr lang="en-US" i="1" dirty="0" err="1"/>
              <a:t>getTimeInstance</a:t>
            </a:r>
            <a:r>
              <a:rPr lang="en-US" i="1" dirty="0"/>
              <a:t>(</a:t>
            </a:r>
            <a:r>
              <a:rPr lang="en-US" i="1" dirty="0" err="1"/>
              <a:t>DateFormat.DEFAULT</a:t>
            </a:r>
            <a:r>
              <a:rPr lang="en-US" i="1" dirty="0"/>
              <a:t>, locale);</a:t>
            </a:r>
          </a:p>
          <a:p>
            <a:r>
              <a:rPr lang="en-US" dirty="0"/>
              <a:t>Date currentDate = </a:t>
            </a:r>
            <a:r>
              <a:rPr lang="en-US" b="1" dirty="0"/>
              <a:t>new Date();</a:t>
            </a:r>
          </a:p>
          <a:p>
            <a:r>
              <a:rPr lang="en-US" dirty="0"/>
              <a:t>String time = </a:t>
            </a:r>
            <a:r>
              <a:rPr lang="en-US" dirty="0" err="1"/>
              <a:t>df.format</a:t>
            </a:r>
            <a:r>
              <a:rPr lang="en-US" dirty="0"/>
              <a:t>(currentDate);</a:t>
            </a:r>
          </a:p>
          <a:p>
            <a:r>
              <a:rPr lang="en-US" dirty="0" err="1"/>
              <a:t>System.</a:t>
            </a:r>
            <a:r>
              <a:rPr lang="en-US" i="1" dirty="0" err="1"/>
              <a:t>out.println</a:t>
            </a:r>
            <a:r>
              <a:rPr lang="en-US" i="1" dirty="0"/>
              <a:t>("TIME IN "+locale+" is :"+time);</a:t>
            </a:r>
          </a:p>
          <a:p>
            <a:endParaRPr lang="en-US" dirty="0"/>
          </a:p>
          <a:p>
            <a:r>
              <a:rPr lang="en-US" dirty="0"/>
              <a:t>}</a:t>
            </a:r>
          </a:p>
          <a:p>
            <a:endParaRPr lang="en-US" dirty="0"/>
          </a:p>
          <a:p>
            <a:r>
              <a:rPr lang="en-US" dirty="0"/>
              <a:t>}</a:t>
            </a:r>
            <a:endParaRPr lang="en-US" dirty="0"/>
          </a:p>
        </p:txBody>
      </p:sp>
    </p:spTree>
    <p:extLst>
      <p:ext uri="{BB962C8B-B14F-4D97-AF65-F5344CB8AC3E}">
        <p14:creationId xmlns:p14="http://schemas.microsoft.com/office/powerpoint/2010/main" val="1513443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TIME IN </a:t>
            </a:r>
            <a:r>
              <a:rPr lang="en-US" dirty="0" err="1"/>
              <a:t>en_US</a:t>
            </a:r>
            <a:r>
              <a:rPr lang="en-US" dirty="0"/>
              <a:t> is :6:12:50 PM</a:t>
            </a:r>
          </a:p>
          <a:p>
            <a:r>
              <a:rPr lang="en-US" dirty="0"/>
              <a:t>TIME IN </a:t>
            </a:r>
            <a:r>
              <a:rPr lang="en-US" dirty="0" err="1"/>
              <a:t>en_GB</a:t>
            </a:r>
            <a:r>
              <a:rPr lang="en-US" dirty="0"/>
              <a:t> is :18:12:50</a:t>
            </a:r>
          </a:p>
          <a:p>
            <a:r>
              <a:rPr lang="en-US" dirty="0"/>
              <a:t>TIME IN </a:t>
            </a:r>
            <a:r>
              <a:rPr lang="en-US" dirty="0" err="1"/>
              <a:t>fr_FR</a:t>
            </a:r>
            <a:r>
              <a:rPr lang="en-US" dirty="0"/>
              <a:t> is :18:12:50</a:t>
            </a:r>
          </a:p>
          <a:p>
            <a:endParaRPr lang="en-US" dirty="0"/>
          </a:p>
        </p:txBody>
      </p:sp>
    </p:spTree>
    <p:extLst>
      <p:ext uri="{BB962C8B-B14F-4D97-AF65-F5344CB8AC3E}">
        <p14:creationId xmlns:p14="http://schemas.microsoft.com/office/powerpoint/2010/main" val="1925514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L10N</a:t>
            </a:r>
            <a:endParaRPr lang="en-US" dirty="0"/>
          </a:p>
        </p:txBody>
      </p:sp>
      <p:sp>
        <p:nvSpPr>
          <p:cNvPr id="3" name="Content Placeholder 2"/>
          <p:cNvSpPr>
            <a:spLocks noGrp="1"/>
          </p:cNvSpPr>
          <p:nvPr>
            <p:ph idx="1"/>
          </p:nvPr>
        </p:nvSpPr>
        <p:spPr/>
        <p:txBody>
          <a:bodyPr/>
          <a:lstStyle/>
          <a:p>
            <a:r>
              <a:rPr lang="en-US" b="1" dirty="0"/>
              <a:t>Localization</a:t>
            </a:r>
            <a:r>
              <a:rPr lang="en-US" dirty="0"/>
              <a:t> is also abbreviated as I10N because there are total 10 characters between the first letter 'L' and last letter 'N'. Localization is the mechanism to create such an application that can be adapted to a specific language and region by adding locale-specific text and component.</a:t>
            </a:r>
            <a:endParaRPr lang="en-US" dirty="0"/>
          </a:p>
        </p:txBody>
      </p:sp>
    </p:spTree>
    <p:extLst>
      <p:ext uri="{BB962C8B-B14F-4D97-AF65-F5344CB8AC3E}">
        <p14:creationId xmlns:p14="http://schemas.microsoft.com/office/powerpoint/2010/main" val="18496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Internationalizing Number (I18N with Number)</a:t>
            </a:r>
            <a:br>
              <a:rPr lang="en-US" dirty="0"/>
            </a:br>
            <a:endParaRPr lang="en-US" dirty="0"/>
          </a:p>
        </p:txBody>
      </p:sp>
      <p:sp>
        <p:nvSpPr>
          <p:cNvPr id="3" name="Content Placeholder 2"/>
          <p:cNvSpPr>
            <a:spLocks noGrp="1"/>
          </p:cNvSpPr>
          <p:nvPr>
            <p:ph idx="1"/>
          </p:nvPr>
        </p:nvSpPr>
        <p:spPr/>
        <p:txBody>
          <a:bodyPr/>
          <a:lstStyle/>
          <a:p>
            <a:r>
              <a:rPr lang="en-US" dirty="0"/>
              <a:t>The representation of the numbers differ from one locale to another. Internationalizing the numbers is good approach for the application that displays the </a:t>
            </a:r>
            <a:r>
              <a:rPr lang="en-US" dirty="0" err="1"/>
              <a:t>informations</a:t>
            </a:r>
            <a:r>
              <a:rPr lang="en-US" dirty="0"/>
              <a:t> according to the locales.</a:t>
            </a:r>
          </a:p>
          <a:p>
            <a:r>
              <a:rPr lang="en-US" dirty="0"/>
              <a:t>The </a:t>
            </a:r>
            <a:r>
              <a:rPr lang="en-US" b="1" dirty="0" err="1"/>
              <a:t>NumberFormat</a:t>
            </a:r>
            <a:r>
              <a:rPr lang="en-US" dirty="0"/>
              <a:t> class is used to format the number according to the specific locale. To get the instance of the </a:t>
            </a:r>
            <a:r>
              <a:rPr lang="en-US" dirty="0" err="1"/>
              <a:t>NumberFormat</a:t>
            </a:r>
            <a:r>
              <a:rPr lang="en-US" dirty="0"/>
              <a:t> class, we need to call either </a:t>
            </a:r>
            <a:r>
              <a:rPr lang="en-US" b="1" dirty="0" err="1"/>
              <a:t>getInstance</a:t>
            </a:r>
            <a:r>
              <a:rPr lang="en-US" b="1" dirty="0"/>
              <a:t>()</a:t>
            </a:r>
            <a:r>
              <a:rPr lang="en-US" dirty="0"/>
              <a:t> or </a:t>
            </a:r>
            <a:r>
              <a:rPr lang="en-US" b="1" dirty="0" err="1"/>
              <a:t>getNumberInstance</a:t>
            </a:r>
            <a:r>
              <a:rPr lang="en-US" b="1" dirty="0"/>
              <a:t>()</a:t>
            </a:r>
            <a:r>
              <a:rPr lang="en-US" dirty="0"/>
              <a:t> methods.</a:t>
            </a:r>
          </a:p>
          <a:p>
            <a:endParaRPr lang="en-US" dirty="0"/>
          </a:p>
        </p:txBody>
      </p:sp>
    </p:spTree>
    <p:extLst>
      <p:ext uri="{BB962C8B-B14F-4D97-AF65-F5344CB8AC3E}">
        <p14:creationId xmlns:p14="http://schemas.microsoft.com/office/powerpoint/2010/main" val="2552800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these methods is given below</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static</a:t>
            </a:r>
            <a:r>
              <a:rPr lang="en-US" dirty="0"/>
              <a:t> </a:t>
            </a:r>
            <a:r>
              <a:rPr lang="en-US" dirty="0" err="1"/>
              <a:t>NumberFormat</a:t>
            </a:r>
            <a:r>
              <a:rPr lang="en-US" dirty="0"/>
              <a:t> </a:t>
            </a:r>
            <a:r>
              <a:rPr lang="en-US" dirty="0" err="1"/>
              <a:t>getNumberInstance</a:t>
            </a:r>
            <a:r>
              <a:rPr lang="en-US" dirty="0"/>
              <a:t>(Locale locale)  </a:t>
            </a:r>
          </a:p>
          <a:p>
            <a:r>
              <a:rPr lang="en-US" b="1" dirty="0"/>
              <a:t>public</a:t>
            </a:r>
            <a:r>
              <a:rPr lang="en-US" dirty="0"/>
              <a:t> </a:t>
            </a:r>
            <a:r>
              <a:rPr lang="en-US" b="1" dirty="0"/>
              <a:t>static</a:t>
            </a:r>
            <a:r>
              <a:rPr lang="en-US" dirty="0"/>
              <a:t> </a:t>
            </a:r>
            <a:r>
              <a:rPr lang="en-US" dirty="0" err="1"/>
              <a:t>NumberFormat</a:t>
            </a:r>
            <a:r>
              <a:rPr lang="en-US" dirty="0"/>
              <a:t> </a:t>
            </a:r>
            <a:r>
              <a:rPr lang="en-US" dirty="0" err="1"/>
              <a:t>getInstance</a:t>
            </a:r>
            <a:r>
              <a:rPr lang="en-US" dirty="0"/>
              <a:t>(Locale locale)//same as above  </a:t>
            </a:r>
          </a:p>
          <a:p>
            <a:endParaRPr lang="en-US" dirty="0"/>
          </a:p>
        </p:txBody>
      </p:sp>
    </p:spTree>
    <p:extLst>
      <p:ext uri="{BB962C8B-B14F-4D97-AF65-F5344CB8AC3E}">
        <p14:creationId xmlns:p14="http://schemas.microsoft.com/office/powerpoint/2010/main" val="3026846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Internationalizing Number</a:t>
            </a:r>
            <a:endParaRPr lang="en-US"/>
          </a:p>
        </p:txBody>
      </p:sp>
      <p:sp>
        <p:nvSpPr>
          <p:cNvPr id="3" name="Content Placeholder 2"/>
          <p:cNvSpPr>
            <a:spLocks noGrp="1"/>
          </p:cNvSpPr>
          <p:nvPr>
            <p:ph idx="1"/>
          </p:nvPr>
        </p:nvSpPr>
        <p:spPr/>
        <p:txBody>
          <a:bodyPr/>
          <a:lstStyle/>
          <a:p>
            <a:r>
              <a:rPr lang="en-US" dirty="0"/>
              <a:t>In </a:t>
            </a:r>
            <a:r>
              <a:rPr lang="en-US" b="1" dirty="0"/>
              <a:t>this</a:t>
            </a:r>
            <a:r>
              <a:rPr lang="en-US" dirty="0"/>
              <a:t> example, we are internationalizing the number. The format method of the </a:t>
            </a:r>
            <a:r>
              <a:rPr lang="en-US" dirty="0" err="1"/>
              <a:t>NumberFormat</a:t>
            </a:r>
            <a:r>
              <a:rPr lang="en-US" dirty="0"/>
              <a:t> </a:t>
            </a:r>
            <a:r>
              <a:rPr lang="en-US" b="1" dirty="0"/>
              <a:t>class</a:t>
            </a:r>
            <a:r>
              <a:rPr lang="en-US" dirty="0"/>
              <a:t> formats the </a:t>
            </a:r>
            <a:r>
              <a:rPr lang="en-US" b="1" dirty="0"/>
              <a:t>double</a:t>
            </a:r>
            <a:r>
              <a:rPr lang="en-US" dirty="0"/>
              <a:t> value into the locale specific number.  </a:t>
            </a:r>
            <a:endParaRPr lang="en-US" dirty="0"/>
          </a:p>
        </p:txBody>
      </p:sp>
    </p:spTree>
    <p:extLst>
      <p:ext uri="{BB962C8B-B14F-4D97-AF65-F5344CB8AC3E}">
        <p14:creationId xmlns:p14="http://schemas.microsoft.com/office/powerpoint/2010/main" val="1637347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58952"/>
          </a:xfrm>
        </p:spPr>
        <p:txBody>
          <a:bodyPr/>
          <a:lstStyle/>
          <a:p>
            <a:r>
              <a:rPr lang="en-US" b="1" dirty="0" smtClean="0"/>
              <a:t>I18NNumber.java</a:t>
            </a:r>
            <a:endParaRPr lang="en-US" dirty="0"/>
          </a:p>
        </p:txBody>
      </p:sp>
      <p:sp>
        <p:nvSpPr>
          <p:cNvPr id="3" name="Content Placeholder 2"/>
          <p:cNvSpPr>
            <a:spLocks noGrp="1"/>
          </p:cNvSpPr>
          <p:nvPr>
            <p:ph idx="1"/>
          </p:nvPr>
        </p:nvSpPr>
        <p:spPr>
          <a:xfrm>
            <a:off x="677334" y="850393"/>
            <a:ext cx="9573090" cy="5190970"/>
          </a:xfrm>
        </p:spPr>
        <p:txBody>
          <a:bodyPr>
            <a:normAutofit fontScale="85000" lnSpcReduction="20000"/>
          </a:bodyPr>
          <a:lstStyle/>
          <a:p>
            <a:r>
              <a:rPr lang="en-US" b="1" dirty="0"/>
              <a:t>public class </a:t>
            </a:r>
            <a:r>
              <a:rPr lang="en-US" b="1" dirty="0"/>
              <a:t>I18NNumber </a:t>
            </a:r>
            <a:r>
              <a:rPr lang="en-US" b="1" dirty="0" smtClean="0"/>
              <a:t>{</a:t>
            </a:r>
            <a:endParaRPr lang="en-US" b="1" dirty="0"/>
          </a:p>
          <a:p>
            <a:endParaRPr lang="en-US" dirty="0"/>
          </a:p>
          <a:p>
            <a:r>
              <a:rPr lang="en-US" b="1" dirty="0"/>
              <a:t>public static void main(String[] </a:t>
            </a:r>
            <a:r>
              <a:rPr lang="en-US" b="1" dirty="0" err="1"/>
              <a:t>args</a:t>
            </a:r>
            <a:r>
              <a:rPr lang="en-US" b="1" dirty="0"/>
              <a:t>) {</a:t>
            </a:r>
          </a:p>
          <a:p>
            <a:r>
              <a:rPr lang="en-US" i="1" dirty="0" err="1"/>
              <a:t>printNumber</a:t>
            </a:r>
            <a:r>
              <a:rPr lang="en-US" i="1" dirty="0"/>
              <a:t>(Locale.US);</a:t>
            </a:r>
          </a:p>
          <a:p>
            <a:r>
              <a:rPr lang="en-US" i="1" dirty="0" err="1"/>
              <a:t>printNumber</a:t>
            </a:r>
            <a:r>
              <a:rPr lang="en-US" i="1" dirty="0"/>
              <a:t>(Locale.UK);</a:t>
            </a:r>
          </a:p>
          <a:p>
            <a:r>
              <a:rPr lang="en-US" i="1" dirty="0" err="1"/>
              <a:t>printNumber</a:t>
            </a:r>
            <a:r>
              <a:rPr lang="en-US" i="1" dirty="0"/>
              <a:t>(</a:t>
            </a:r>
            <a:r>
              <a:rPr lang="en-US" i="1" dirty="0" err="1"/>
              <a:t>Locale.FRANCE</a:t>
            </a:r>
            <a:r>
              <a:rPr lang="en-US" i="1" dirty="0"/>
              <a:t>);</a:t>
            </a:r>
          </a:p>
          <a:p>
            <a:r>
              <a:rPr lang="en-US" dirty="0"/>
              <a:t>}</a:t>
            </a:r>
          </a:p>
          <a:p>
            <a:endParaRPr lang="en-US" dirty="0"/>
          </a:p>
          <a:p>
            <a:r>
              <a:rPr lang="en-US" b="1" dirty="0"/>
              <a:t>private static void </a:t>
            </a:r>
            <a:r>
              <a:rPr lang="en-US" b="1" dirty="0" err="1"/>
              <a:t>printNumber</a:t>
            </a:r>
            <a:r>
              <a:rPr lang="en-US" b="1" dirty="0"/>
              <a:t>(Locale locale) {</a:t>
            </a:r>
          </a:p>
          <a:p>
            <a:r>
              <a:rPr lang="en-US" b="1" dirty="0"/>
              <a:t>double d = 105000.3245;</a:t>
            </a:r>
          </a:p>
          <a:p>
            <a:r>
              <a:rPr lang="en-US" dirty="0" err="1"/>
              <a:t>NumberFormat</a:t>
            </a:r>
            <a:r>
              <a:rPr lang="en-US" dirty="0"/>
              <a:t> </a:t>
            </a:r>
            <a:r>
              <a:rPr lang="en-US" dirty="0" err="1"/>
              <a:t>nf</a:t>
            </a:r>
            <a:r>
              <a:rPr lang="en-US" dirty="0"/>
              <a:t> = </a:t>
            </a:r>
            <a:r>
              <a:rPr lang="en-US" dirty="0" err="1"/>
              <a:t>NumberFormat.</a:t>
            </a:r>
            <a:r>
              <a:rPr lang="en-US" i="1" dirty="0" err="1"/>
              <a:t>getNumberInstance</a:t>
            </a:r>
            <a:r>
              <a:rPr lang="en-US" i="1" dirty="0"/>
              <a:t>(locale);</a:t>
            </a:r>
          </a:p>
          <a:p>
            <a:r>
              <a:rPr lang="en-US" dirty="0"/>
              <a:t>String number = </a:t>
            </a:r>
            <a:r>
              <a:rPr lang="en-US" dirty="0" err="1"/>
              <a:t>nf.format</a:t>
            </a:r>
            <a:r>
              <a:rPr lang="en-US" dirty="0"/>
              <a:t>(d);</a:t>
            </a:r>
          </a:p>
          <a:p>
            <a:r>
              <a:rPr lang="en-US" dirty="0" err="1"/>
              <a:t>System.</a:t>
            </a:r>
            <a:r>
              <a:rPr lang="en-US" i="1" dirty="0" err="1"/>
              <a:t>out.println</a:t>
            </a:r>
            <a:r>
              <a:rPr lang="en-US" i="1" dirty="0"/>
              <a:t>(number + " for the locale "+locale);</a:t>
            </a:r>
          </a:p>
          <a:p>
            <a:r>
              <a:rPr lang="en-US" dirty="0"/>
              <a:t>}</a:t>
            </a:r>
          </a:p>
          <a:p>
            <a:endParaRPr lang="en-US" dirty="0"/>
          </a:p>
          <a:p>
            <a:r>
              <a:rPr lang="en-US" dirty="0"/>
              <a:t>}</a:t>
            </a:r>
            <a:endParaRPr lang="en-US" dirty="0"/>
          </a:p>
        </p:txBody>
      </p:sp>
    </p:spTree>
    <p:extLst>
      <p:ext uri="{BB962C8B-B14F-4D97-AF65-F5344CB8AC3E}">
        <p14:creationId xmlns:p14="http://schemas.microsoft.com/office/powerpoint/2010/main" val="1615480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105,000.324 for the locale </a:t>
            </a:r>
            <a:r>
              <a:rPr lang="en-US" dirty="0" err="1"/>
              <a:t>en_US</a:t>
            </a:r>
            <a:endParaRPr lang="en-US" dirty="0"/>
          </a:p>
          <a:p>
            <a:r>
              <a:rPr lang="en-US" dirty="0"/>
              <a:t>105,000.324 for the locale </a:t>
            </a:r>
            <a:r>
              <a:rPr lang="en-US" dirty="0" err="1"/>
              <a:t>en_GB</a:t>
            </a:r>
            <a:endParaRPr lang="en-US" dirty="0"/>
          </a:p>
          <a:p>
            <a:r>
              <a:rPr lang="en-US" dirty="0"/>
              <a:t>105 000,324 for the locale </a:t>
            </a:r>
            <a:r>
              <a:rPr lang="en-US" dirty="0" err="1"/>
              <a:t>fr_FR</a:t>
            </a:r>
            <a:endParaRPr lang="en-US" dirty="0"/>
          </a:p>
          <a:p>
            <a:endParaRPr lang="en-US" dirty="0"/>
          </a:p>
        </p:txBody>
      </p:sp>
    </p:spTree>
    <p:extLst>
      <p:ext uri="{BB962C8B-B14F-4D97-AF65-F5344CB8AC3E}">
        <p14:creationId xmlns:p14="http://schemas.microsoft.com/office/powerpoint/2010/main" val="447641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Internationalizing Currency (I18N with Currency)</a:t>
            </a:r>
            <a:br>
              <a:rPr lang="en-US" dirty="0"/>
            </a:br>
            <a:endParaRPr lang="en-US" dirty="0"/>
          </a:p>
        </p:txBody>
      </p:sp>
      <p:sp>
        <p:nvSpPr>
          <p:cNvPr id="3" name="Content Placeholder 2"/>
          <p:cNvSpPr>
            <a:spLocks noGrp="1"/>
          </p:cNvSpPr>
          <p:nvPr>
            <p:ph idx="1"/>
          </p:nvPr>
        </p:nvSpPr>
        <p:spPr/>
        <p:txBody>
          <a:bodyPr/>
          <a:lstStyle/>
          <a:p>
            <a:r>
              <a:rPr lang="en-US" dirty="0"/>
              <a:t>As we have internationalize the date, time and numbers, we can internationalize the currency also. The currency differs from one country to another so we need to internationalize the currency.</a:t>
            </a:r>
          </a:p>
          <a:p>
            <a:r>
              <a:rPr lang="en-US" dirty="0"/>
              <a:t>The </a:t>
            </a:r>
            <a:r>
              <a:rPr lang="en-US" b="1" dirty="0" err="1"/>
              <a:t>NumberFormat</a:t>
            </a:r>
            <a:r>
              <a:rPr lang="en-US" dirty="0"/>
              <a:t> class provides methods to format the currency according to the locale. </a:t>
            </a:r>
            <a:r>
              <a:rPr lang="en-US" dirty="0" err="1"/>
              <a:t>The</a:t>
            </a:r>
            <a:r>
              <a:rPr lang="en-US" b="1" dirty="0" err="1"/>
              <a:t>getCurrencyInstance</a:t>
            </a:r>
            <a:r>
              <a:rPr lang="en-US" b="1" dirty="0"/>
              <a:t>()</a:t>
            </a:r>
            <a:r>
              <a:rPr lang="en-US" dirty="0"/>
              <a:t> method of the </a:t>
            </a:r>
            <a:r>
              <a:rPr lang="en-US" dirty="0" err="1"/>
              <a:t>NumberFormat</a:t>
            </a:r>
            <a:r>
              <a:rPr lang="en-US" dirty="0"/>
              <a:t> class returns the instance of the </a:t>
            </a:r>
            <a:r>
              <a:rPr lang="en-US" dirty="0" err="1"/>
              <a:t>NumberFormat</a:t>
            </a:r>
            <a:r>
              <a:rPr lang="en-US" dirty="0"/>
              <a:t> class.</a:t>
            </a:r>
          </a:p>
          <a:p>
            <a:endParaRPr lang="en-US" dirty="0"/>
          </a:p>
        </p:txBody>
      </p:sp>
    </p:spTree>
    <p:extLst>
      <p:ext uri="{BB962C8B-B14F-4D97-AF65-F5344CB8AC3E}">
        <p14:creationId xmlns:p14="http://schemas.microsoft.com/office/powerpoint/2010/main" val="5753613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the </a:t>
            </a:r>
            <a:r>
              <a:rPr lang="en-US" dirty="0" err="1"/>
              <a:t>getCurrencyInstance</a:t>
            </a:r>
            <a:r>
              <a:rPr lang="en-US" dirty="0" smtClean="0"/>
              <a:t>()</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static</a:t>
            </a:r>
            <a:r>
              <a:rPr lang="en-US" dirty="0"/>
              <a:t> </a:t>
            </a:r>
            <a:r>
              <a:rPr lang="en-US" dirty="0" err="1"/>
              <a:t>NumberFormat</a:t>
            </a:r>
            <a:r>
              <a:rPr lang="en-US" dirty="0"/>
              <a:t> </a:t>
            </a:r>
            <a:r>
              <a:rPr lang="en-US" dirty="0" err="1"/>
              <a:t>getCurrencyInstance</a:t>
            </a:r>
            <a:r>
              <a:rPr lang="en-US" dirty="0"/>
              <a:t>(Locale locale)  </a:t>
            </a:r>
          </a:p>
          <a:p>
            <a:endParaRPr lang="en-US" dirty="0"/>
          </a:p>
        </p:txBody>
      </p:sp>
    </p:spTree>
    <p:extLst>
      <p:ext uri="{BB962C8B-B14F-4D97-AF65-F5344CB8AC3E}">
        <p14:creationId xmlns:p14="http://schemas.microsoft.com/office/powerpoint/2010/main" val="1819973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Internationalizing Currency</a:t>
            </a:r>
            <a:br>
              <a:rPr lang="en-US" dirty="0"/>
            </a:br>
            <a:endParaRPr lang="en-US" dirty="0"/>
          </a:p>
        </p:txBody>
      </p:sp>
      <p:sp>
        <p:nvSpPr>
          <p:cNvPr id="3" name="Content Placeholder 2"/>
          <p:cNvSpPr>
            <a:spLocks noGrp="1"/>
          </p:cNvSpPr>
          <p:nvPr>
            <p:ph idx="1"/>
          </p:nvPr>
        </p:nvSpPr>
        <p:spPr/>
        <p:txBody>
          <a:bodyPr/>
          <a:lstStyle/>
          <a:p>
            <a:r>
              <a:rPr lang="en-US" dirty="0"/>
              <a:t>In </a:t>
            </a:r>
            <a:r>
              <a:rPr lang="en-US" b="1" dirty="0"/>
              <a:t>this</a:t>
            </a:r>
            <a:r>
              <a:rPr lang="en-US" dirty="0"/>
              <a:t> example, we are internationalizing the currency. The format method of the </a:t>
            </a:r>
            <a:r>
              <a:rPr lang="en-US" dirty="0" err="1"/>
              <a:t>NumberFormat</a:t>
            </a:r>
            <a:r>
              <a:rPr lang="en-US" dirty="0"/>
              <a:t> </a:t>
            </a:r>
            <a:r>
              <a:rPr lang="en-US" b="1" dirty="0"/>
              <a:t>class</a:t>
            </a:r>
            <a:r>
              <a:rPr lang="en-US" dirty="0"/>
              <a:t> formats the </a:t>
            </a:r>
            <a:r>
              <a:rPr lang="en-US" b="1" dirty="0"/>
              <a:t>double</a:t>
            </a:r>
            <a:r>
              <a:rPr lang="en-US" dirty="0"/>
              <a:t> value into the locale specific currency.  </a:t>
            </a:r>
            <a:endParaRPr lang="en-US" dirty="0"/>
          </a:p>
        </p:txBody>
      </p:sp>
    </p:spTree>
    <p:extLst>
      <p:ext uri="{BB962C8B-B14F-4D97-AF65-F5344CB8AC3E}">
        <p14:creationId xmlns:p14="http://schemas.microsoft.com/office/powerpoint/2010/main" val="3695201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I18NCurrency.java</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public class </a:t>
            </a:r>
            <a:r>
              <a:rPr lang="en-US" b="1" dirty="0" smtClean="0"/>
              <a:t>I18NCurrency </a:t>
            </a:r>
            <a:r>
              <a:rPr lang="en-US" b="1" dirty="0"/>
              <a:t>{</a:t>
            </a:r>
          </a:p>
          <a:p>
            <a:r>
              <a:rPr lang="en-US" b="1" dirty="0"/>
              <a:t>private static void </a:t>
            </a:r>
            <a:r>
              <a:rPr lang="en-US" b="1" dirty="0" err="1"/>
              <a:t>printCurrency</a:t>
            </a:r>
            <a:r>
              <a:rPr lang="en-US" b="1" dirty="0"/>
              <a:t>(Locale </a:t>
            </a:r>
            <a:r>
              <a:rPr lang="en-US" b="1" dirty="0" err="1"/>
              <a:t>inLocale</a:t>
            </a:r>
            <a:r>
              <a:rPr lang="en-US" b="1" dirty="0"/>
              <a:t>) {</a:t>
            </a:r>
          </a:p>
          <a:p>
            <a:r>
              <a:rPr lang="en-US" dirty="0" err="1"/>
              <a:t>NumberFormat</a:t>
            </a:r>
            <a:r>
              <a:rPr lang="en-US" dirty="0"/>
              <a:t> </a:t>
            </a:r>
            <a:r>
              <a:rPr lang="en-US" dirty="0" err="1"/>
              <a:t>nf</a:t>
            </a:r>
            <a:r>
              <a:rPr lang="en-US" dirty="0"/>
              <a:t> = </a:t>
            </a:r>
            <a:r>
              <a:rPr lang="en-US" dirty="0" err="1"/>
              <a:t>NumberFormat.</a:t>
            </a:r>
            <a:r>
              <a:rPr lang="en-US" i="1" dirty="0" err="1"/>
              <a:t>getCurrencyInstance</a:t>
            </a:r>
            <a:r>
              <a:rPr lang="en-US" i="1" dirty="0"/>
              <a:t>(</a:t>
            </a:r>
            <a:r>
              <a:rPr lang="en-US" i="1" dirty="0" err="1"/>
              <a:t>inLocale</a:t>
            </a:r>
            <a:r>
              <a:rPr lang="en-US" i="1" dirty="0"/>
              <a:t>);</a:t>
            </a:r>
          </a:p>
          <a:p>
            <a:r>
              <a:rPr lang="en-US" b="1" dirty="0"/>
              <a:t>double </a:t>
            </a:r>
            <a:r>
              <a:rPr lang="en-US" b="1" dirty="0" err="1"/>
              <a:t>dbl</a:t>
            </a:r>
            <a:r>
              <a:rPr lang="en-US" b="1" dirty="0"/>
              <a:t> = 1323423.32324;</a:t>
            </a:r>
          </a:p>
          <a:p>
            <a:r>
              <a:rPr lang="en-US" dirty="0"/>
              <a:t>String currency = </a:t>
            </a:r>
            <a:r>
              <a:rPr lang="en-US" dirty="0" err="1"/>
              <a:t>nf.format</a:t>
            </a:r>
            <a:r>
              <a:rPr lang="en-US" dirty="0"/>
              <a:t>(</a:t>
            </a:r>
            <a:r>
              <a:rPr lang="en-US" dirty="0" err="1"/>
              <a:t>dbl</a:t>
            </a:r>
            <a:r>
              <a:rPr lang="en-US" dirty="0"/>
              <a:t>);</a:t>
            </a:r>
          </a:p>
          <a:p>
            <a:r>
              <a:rPr lang="en-US" dirty="0" err="1"/>
              <a:t>System.</a:t>
            </a:r>
            <a:r>
              <a:rPr lang="en-US" i="1" dirty="0" err="1"/>
              <a:t>out.println</a:t>
            </a:r>
            <a:r>
              <a:rPr lang="en-US" i="1" dirty="0"/>
              <a:t>(currency+" for locale "+</a:t>
            </a:r>
            <a:r>
              <a:rPr lang="en-US" i="1" dirty="0" err="1"/>
              <a:t>inLocale</a:t>
            </a:r>
            <a:r>
              <a:rPr lang="en-US" i="1" dirty="0"/>
              <a:t>);</a:t>
            </a:r>
          </a:p>
          <a:p>
            <a:r>
              <a:rPr lang="en-US" dirty="0"/>
              <a:t>}</a:t>
            </a:r>
          </a:p>
          <a:p>
            <a:endParaRPr lang="en-US" dirty="0"/>
          </a:p>
          <a:p>
            <a:r>
              <a:rPr lang="en-US" b="1" dirty="0"/>
              <a:t>public static void main(String[] </a:t>
            </a:r>
            <a:r>
              <a:rPr lang="en-US" b="1" dirty="0" err="1"/>
              <a:t>args</a:t>
            </a:r>
            <a:r>
              <a:rPr lang="en-US" b="1" dirty="0"/>
              <a:t>) {</a:t>
            </a:r>
          </a:p>
          <a:p>
            <a:r>
              <a:rPr lang="en-US" i="1" dirty="0" err="1"/>
              <a:t>printCurrency</a:t>
            </a:r>
            <a:r>
              <a:rPr lang="en-US" i="1" dirty="0"/>
              <a:t>(Locale.US);</a:t>
            </a:r>
          </a:p>
          <a:p>
            <a:r>
              <a:rPr lang="en-US" i="1" dirty="0" err="1"/>
              <a:t>printCurrency</a:t>
            </a:r>
            <a:r>
              <a:rPr lang="en-US" i="1" dirty="0"/>
              <a:t>(Locale.UK);</a:t>
            </a:r>
          </a:p>
          <a:p>
            <a:r>
              <a:rPr lang="en-US" i="1" dirty="0" err="1"/>
              <a:t>printCurrency</a:t>
            </a:r>
            <a:r>
              <a:rPr lang="en-US" i="1" dirty="0"/>
              <a:t>(</a:t>
            </a:r>
            <a:r>
              <a:rPr lang="en-US" i="1" dirty="0" err="1"/>
              <a:t>Locale.FRANCE</a:t>
            </a:r>
            <a:r>
              <a:rPr lang="en-US" i="1" dirty="0"/>
              <a:t>);</a:t>
            </a:r>
          </a:p>
          <a:p>
            <a:r>
              <a:rPr lang="en-US" dirty="0"/>
              <a:t>}</a:t>
            </a:r>
            <a:endParaRPr lang="en-US" dirty="0"/>
          </a:p>
        </p:txBody>
      </p:sp>
    </p:spTree>
    <p:extLst>
      <p:ext uri="{BB962C8B-B14F-4D97-AF65-F5344CB8AC3E}">
        <p14:creationId xmlns:p14="http://schemas.microsoft.com/office/powerpoint/2010/main" val="3685653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culturally dependent data before starting internationalization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Let's first understand what are the </a:t>
            </a:r>
            <a:r>
              <a:rPr lang="en-US" dirty="0" smtClean="0"/>
              <a:t>information </a:t>
            </a:r>
            <a:r>
              <a:rPr lang="en-US" dirty="0"/>
              <a:t>that differ from one region to another. There is the list of culturally dependent data</a:t>
            </a:r>
            <a:r>
              <a:rPr lang="en-US" dirty="0" smtClean="0"/>
              <a:t>:</a:t>
            </a:r>
          </a:p>
          <a:p>
            <a:r>
              <a:rPr lang="en-US" dirty="0"/>
              <a:t>Messages</a:t>
            </a:r>
          </a:p>
          <a:p>
            <a:r>
              <a:rPr lang="en-US" dirty="0"/>
              <a:t>Dates</a:t>
            </a:r>
          </a:p>
          <a:p>
            <a:r>
              <a:rPr lang="en-US" dirty="0"/>
              <a:t>Times</a:t>
            </a:r>
          </a:p>
          <a:p>
            <a:r>
              <a:rPr lang="en-US" dirty="0"/>
              <a:t>Numbers</a:t>
            </a:r>
          </a:p>
          <a:p>
            <a:r>
              <a:rPr lang="en-US" dirty="0"/>
              <a:t>Currencies</a:t>
            </a:r>
          </a:p>
          <a:p>
            <a:r>
              <a:rPr lang="en-US" dirty="0"/>
              <a:t>Measurements</a:t>
            </a:r>
          </a:p>
          <a:p>
            <a:r>
              <a:rPr lang="en-US" dirty="0"/>
              <a:t>Phone Numbers</a:t>
            </a:r>
          </a:p>
          <a:p>
            <a:r>
              <a:rPr lang="en-US" dirty="0"/>
              <a:t>Postal Addresses</a:t>
            </a:r>
          </a:p>
          <a:p>
            <a:r>
              <a:rPr lang="en-US" dirty="0"/>
              <a:t>Labels on GUI components etc.</a:t>
            </a:r>
          </a:p>
          <a:p>
            <a:endParaRPr lang="en-US" dirty="0"/>
          </a:p>
        </p:txBody>
      </p:sp>
    </p:spTree>
    <p:extLst>
      <p:ext uri="{BB962C8B-B14F-4D97-AF65-F5344CB8AC3E}">
        <p14:creationId xmlns:p14="http://schemas.microsoft.com/office/powerpoint/2010/main" val="388367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Locale class in Internationalization</a:t>
            </a:r>
          </a:p>
        </p:txBody>
      </p:sp>
      <p:sp>
        <p:nvSpPr>
          <p:cNvPr id="3" name="Content Placeholder 2"/>
          <p:cNvSpPr>
            <a:spLocks noGrp="1"/>
          </p:cNvSpPr>
          <p:nvPr>
            <p:ph idx="1"/>
          </p:nvPr>
        </p:nvSpPr>
        <p:spPr/>
        <p:txBody>
          <a:bodyPr/>
          <a:lstStyle/>
          <a:p>
            <a:r>
              <a:rPr lang="en-US" dirty="0"/>
              <a:t>An object of Locale class represents a geographical or cultural region. This object can be used to get the locale specific information such as country name, language, variant etc.</a:t>
            </a:r>
            <a:endParaRPr lang="en-US" dirty="0"/>
          </a:p>
        </p:txBody>
      </p:sp>
    </p:spTree>
    <p:extLst>
      <p:ext uri="{BB962C8B-B14F-4D97-AF65-F5344CB8AC3E}">
        <p14:creationId xmlns:p14="http://schemas.microsoft.com/office/powerpoint/2010/main" val="129979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94360"/>
          </a:xfrm>
        </p:spPr>
        <p:txBody>
          <a:bodyPr>
            <a:normAutofit fontScale="90000"/>
          </a:bodyPr>
          <a:lstStyle/>
          <a:p>
            <a:r>
              <a:rPr lang="en-US" dirty="0"/>
              <a:t>Fields of Locale class</a:t>
            </a:r>
            <a:br>
              <a:rPr lang="en-US" dirty="0"/>
            </a:br>
            <a:endParaRPr lang="en-US" dirty="0"/>
          </a:p>
        </p:txBody>
      </p:sp>
      <p:sp>
        <p:nvSpPr>
          <p:cNvPr id="3" name="Content Placeholder 2"/>
          <p:cNvSpPr>
            <a:spLocks noGrp="1"/>
          </p:cNvSpPr>
          <p:nvPr>
            <p:ph idx="1"/>
          </p:nvPr>
        </p:nvSpPr>
        <p:spPr>
          <a:xfrm>
            <a:off x="677334" y="667512"/>
            <a:ext cx="10341186" cy="6190487"/>
          </a:xfrm>
        </p:spPr>
        <p:txBody>
          <a:bodyPr>
            <a:normAutofit fontScale="62500" lnSpcReduction="20000"/>
          </a:bodyPr>
          <a:lstStyle/>
          <a:p>
            <a:endParaRPr lang="en-US" dirty="0" smtClean="0"/>
          </a:p>
          <a:p>
            <a:r>
              <a:rPr lang="en-US" dirty="0" smtClean="0"/>
              <a:t>public </a:t>
            </a:r>
            <a:r>
              <a:rPr lang="en-US" dirty="0"/>
              <a:t>static final Locale ENGLISH</a:t>
            </a:r>
          </a:p>
          <a:p>
            <a:r>
              <a:rPr lang="en-US" dirty="0"/>
              <a:t>public static final Locale FRENCH</a:t>
            </a:r>
          </a:p>
          <a:p>
            <a:r>
              <a:rPr lang="en-US" dirty="0"/>
              <a:t>public static final Locale GERMAN</a:t>
            </a:r>
          </a:p>
          <a:p>
            <a:r>
              <a:rPr lang="en-US" dirty="0"/>
              <a:t>public static final Locale ITALIAN</a:t>
            </a:r>
          </a:p>
          <a:p>
            <a:r>
              <a:rPr lang="en-US" dirty="0"/>
              <a:t>public static final Locale JAPANESE</a:t>
            </a:r>
          </a:p>
          <a:p>
            <a:r>
              <a:rPr lang="en-US" dirty="0"/>
              <a:t>public static final Locale KOREAN</a:t>
            </a:r>
          </a:p>
          <a:p>
            <a:r>
              <a:rPr lang="en-US" dirty="0"/>
              <a:t>public static final Locale CHINESE</a:t>
            </a:r>
          </a:p>
          <a:p>
            <a:r>
              <a:rPr lang="en-US" dirty="0"/>
              <a:t>public static final Locale SIMPLIFIED_CHINESE</a:t>
            </a:r>
          </a:p>
          <a:p>
            <a:r>
              <a:rPr lang="en-US" dirty="0"/>
              <a:t>public static final Locale TRADITIONAL_CHINESE</a:t>
            </a:r>
          </a:p>
          <a:p>
            <a:r>
              <a:rPr lang="en-US" dirty="0"/>
              <a:t>public static final Locale FRANCE</a:t>
            </a:r>
          </a:p>
          <a:p>
            <a:r>
              <a:rPr lang="en-US" dirty="0"/>
              <a:t>public static final Locale GERMANY</a:t>
            </a:r>
          </a:p>
          <a:p>
            <a:r>
              <a:rPr lang="en-US" dirty="0"/>
              <a:t>public static final Locale ITALY</a:t>
            </a:r>
          </a:p>
          <a:p>
            <a:r>
              <a:rPr lang="en-US" dirty="0"/>
              <a:t>public static final Locale JAPAN</a:t>
            </a:r>
          </a:p>
          <a:p>
            <a:r>
              <a:rPr lang="en-US" dirty="0"/>
              <a:t>public static final Locale KOREA</a:t>
            </a:r>
          </a:p>
          <a:p>
            <a:r>
              <a:rPr lang="en-US" dirty="0"/>
              <a:t>public static final Locale CHINA</a:t>
            </a:r>
          </a:p>
          <a:p>
            <a:r>
              <a:rPr lang="en-US" dirty="0"/>
              <a:t>public static final Locale PRC</a:t>
            </a:r>
          </a:p>
          <a:p>
            <a:r>
              <a:rPr lang="en-US" dirty="0"/>
              <a:t>public static final Locale TAIWAN</a:t>
            </a:r>
          </a:p>
          <a:p>
            <a:r>
              <a:rPr lang="en-US" dirty="0"/>
              <a:t>public static final Locale UK</a:t>
            </a:r>
          </a:p>
          <a:p>
            <a:r>
              <a:rPr lang="en-US" dirty="0"/>
              <a:t>public static final Locale US</a:t>
            </a:r>
          </a:p>
          <a:p>
            <a:r>
              <a:rPr lang="en-US" dirty="0"/>
              <a:t>public static final Locale CANADA</a:t>
            </a:r>
          </a:p>
          <a:p>
            <a:r>
              <a:rPr lang="en-US" dirty="0"/>
              <a:t>public static final Locale CANADA_FRENCH</a:t>
            </a:r>
          </a:p>
          <a:p>
            <a:r>
              <a:rPr lang="en-US" dirty="0"/>
              <a:t>public static final Locale ROOT</a:t>
            </a:r>
          </a:p>
          <a:p>
            <a:endParaRPr lang="en-US" dirty="0"/>
          </a:p>
        </p:txBody>
      </p:sp>
    </p:spTree>
    <p:extLst>
      <p:ext uri="{BB962C8B-B14F-4D97-AF65-F5344CB8AC3E}">
        <p14:creationId xmlns:p14="http://schemas.microsoft.com/office/powerpoint/2010/main" val="2630221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Locale class</a:t>
            </a:r>
            <a:br>
              <a:rPr lang="en-US" dirty="0"/>
            </a:br>
            <a:endParaRPr lang="en-US" dirty="0"/>
          </a:p>
        </p:txBody>
      </p:sp>
      <p:sp>
        <p:nvSpPr>
          <p:cNvPr id="3" name="Content Placeholder 2"/>
          <p:cNvSpPr>
            <a:spLocks noGrp="1"/>
          </p:cNvSpPr>
          <p:nvPr>
            <p:ph idx="1"/>
          </p:nvPr>
        </p:nvSpPr>
        <p:spPr/>
        <p:txBody>
          <a:bodyPr/>
          <a:lstStyle/>
          <a:p>
            <a:r>
              <a:rPr lang="en-US" dirty="0"/>
              <a:t>Locale(String language)</a:t>
            </a:r>
          </a:p>
          <a:p>
            <a:r>
              <a:rPr lang="en-US" dirty="0"/>
              <a:t>Locale(String language, String country)</a:t>
            </a:r>
          </a:p>
          <a:p>
            <a:r>
              <a:rPr lang="en-US" dirty="0"/>
              <a:t>Locale(String language, String country, String variant)</a:t>
            </a:r>
          </a:p>
          <a:p>
            <a:endParaRPr lang="en-US" dirty="0"/>
          </a:p>
        </p:txBody>
      </p:sp>
    </p:spTree>
    <p:extLst>
      <p:ext uri="{BB962C8B-B14F-4D97-AF65-F5344CB8AC3E}">
        <p14:creationId xmlns:p14="http://schemas.microsoft.com/office/powerpoint/2010/main" val="3386150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Locale class</a:t>
            </a:r>
            <a:br>
              <a:rPr lang="en-US" dirty="0"/>
            </a:br>
            <a:endParaRPr lang="en-US" dirty="0"/>
          </a:p>
        </p:txBody>
      </p:sp>
      <p:sp>
        <p:nvSpPr>
          <p:cNvPr id="3" name="Content Placeholder 2"/>
          <p:cNvSpPr>
            <a:spLocks noGrp="1"/>
          </p:cNvSpPr>
          <p:nvPr>
            <p:ph idx="1"/>
          </p:nvPr>
        </p:nvSpPr>
        <p:spPr>
          <a:xfrm>
            <a:off x="677334" y="1600201"/>
            <a:ext cx="9170754" cy="4441162"/>
          </a:xfrm>
        </p:spPr>
        <p:txBody>
          <a:bodyPr>
            <a:normAutofit/>
          </a:bodyPr>
          <a:lstStyle/>
          <a:p>
            <a:r>
              <a:rPr lang="en-US" b="1" dirty="0"/>
              <a:t>public static Locale </a:t>
            </a:r>
            <a:r>
              <a:rPr lang="en-US" b="1" dirty="0" err="1"/>
              <a:t>getDefault</a:t>
            </a:r>
            <a:r>
              <a:rPr lang="en-US" b="1" dirty="0"/>
              <a:t>()</a:t>
            </a:r>
            <a:r>
              <a:rPr lang="en-US" dirty="0"/>
              <a:t> it returns the instance of current Locale</a:t>
            </a:r>
          </a:p>
          <a:p>
            <a:r>
              <a:rPr lang="en-US" b="1" dirty="0"/>
              <a:t>public static Locale[] </a:t>
            </a:r>
            <a:r>
              <a:rPr lang="en-US" b="1" dirty="0" err="1"/>
              <a:t>getAvailableLocales</a:t>
            </a:r>
            <a:r>
              <a:rPr lang="en-US" b="1" dirty="0"/>
              <a:t>()</a:t>
            </a:r>
            <a:r>
              <a:rPr lang="en-US" dirty="0"/>
              <a:t> it returns an array of available locales.</a:t>
            </a:r>
          </a:p>
          <a:p>
            <a:r>
              <a:rPr lang="en-US" b="1" dirty="0"/>
              <a:t>public String </a:t>
            </a:r>
            <a:r>
              <a:rPr lang="en-US" b="1" dirty="0" err="1"/>
              <a:t>getDisplayCountry</a:t>
            </a:r>
            <a:r>
              <a:rPr lang="en-US" b="1" dirty="0"/>
              <a:t>()</a:t>
            </a:r>
            <a:r>
              <a:rPr lang="en-US" dirty="0"/>
              <a:t> it returns the country name of this locale object.</a:t>
            </a:r>
          </a:p>
          <a:p>
            <a:r>
              <a:rPr lang="en-US" b="1" dirty="0"/>
              <a:t>public String </a:t>
            </a:r>
            <a:r>
              <a:rPr lang="en-US" b="1" dirty="0" err="1"/>
              <a:t>getDisplayLanguage</a:t>
            </a:r>
            <a:r>
              <a:rPr lang="en-US" b="1" dirty="0"/>
              <a:t>()</a:t>
            </a:r>
            <a:r>
              <a:rPr lang="en-US" dirty="0"/>
              <a:t> it returns the language name of this locale object.</a:t>
            </a:r>
          </a:p>
          <a:p>
            <a:r>
              <a:rPr lang="en-US" b="1" dirty="0"/>
              <a:t>public String </a:t>
            </a:r>
            <a:r>
              <a:rPr lang="en-US" b="1" dirty="0" err="1"/>
              <a:t>getDisplayVariant</a:t>
            </a:r>
            <a:r>
              <a:rPr lang="en-US" b="1" dirty="0"/>
              <a:t>()</a:t>
            </a:r>
            <a:r>
              <a:rPr lang="en-US" dirty="0"/>
              <a:t> it returns the variant code for this locale object.</a:t>
            </a:r>
          </a:p>
          <a:p>
            <a:r>
              <a:rPr lang="en-US" b="1" dirty="0"/>
              <a:t>public String getISO3Country()</a:t>
            </a:r>
            <a:r>
              <a:rPr lang="en-US" dirty="0"/>
              <a:t> it returns the three letter abbreviation for the current locale's country.</a:t>
            </a:r>
          </a:p>
          <a:p>
            <a:r>
              <a:rPr lang="en-US" b="1" dirty="0"/>
              <a:t>public String getISO3Language()</a:t>
            </a:r>
            <a:r>
              <a:rPr lang="en-US" dirty="0"/>
              <a:t> it returns the three letter abbreviation for the current locale's language.</a:t>
            </a:r>
          </a:p>
          <a:p>
            <a:endParaRPr lang="en-US" dirty="0"/>
          </a:p>
        </p:txBody>
      </p:sp>
    </p:spTree>
    <p:extLst>
      <p:ext uri="{BB962C8B-B14F-4D97-AF65-F5344CB8AC3E}">
        <p14:creationId xmlns:p14="http://schemas.microsoft.com/office/powerpoint/2010/main" val="204465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Local class that prints the </a:t>
            </a:r>
            <a:r>
              <a:rPr lang="en-US" dirty="0" err="1"/>
              <a:t>informations</a:t>
            </a:r>
            <a:r>
              <a:rPr lang="en-US" dirty="0"/>
              <a:t> of the default locale</a:t>
            </a:r>
            <a:br>
              <a:rPr lang="en-US" dirty="0"/>
            </a:br>
            <a:endParaRPr lang="en-US" dirty="0"/>
          </a:p>
        </p:txBody>
      </p:sp>
      <p:sp>
        <p:nvSpPr>
          <p:cNvPr id="3" name="Content Placeholder 2"/>
          <p:cNvSpPr>
            <a:spLocks noGrp="1"/>
          </p:cNvSpPr>
          <p:nvPr>
            <p:ph idx="1"/>
          </p:nvPr>
        </p:nvSpPr>
        <p:spPr/>
        <p:txBody>
          <a:bodyPr/>
          <a:lstStyle/>
          <a:p>
            <a:r>
              <a:rPr lang="en-US" dirty="0"/>
              <a:t>In this example, we are displaying the </a:t>
            </a:r>
            <a:r>
              <a:rPr lang="en-US" dirty="0" err="1"/>
              <a:t>informations</a:t>
            </a:r>
            <a:r>
              <a:rPr lang="en-US" dirty="0"/>
              <a:t> of the default locale. If you want to get the </a:t>
            </a:r>
            <a:r>
              <a:rPr lang="en-US" dirty="0" err="1"/>
              <a:t>informations</a:t>
            </a:r>
            <a:r>
              <a:rPr lang="en-US" dirty="0"/>
              <a:t> about any specific locale, comment the first line statement and uncomment the second line statement in the main method.</a:t>
            </a:r>
            <a:endParaRPr lang="en-US" dirty="0"/>
          </a:p>
        </p:txBody>
      </p:sp>
    </p:spTree>
    <p:extLst>
      <p:ext uri="{BB962C8B-B14F-4D97-AF65-F5344CB8AC3E}">
        <p14:creationId xmlns:p14="http://schemas.microsoft.com/office/powerpoint/2010/main" val="511841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132</TotalTime>
  <Words>969</Words>
  <Application>Microsoft Office PowerPoint</Application>
  <PresentationFormat>Widescreen</PresentationFormat>
  <Paragraphs>246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Trebuchet MS</vt:lpstr>
      <vt:lpstr>Wingdings 3</vt:lpstr>
      <vt:lpstr>Facet</vt:lpstr>
      <vt:lpstr>I18N</vt:lpstr>
      <vt:lpstr>I18N</vt:lpstr>
      <vt:lpstr>L10N</vt:lpstr>
      <vt:lpstr>Understanding the culturally dependent data before starting internationalization </vt:lpstr>
      <vt:lpstr>Importance of Locale class in Internationalization</vt:lpstr>
      <vt:lpstr>Fields of Locale class </vt:lpstr>
      <vt:lpstr>Constructors of Locale class </vt:lpstr>
      <vt:lpstr>Commonly used methods of Locale class </vt:lpstr>
      <vt:lpstr>Example of Local class that prints the informations of the default locale </vt:lpstr>
      <vt:lpstr>Locale Example</vt:lpstr>
      <vt:lpstr>Output</vt:lpstr>
      <vt:lpstr>Example of Local class that prints english in different languages</vt:lpstr>
      <vt:lpstr>Locale Example 2</vt:lpstr>
      <vt:lpstr>Output</vt:lpstr>
      <vt:lpstr>Example of Local class that print display language of many locales </vt:lpstr>
      <vt:lpstr>ResourceBundle class in Java </vt:lpstr>
      <vt:lpstr>Commonly used methods of ResourceBundle class </vt:lpstr>
      <vt:lpstr>MessageBundle_EN_US.properties</vt:lpstr>
      <vt:lpstr>MessageBundle_in_id.properties</vt:lpstr>
      <vt:lpstr>InternationalizationDemo.java</vt:lpstr>
      <vt:lpstr>Internationalizing Date (I18N with Date) </vt:lpstr>
      <vt:lpstr>Commonly used methods of DateFormat class for internationalizing date </vt:lpstr>
      <vt:lpstr>I18N Date</vt:lpstr>
      <vt:lpstr>Output</vt:lpstr>
      <vt:lpstr>Internationalizing Time (I18N with Time) </vt:lpstr>
      <vt:lpstr>Syntax of the getTimeInstance()</vt:lpstr>
      <vt:lpstr>Example of Internationalizing Time </vt:lpstr>
      <vt:lpstr>Example</vt:lpstr>
      <vt:lpstr>Output</vt:lpstr>
      <vt:lpstr>Internationalizing Number (I18N with Number) </vt:lpstr>
      <vt:lpstr>Syntax of these methods is given below</vt:lpstr>
      <vt:lpstr>Example of Internationalizing Number</vt:lpstr>
      <vt:lpstr>I18NNumber.java</vt:lpstr>
      <vt:lpstr>Output</vt:lpstr>
      <vt:lpstr>Internationalizing Currency (I18N with Currency) </vt:lpstr>
      <vt:lpstr>The syntax of the getCurrencyInstance()</vt:lpstr>
      <vt:lpstr>Example of Internationalizing Currency </vt:lpstr>
      <vt:lpstr>I18NCurrency.java</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I18N</dc:title>
  <dc:creator>Arepalli, Manga Rao</dc:creator>
  <cp:lastModifiedBy>Arepalli, Manga Rao</cp:lastModifiedBy>
  <cp:revision>20</cp:revision>
  <dcterms:created xsi:type="dcterms:W3CDTF">2015-09-11T11:02:11Z</dcterms:created>
  <dcterms:modified xsi:type="dcterms:W3CDTF">2015-09-11T13:14:42Z</dcterms:modified>
</cp:coreProperties>
</file>