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F202-3DB2-4A9B-841C-93ECB5F4F5D0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EFC8-2A22-4FC0-A886-B47997EF7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6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F202-3DB2-4A9B-841C-93ECB5F4F5D0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EFC8-2A22-4FC0-A886-B47997EF7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5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F202-3DB2-4A9B-841C-93ECB5F4F5D0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EFC8-2A22-4FC0-A886-B47997EF7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6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F202-3DB2-4A9B-841C-93ECB5F4F5D0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EFC8-2A22-4FC0-A886-B47997EF7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F202-3DB2-4A9B-841C-93ECB5F4F5D0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EFC8-2A22-4FC0-A886-B47997EF7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9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F202-3DB2-4A9B-841C-93ECB5F4F5D0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EFC8-2A22-4FC0-A886-B47997EF7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F202-3DB2-4A9B-841C-93ECB5F4F5D0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EFC8-2A22-4FC0-A886-B47997EF7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7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F202-3DB2-4A9B-841C-93ECB5F4F5D0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EFC8-2A22-4FC0-A886-B47997EF7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7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F202-3DB2-4A9B-841C-93ECB5F4F5D0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EFC8-2A22-4FC0-A886-B47997EF7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4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F202-3DB2-4A9B-841C-93ECB5F4F5D0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EFC8-2A22-4FC0-A886-B47997EF7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3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F202-3DB2-4A9B-841C-93ECB5F4F5D0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EFC8-2A22-4FC0-A886-B47997EF7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9F202-3DB2-4A9B-841C-93ECB5F4F5D0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1EFC8-2A22-4FC0-A886-B47997EF7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9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Menu-driven "bank account"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2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evelop </a:t>
            </a:r>
            <a:r>
              <a:rPr lang="en-US" dirty="0"/>
              <a:t>a menu-driven application to manage simple bank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Modules:</a:t>
            </a:r>
          </a:p>
          <a:p>
            <a:r>
              <a:rPr lang="en-US" dirty="0" smtClean="0"/>
              <a:t>Deposit money</a:t>
            </a:r>
          </a:p>
          <a:p>
            <a:r>
              <a:rPr lang="en-US" dirty="0" smtClean="0"/>
              <a:t>Withdraw money</a:t>
            </a:r>
          </a:p>
          <a:p>
            <a:r>
              <a:rPr lang="en-US" dirty="0" smtClean="0"/>
              <a:t>Check balance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0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5266944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BankAccount</a:t>
            </a:r>
            <a:r>
              <a:rPr lang="en-US" dirty="0"/>
              <a:t> { </a:t>
            </a:r>
          </a:p>
          <a:p>
            <a:r>
              <a:rPr lang="en-US" dirty="0"/>
              <a:t>     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static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 { </a:t>
            </a:r>
          </a:p>
          <a:p>
            <a:r>
              <a:rPr lang="en-US" dirty="0"/>
              <a:t>            Scanner in = </a:t>
            </a:r>
            <a:r>
              <a:rPr lang="en-US" b="1" dirty="0"/>
              <a:t>new</a:t>
            </a:r>
            <a:r>
              <a:rPr lang="en-US" dirty="0"/>
              <a:t> Scanner(System.</a:t>
            </a:r>
            <a:r>
              <a:rPr lang="en-US" i="1" dirty="0"/>
              <a:t>in</a:t>
            </a:r>
            <a:r>
              <a:rPr lang="en-US" dirty="0"/>
              <a:t>); </a:t>
            </a:r>
          </a:p>
          <a:p>
            <a:r>
              <a:rPr lang="en-US" dirty="0"/>
              <a:t>           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userChoice</a:t>
            </a:r>
            <a:r>
              <a:rPr lang="en-US" dirty="0"/>
              <a:t>; </a:t>
            </a:r>
          </a:p>
          <a:p>
            <a:r>
              <a:rPr lang="en-US" dirty="0"/>
              <a:t>            </a:t>
            </a:r>
            <a:r>
              <a:rPr lang="en-US" b="1" dirty="0" err="1"/>
              <a:t>boolean</a:t>
            </a:r>
            <a:r>
              <a:rPr lang="en-US" dirty="0"/>
              <a:t> quit = </a:t>
            </a:r>
            <a:r>
              <a:rPr lang="en-US" b="1" dirty="0"/>
              <a:t>false</a:t>
            </a:r>
            <a:r>
              <a:rPr lang="en-US" dirty="0"/>
              <a:t>; </a:t>
            </a:r>
          </a:p>
          <a:p>
            <a:r>
              <a:rPr lang="en-US" dirty="0"/>
              <a:t>            </a:t>
            </a:r>
            <a:r>
              <a:rPr lang="en-US" b="1" dirty="0"/>
              <a:t>do</a:t>
            </a:r>
            <a:r>
              <a:rPr lang="en-US" dirty="0"/>
              <a:t> { </a:t>
            </a:r>
          </a:p>
          <a:p>
            <a:r>
              <a:rPr lang="en-US" dirty="0"/>
              <a:t>                  </a:t>
            </a:r>
            <a:r>
              <a:rPr lang="en-US" dirty="0" err="1"/>
              <a:t>System.</a:t>
            </a:r>
            <a:r>
              <a:rPr lang="en-US" i="1" dirty="0" err="1"/>
              <a:t>out</a:t>
            </a:r>
            <a:r>
              <a:rPr lang="en-US" dirty="0" err="1"/>
              <a:t>.print</a:t>
            </a:r>
            <a:r>
              <a:rPr lang="en-US" dirty="0"/>
              <a:t>("Your choice, 0 to quit: "); </a:t>
            </a:r>
          </a:p>
          <a:p>
            <a:r>
              <a:rPr lang="en-US" dirty="0"/>
              <a:t>                  </a:t>
            </a:r>
            <a:r>
              <a:rPr lang="en-US" dirty="0" err="1"/>
              <a:t>userChoice</a:t>
            </a:r>
            <a:r>
              <a:rPr lang="en-US" dirty="0"/>
              <a:t> = </a:t>
            </a:r>
            <a:r>
              <a:rPr lang="en-US" dirty="0" err="1"/>
              <a:t>in.nextInt</a:t>
            </a:r>
            <a:r>
              <a:rPr lang="en-US" dirty="0"/>
              <a:t>(); </a:t>
            </a:r>
          </a:p>
          <a:p>
            <a:r>
              <a:rPr lang="en-US" dirty="0"/>
              <a:t>                  </a:t>
            </a:r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 err="1"/>
              <a:t>userChoice</a:t>
            </a:r>
            <a:r>
              <a:rPr lang="en-US" dirty="0"/>
              <a:t> == 0) </a:t>
            </a:r>
          </a:p>
          <a:p>
            <a:r>
              <a:rPr lang="en-US" dirty="0"/>
              <a:t>                        quit = </a:t>
            </a:r>
            <a:r>
              <a:rPr lang="en-US" b="1" dirty="0"/>
              <a:t>true</a:t>
            </a:r>
            <a:r>
              <a:rPr lang="en-US" dirty="0"/>
              <a:t>; </a:t>
            </a:r>
          </a:p>
          <a:p>
            <a:r>
              <a:rPr lang="en-US" dirty="0"/>
              <a:t>            } </a:t>
            </a:r>
            <a:r>
              <a:rPr lang="en-US" b="1" dirty="0"/>
              <a:t>while</a:t>
            </a:r>
            <a:r>
              <a:rPr lang="en-US" dirty="0"/>
              <a:t> (!quit); </a:t>
            </a:r>
          </a:p>
          <a:p>
            <a:r>
              <a:rPr lang="en-US" dirty="0"/>
              <a:t>      }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Your choice, 0 to quit: 2</a:t>
            </a:r>
          </a:p>
          <a:p>
            <a:r>
              <a:rPr lang="en-US" dirty="0"/>
              <a:t>Your choice, 0 to quit: 6</a:t>
            </a:r>
          </a:p>
          <a:p>
            <a:r>
              <a:rPr lang="en-US" dirty="0"/>
              <a:t>Your choice, 0 to quit: 0</a:t>
            </a:r>
          </a:p>
          <a:p>
            <a:r>
              <a:rPr lang="en-US" dirty="0"/>
              <a:t>Bye!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6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Account Application file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670212"/>
              </p:ext>
            </p:extLst>
          </p:nvPr>
        </p:nvGraphicFramePr>
        <p:xfrm>
          <a:off x="838200" y="2514600"/>
          <a:ext cx="105156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ackager Shell Object" showAsIcon="1" r:id="rId3" imgW="1252440" imgH="353520" progId="Package">
                  <p:embed/>
                </p:oleObj>
              </mc:Choice>
              <mc:Fallback>
                <p:oleObj name="Packager Shell Object" showAsIcon="1" r:id="rId3" imgW="1252440" imgH="353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514600"/>
                        <a:ext cx="10515600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692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*******</a:t>
            </a:r>
            <a:r>
              <a:rPr lang="en-US" dirty="0"/>
              <a:t>Bank </a:t>
            </a:r>
            <a:r>
              <a:rPr lang="en-US"/>
              <a:t>Application</a:t>
            </a:r>
            <a:r>
              <a:rPr lang="en-US" smtClean="0"/>
              <a:t>*******</a:t>
            </a:r>
            <a:endParaRPr lang="en-US" dirty="0"/>
          </a:p>
          <a:p>
            <a:r>
              <a:rPr lang="en-US" dirty="0"/>
              <a:t>1. Deposit money</a:t>
            </a:r>
          </a:p>
          <a:p>
            <a:r>
              <a:rPr lang="en-US" dirty="0"/>
              <a:t>2. Withdraw money</a:t>
            </a:r>
          </a:p>
          <a:p>
            <a:r>
              <a:rPr lang="en-US" dirty="0"/>
              <a:t>3. Check balance</a:t>
            </a:r>
          </a:p>
          <a:p>
            <a:r>
              <a:rPr lang="en-US" dirty="0"/>
              <a:t>Your choice, 0 to quit: </a:t>
            </a:r>
          </a:p>
        </p:txBody>
      </p:sp>
    </p:spTree>
    <p:extLst>
      <p:ext uri="{BB962C8B-B14F-4D97-AF65-F5344CB8AC3E}">
        <p14:creationId xmlns:p14="http://schemas.microsoft.com/office/powerpoint/2010/main" val="2182794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56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Package</vt:lpstr>
      <vt:lpstr>Menu-driven "bank account" application</vt:lpstr>
      <vt:lpstr>Develop a menu-driven application to manage simple bank account</vt:lpstr>
      <vt:lpstr>Skeleton</vt:lpstr>
      <vt:lpstr>Bank Account Application file</vt:lpstr>
      <vt:lpstr>output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Menu-driven "bank account" application</dc:title>
  <dc:creator>Arepalli, Manga Rao</dc:creator>
  <cp:lastModifiedBy>Arepalli, Manga Rao</cp:lastModifiedBy>
  <cp:revision>10</cp:revision>
  <dcterms:created xsi:type="dcterms:W3CDTF">2015-07-31T18:25:01Z</dcterms:created>
  <dcterms:modified xsi:type="dcterms:W3CDTF">2015-12-18T14:30:16Z</dcterms:modified>
</cp:coreProperties>
</file>