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Regex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5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 Expression Character classes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674255"/>
            <a:ext cx="12024575" cy="43671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java.util.regex.Pattern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RegExpEx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Pattern.matches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amn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njk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//false (not a or m or n)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Pattern.matches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amn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Pattern.matches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amn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"am"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//false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Pattern.matches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ama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ammamma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//false (m and a comes more than once)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3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Quantifiers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quantifiers specify the number of occurrences of a character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29171"/>
              </p:ext>
            </p:extLst>
          </p:nvPr>
        </p:nvGraphicFramePr>
        <p:xfrm>
          <a:off x="1204986" y="2670651"/>
          <a:ext cx="7542066" cy="2861310"/>
        </p:xfrm>
        <a:graphic>
          <a:graphicData uri="http://schemas.openxmlformats.org/drawingml/2006/table">
            <a:tbl>
              <a:tblPr/>
              <a:tblGrid>
                <a:gridCol w="2555645"/>
                <a:gridCol w="498642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Regex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58A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A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A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58A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A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A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X?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once or not at all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once or more times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zero or more times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X{n}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n times only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X{n,}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n or more times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X{y,z}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 occurs at least y times but less than z times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1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"/>
            <a:ext cx="11784169" cy="6041362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"? quantifier ...."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]?"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(a or m or n comes one time)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]?"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aaa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(a comes more than one time)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]?"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aammmnn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(a m and n comes more than one time)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]?"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aazzta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(a comes more than one time)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]?"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"am"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(a or m or n must come one time)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"+ quantifier ...."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]+"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(a or m or n once or more times)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]+"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aaa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(a comes more than one time)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]+"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aammmnn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(a or m or n comes more than once)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]+"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aazzta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(z and t are not matching pattern)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"* quantifier ...."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amn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]*"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ammmna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(a or m or n may come zero or more times)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1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</a:t>
            </a:r>
            <a:r>
              <a:rPr lang="en-US" dirty="0" err="1"/>
              <a:t>Metacharacters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390919"/>
            <a:ext cx="8720210" cy="4650444"/>
          </a:xfrm>
        </p:spPr>
        <p:txBody>
          <a:bodyPr/>
          <a:lstStyle/>
          <a:p>
            <a:r>
              <a:rPr lang="en-US" dirty="0"/>
              <a:t>The regular expression </a:t>
            </a:r>
            <a:r>
              <a:rPr lang="en-US" dirty="0" err="1"/>
              <a:t>metacharacters</a:t>
            </a:r>
            <a:r>
              <a:rPr lang="en-US" dirty="0"/>
              <a:t> work as a short codes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48479"/>
              </p:ext>
            </p:extLst>
          </p:nvPr>
        </p:nvGraphicFramePr>
        <p:xfrm>
          <a:off x="677333" y="1930402"/>
          <a:ext cx="7187212" cy="4135905"/>
        </p:xfrm>
        <a:graphic>
          <a:graphicData uri="http://schemas.openxmlformats.org/drawingml/2006/table">
            <a:tbl>
              <a:tblPr/>
              <a:tblGrid>
                <a:gridCol w="1705259"/>
                <a:gridCol w="5481953"/>
              </a:tblGrid>
              <a:tr h="3013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Regex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8D8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D8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D8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8D8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D8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D8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58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character (may or may not match terminator)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3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\d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digits, short of [0-9]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013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\D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non-digit, short for [^0-9]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8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\s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whitespace character, short for [\t\n\x0B\f\r]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58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\S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non-whitespace character, short for [^\s]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8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\w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word character, short for [a-zA-Z_0-9]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58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\W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non-word character, short for [^\w]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13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word boundary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013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non word boundary</a:t>
                      </a:r>
                    </a:p>
                  </a:txBody>
                  <a:tcPr marL="36480" marR="36480" marT="36480" marB="36480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4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93183"/>
            <a:ext cx="11487955" cy="5848179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metacharacters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d...."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);\\d means digit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abc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(non-digit)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(digit and comes once)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"4443"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(digit but comes more than once)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"323abc"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(digit and char)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metacharacters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D...."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);\\D means non-digit  </a:t>
            </a:r>
          </a:p>
          <a:p>
            <a:pPr algn="just">
              <a:buFont typeface="+mj-lt"/>
              <a:buAutoNum type="arabicPeriod"/>
            </a:pP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abc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 smtClean="0">
                <a:solidFill>
                  <a:srgbClr val="008200"/>
                </a:solidFill>
                <a:latin typeface="verdana" panose="020B0604030504040204" pitchFamily="34" charset="0"/>
              </a:rPr>
              <a:t>false(non-digit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 but comes more than once)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"1"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(digit)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"4443"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(digit)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"323abc"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(digit and char)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"m"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(non-digit and comes once)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metacharacters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D with quantifier...."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"\\D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*"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mak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</a:t>
            </a:r>
            <a:r>
              <a:rPr lang="en-US" dirty="0" smtClean="0">
                <a:solidFill>
                  <a:srgbClr val="008200"/>
                </a:solidFill>
                <a:latin typeface="verdana" panose="020B0604030504040204" pitchFamily="34" charset="0"/>
              </a:rPr>
              <a:t>true(non-digit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 and may come 0 or more times)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9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3183"/>
            <a:ext cx="8596668" cy="1737217"/>
          </a:xfrm>
        </p:spPr>
        <p:txBody>
          <a:bodyPr>
            <a:normAutofit fontScale="90000"/>
          </a:bodyPr>
          <a:lstStyle/>
          <a:p>
            <a:r>
              <a:rPr lang="en-US" dirty="0"/>
              <a:t>/*Create a regular expression that accepts alpha numeric characters only. Its </a:t>
            </a:r>
            <a:br>
              <a:rPr lang="en-US" dirty="0"/>
            </a:br>
            <a:r>
              <a:rPr lang="en-US" dirty="0"/>
              <a:t>length must be 6 characters long only.*/ 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1093956" cy="388077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"[a-zA-Z0-9]{6}"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"arun32"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"[a-zA-Z0-9]{6}"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"kkvarun32"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(more than 6 char)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"[a-zA-Z0-9]{6}"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"JA2Uk2"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"[a-zA-Z0-9]{6}"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"arun$2"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($ is not matched)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7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47731"/>
            <a:ext cx="11274260" cy="5693632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"by character classes and quantifiers 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"[789]{1}[0-9]{9}"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"9953038949"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"[789][0-9]{9}"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"9953038949"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"[789][0-9]{9}"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"99530389490"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(11 characters)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"[789][0-9]{9}"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"6953038949"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(starts from 6)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"[789][0-9]{9}"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"8853038949"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"by 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metacharacters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 ..."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"[789]{1}\\d{9}"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"8853038949"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"[789]{1}\\d{9}"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"3853038949"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(starts from 3)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8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95459"/>
          </a:xfrm>
        </p:spPr>
        <p:txBody>
          <a:bodyPr>
            <a:normAutofit fontScale="90000"/>
          </a:bodyPr>
          <a:lstStyle/>
          <a:p>
            <a:r>
              <a:rPr lang="en-US" dirty="0"/>
              <a:t>Java Regex Finder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8643"/>
            <a:ext cx="8596668" cy="5152720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Console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System.console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(console ==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System.err.println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"No console."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System.exit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(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Pattern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Pattern.compile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"Enter your regex: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Matcher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matcher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"Enter input string to search: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b="1" dirty="0" err="1">
                <a:solidFill>
                  <a:srgbClr val="006699"/>
                </a:solidFill>
                <a:latin typeface="verdana" panose="020B0604030504040204" pitchFamily="34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found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matcher.find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 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"I found the text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matcher.group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()+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 starting at index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matcher.start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()+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 and ending at index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matcher.end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    found =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}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(!found){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"No match found."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    }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1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 your regex: java</a:t>
            </a:r>
          </a:p>
          <a:p>
            <a:pPr marL="0" indent="0">
              <a:buNone/>
            </a:pPr>
            <a:r>
              <a:rPr lang="en-US" dirty="0"/>
              <a:t>Enter input string to search: this is java, do you know java</a:t>
            </a:r>
          </a:p>
          <a:p>
            <a:pPr marL="0" indent="0">
              <a:buNone/>
            </a:pPr>
            <a:r>
              <a:rPr lang="en-US" dirty="0"/>
              <a:t>I found the text java starting at index 8 and ending at index 12</a:t>
            </a:r>
          </a:p>
          <a:p>
            <a:pPr marL="0" indent="0">
              <a:buNone/>
            </a:pPr>
            <a:r>
              <a:rPr lang="en-US" dirty="0"/>
              <a:t>I found the text java starting at index 26 and ending at index 30</a:t>
            </a:r>
          </a:p>
        </p:txBody>
      </p:sp>
    </p:spTree>
    <p:extLst>
      <p:ext uri="{BB962C8B-B14F-4D97-AF65-F5344CB8AC3E}">
        <p14:creationId xmlns:p14="http://schemas.microsoft.com/office/powerpoint/2010/main" val="86344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Regex</a:t>
            </a:r>
            <a:r>
              <a:rPr lang="en-US" dirty="0"/>
              <a:t> or Regular Expression is an API to </a:t>
            </a:r>
            <a:r>
              <a:rPr lang="en-US" i="1" dirty="0"/>
              <a:t>define pattern for searching or manipulating strings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It is widely used to define </a:t>
            </a:r>
            <a:r>
              <a:rPr lang="en-US" b="1" dirty="0">
                <a:solidFill>
                  <a:srgbClr val="FF0000"/>
                </a:solidFill>
              </a:rPr>
              <a:t>constraint</a:t>
            </a:r>
            <a:r>
              <a:rPr lang="en-US" dirty="0">
                <a:solidFill>
                  <a:srgbClr val="FF0000"/>
                </a:solidFill>
              </a:rPr>
              <a:t> on strings such as password and email validation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Regex API provides 1 interface and 3 classes in </a:t>
            </a:r>
            <a:r>
              <a:rPr lang="en-US" b="1" dirty="0" err="1"/>
              <a:t>java.util.regex</a:t>
            </a:r>
            <a:r>
              <a:rPr lang="en-US" dirty="0"/>
              <a:t> 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java.util.regex</a:t>
            </a:r>
            <a:r>
              <a:rPr lang="en-US" b="1" dirty="0"/>
              <a:t> package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following classes and interface for regular </a:t>
            </a:r>
            <a:r>
              <a:rPr lang="en-US" dirty="0" smtClean="0"/>
              <a:t>expressions.</a:t>
            </a:r>
          </a:p>
          <a:p>
            <a:r>
              <a:rPr lang="en-US" dirty="0" smtClean="0"/>
              <a:t>The </a:t>
            </a:r>
            <a:r>
              <a:rPr lang="en-US" dirty="0"/>
              <a:t>Matcher and Pattern classes are widely used in java regular expression.</a:t>
            </a:r>
          </a:p>
          <a:p>
            <a:r>
              <a:rPr lang="en-US" dirty="0" err="1"/>
              <a:t>MatchResult</a:t>
            </a:r>
            <a:r>
              <a:rPr lang="en-US" dirty="0"/>
              <a:t> interface</a:t>
            </a:r>
          </a:p>
          <a:p>
            <a:r>
              <a:rPr lang="en-US" dirty="0"/>
              <a:t>Matcher class</a:t>
            </a:r>
          </a:p>
          <a:p>
            <a:r>
              <a:rPr lang="en-US" dirty="0"/>
              <a:t>Pattern class</a:t>
            </a:r>
          </a:p>
          <a:p>
            <a:r>
              <a:rPr lang="en-US" dirty="0" err="1"/>
              <a:t>PatternSyntaxException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2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5617"/>
            <a:ext cx="8596668" cy="4405745"/>
          </a:xfrm>
        </p:spPr>
        <p:txBody>
          <a:bodyPr/>
          <a:lstStyle/>
          <a:p>
            <a:r>
              <a:rPr lang="en-US" dirty="0"/>
              <a:t>It implements </a:t>
            </a:r>
            <a:r>
              <a:rPr lang="en-US" b="1" dirty="0" err="1"/>
              <a:t>MatchResult</a:t>
            </a:r>
            <a:r>
              <a:rPr lang="en-US" dirty="0"/>
              <a:t> interface. It is a </a:t>
            </a:r>
            <a:r>
              <a:rPr lang="en-US" i="1" dirty="0"/>
              <a:t>regex engine</a:t>
            </a:r>
            <a:r>
              <a:rPr lang="en-US" dirty="0"/>
              <a:t> i.e. used to perform match operations on a character sequence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9825"/>
              </p:ext>
            </p:extLst>
          </p:nvPr>
        </p:nvGraphicFramePr>
        <p:xfrm>
          <a:off x="1078731" y="2339461"/>
          <a:ext cx="7189505" cy="3701901"/>
        </p:xfrm>
        <a:graphic>
          <a:graphicData uri="http://schemas.openxmlformats.org/drawingml/2006/table">
            <a:tbl>
              <a:tblPr/>
              <a:tblGrid>
                <a:gridCol w="887673"/>
                <a:gridCol w="1446497"/>
                <a:gridCol w="4855335"/>
              </a:tblGrid>
              <a:tr h="16187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23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matches()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 whether the regular expression matches the pattern.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3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find()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finds the next expression that matches the pattern.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424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 find(int start)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finds the next expression that matches the pattern from the given start number.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0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group()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matched subsequence.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23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start()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starting index of the matched subsequence.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3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end()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ending index of the matched subsequence.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223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 groupCount()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total number of the matched subsequence.</a:t>
                      </a:r>
                    </a:p>
                  </a:txBody>
                  <a:tcPr marL="21894" marR="21894" marT="21894" marB="2189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4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249251"/>
            <a:ext cx="8733089" cy="47921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the </a:t>
            </a:r>
            <a:r>
              <a:rPr lang="en-US" i="1" dirty="0"/>
              <a:t>compiled version of a regular expression</a:t>
            </a:r>
            <a:r>
              <a:rPr lang="en-US" dirty="0"/>
              <a:t>. It is used to define a pattern for the regex engine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54655"/>
              </p:ext>
            </p:extLst>
          </p:nvPr>
        </p:nvGraphicFramePr>
        <p:xfrm>
          <a:off x="540914" y="2160588"/>
          <a:ext cx="9556122" cy="3881436"/>
        </p:xfrm>
        <a:graphic>
          <a:graphicData uri="http://schemas.openxmlformats.org/drawingml/2006/table">
            <a:tbl>
              <a:tblPr/>
              <a:tblGrid>
                <a:gridCol w="656821"/>
                <a:gridCol w="4340180"/>
                <a:gridCol w="4559121"/>
              </a:tblGrid>
              <a:tr h="20847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A06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1795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Pattern compile(String regex)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compiles the given regex and return the instance of pattern.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2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Matcher matcher(CharSequence input)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matcher that matches the given input with pattern.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4464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 boolean matches(String regex, CharSequence input)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works as the combination of compile and matcher methods. It compiles the regular expression and matches the given input with the pattern.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26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String[] split(CharSequence input)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splits the given input string around matches of given pattern.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3632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pattern()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regex pattern.</a:t>
                      </a:r>
                    </a:p>
                  </a:txBody>
                  <a:tcPr marL="26865" marR="26865" marT="26865" marB="2686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156" y="2747493"/>
            <a:ext cx="8596668" cy="1320800"/>
          </a:xfrm>
        </p:spPr>
        <p:txBody>
          <a:bodyPr/>
          <a:lstStyle/>
          <a:p>
            <a:r>
              <a:rPr lang="en-US" dirty="0"/>
              <a:t>The . (dot) represents a single character.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2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Java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5"/>
            <a:ext cx="8596668" cy="47148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java.util.regex.Matcher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java.util.regex.Pattern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RegExpEx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//1st way - single line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".s"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Matcher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//2nd way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Pattern.compile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".s"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).matcher(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"as"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).matches());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//3rd way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Pattern.matches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".s"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"as"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489397"/>
            <a:ext cx="10097037" cy="63686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java.util.regex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.*;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RegexExample2{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".s"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(2nd char is s)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".s"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mk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(2nd char is not s)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".s"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mst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(has more than 2 char)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".s"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amms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//false (has more than 2 char)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Pattern.matches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"..s"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"mas"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));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//true (3rd char is s)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0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Character classes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879201"/>
              </p:ext>
            </p:extLst>
          </p:nvPr>
        </p:nvGraphicFramePr>
        <p:xfrm>
          <a:off x="677335" y="2125012"/>
          <a:ext cx="8968941" cy="3917013"/>
        </p:xfrm>
        <a:graphic>
          <a:graphicData uri="http://schemas.openxmlformats.org/drawingml/2006/table">
            <a:tbl>
              <a:tblPr/>
              <a:tblGrid>
                <a:gridCol w="533279"/>
                <a:gridCol w="2253803"/>
                <a:gridCol w="6181859"/>
              </a:tblGrid>
              <a:tr h="23167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Character Class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B0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036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[abc]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a, b, or c (simple class)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6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[^abc]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Any character except a, b, or c (negation)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756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[a-zA-Z]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through z or A through Z, inclusive (range)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6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[a-d[m-p]]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through d, or m through p: [a-dm-p] (union)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036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[a-z&amp;&amp;[def]]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d, e, or f (intersection)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56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[a-z&amp;&amp;[^bc]]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through z, except for b and c: [ad-z] (subtraction)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57561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[a-z&amp;&amp;[^m-p]]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through z, and not m through p: [a-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lq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-z](subtraction)</a:t>
                      </a:r>
                    </a:p>
                  </a:txBody>
                  <a:tcPr marL="29584" marR="29584" marT="29584" marB="2958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</TotalTime>
  <Words>758</Words>
  <Application>Microsoft Office PowerPoint</Application>
  <PresentationFormat>Widescreen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Times New Roman</vt:lpstr>
      <vt:lpstr>Trebuchet MS</vt:lpstr>
      <vt:lpstr>Verdana</vt:lpstr>
      <vt:lpstr>Wingdings 3</vt:lpstr>
      <vt:lpstr>Facet</vt:lpstr>
      <vt:lpstr>Java Regex</vt:lpstr>
      <vt:lpstr>Regex</vt:lpstr>
      <vt:lpstr>java.util.regex package </vt:lpstr>
      <vt:lpstr>Matcher class </vt:lpstr>
      <vt:lpstr>Pattern class </vt:lpstr>
      <vt:lpstr>The . (dot) represents a single character.</vt:lpstr>
      <vt:lpstr>Example of Java Regular Expressions</vt:lpstr>
      <vt:lpstr>PowerPoint Presentation</vt:lpstr>
      <vt:lpstr>Regex Character classes </vt:lpstr>
      <vt:lpstr>Regular Expression Character classes Example </vt:lpstr>
      <vt:lpstr>Regex Quantifiers </vt:lpstr>
      <vt:lpstr>PowerPoint Presentation</vt:lpstr>
      <vt:lpstr>Regex Metacharacters </vt:lpstr>
      <vt:lpstr>PowerPoint Presentation</vt:lpstr>
      <vt:lpstr>/*Create a regular expression that accepts alpha numeric characters only. Its  length must be 6 characters long only.*/   </vt:lpstr>
      <vt:lpstr>PowerPoint Presentation</vt:lpstr>
      <vt:lpstr>Java Regex Finder </vt:lpstr>
      <vt:lpstr>Output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Regex</dc:title>
  <dc:creator>Arepalli, Manga Rao</dc:creator>
  <cp:lastModifiedBy>Arepalli, Manga Rao</cp:lastModifiedBy>
  <cp:revision>11</cp:revision>
  <dcterms:created xsi:type="dcterms:W3CDTF">2016-09-25T15:48:00Z</dcterms:created>
  <dcterms:modified xsi:type="dcterms:W3CDTF">2016-09-25T17:14:14Z</dcterms:modified>
</cp:coreProperties>
</file>