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iKfj6Mbuq0RIx9KROx/308sTIk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3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1" name="Google Shape;31;p3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3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34" name="Google Shape;34;p3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3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36" name="Google Shape;36;p3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5400"/>
              <a:buFont typeface="Trebuchet MS"/>
              <a:buNone/>
              <a:defRPr sz="5400">
                <a:solidFill>
                  <a:srgbClr val="EA3C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4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4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5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5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5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5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4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4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3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3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3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3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3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3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3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5400"/>
              <a:buFont typeface="Trebuchet MS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Java Arrays</a:t>
            </a:r>
            <a:endParaRPr/>
          </a:p>
        </p:txBody>
      </p:sp>
      <p:sp>
        <p:nvSpPr>
          <p:cNvPr id="150" name="Google Shape;150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151" name="Google Shape;151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52" name="Google Shape;152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Array Creation</a:t>
            </a:r>
            <a:endParaRPr/>
          </a:p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dataType[] arrayRefVar = </a:t>
            </a:r>
            <a:r>
              <a:rPr b="1" lang="en-US"/>
              <a:t>new dataType[arraySize];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Alternative way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dataType[] arrayRefVar = {value0, value1, ..., valuek};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33" name="Google Shape;23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34" name="Google Shape;23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Instantiation of an Array in java</a:t>
            </a:r>
            <a:br>
              <a:rPr b="1" lang="en-US"/>
            </a:br>
            <a:endParaRPr/>
          </a:p>
        </p:txBody>
      </p:sp>
      <p:sp>
        <p:nvSpPr>
          <p:cNvPr id="241" name="Google Shape;2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arrayRefVar=new datatype[size]; 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arr = new int[10];</a:t>
            </a:r>
            <a:endParaRPr/>
          </a:p>
        </p:txBody>
      </p:sp>
      <p:sp>
        <p:nvSpPr>
          <p:cNvPr id="242" name="Google Shape;2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43" name="Google Shape;2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44" name="Google Shape;2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rebuchet MS"/>
              <a:buNone/>
            </a:pPr>
            <a:r>
              <a:rPr b="1" lang="en-US"/>
              <a:t>Example of single dimensional java array</a:t>
            </a:r>
            <a:br>
              <a:rPr b="1" lang="en-US"/>
            </a:br>
            <a:endParaRPr/>
          </a:p>
        </p:txBody>
      </p:sp>
      <p:sp>
        <p:nvSpPr>
          <p:cNvPr id="250" name="Google Shape;250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65176" lvl="0" marL="34290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int a[] = new int[5];// declaration 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a[0] = 10;// initialization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a[1] = 20;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a[2] = 70;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a[3] = 40;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a[4] = 50;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// printing array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for (int i = 0; i &lt; a.length; i++)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// length is the property of array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System.</a:t>
            </a:r>
            <a:r>
              <a:rPr i="1" lang="en-US"/>
              <a:t>out.println(a[i]);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sp>
        <p:nvSpPr>
          <p:cNvPr id="251" name="Google Shape;251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52" name="Google Shape;252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53" name="Google Shape;253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259" name="Google Shape;259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70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40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50</a:t>
            </a:r>
            <a:endParaRPr/>
          </a:p>
        </p:txBody>
      </p:sp>
      <p:sp>
        <p:nvSpPr>
          <p:cNvPr id="260" name="Google Shape;26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61" name="Google Shape;26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62" name="Google Shape;26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Declaration, and Initialization of Java Array</a:t>
            </a:r>
            <a:endParaRPr/>
          </a:p>
        </p:txBody>
      </p:sp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 a[]={33,3,4,5};//declaration, instantiation and initialization </a:t>
            </a:r>
            <a:endParaRPr/>
          </a:p>
        </p:txBody>
      </p:sp>
      <p:sp>
        <p:nvSpPr>
          <p:cNvPr id="269" name="Google Shape;2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70" name="Google Shape;2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71" name="Google Shape;2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77" name="Google Shape;277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 a[] = { 33, 3, 4, 5 };// declaration, instantiation and </a:t>
            </a:r>
            <a:r>
              <a:rPr lang="en-US"/>
              <a:t>initialization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// printing array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for (int i = 0; i &lt; a.length; i++)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// length is the property of array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out.println(a[i]);</a:t>
            </a:r>
            <a:endParaRPr/>
          </a:p>
        </p:txBody>
      </p:sp>
      <p:sp>
        <p:nvSpPr>
          <p:cNvPr id="278" name="Google Shape;27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79" name="Google Shape;27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80" name="Google Shape;28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33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5</a:t>
            </a:r>
            <a:endParaRPr/>
          </a:p>
        </p:txBody>
      </p:sp>
      <p:sp>
        <p:nvSpPr>
          <p:cNvPr id="287" name="Google Shape;287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88" name="Google Shape;288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89" name="Google Shape;289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Process Array with foreach Loop</a:t>
            </a:r>
            <a:br>
              <a:rPr b="1" lang="en-US"/>
            </a:br>
            <a:endParaRPr/>
          </a:p>
        </p:txBody>
      </p:sp>
      <p:sp>
        <p:nvSpPr>
          <p:cNvPr id="295" name="Google Shape;295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double[] myList = { 1.9, 2.9, 3.4, 3.5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// Print all the array elements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for (double element : myList)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out.println(element);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96" name="Google Shape;29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97" name="Google Shape;29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98" name="Google Shape;29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1.9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2.9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3.4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3.5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07" name="Google Shape;30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08" name="Google Shape;30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677334" y="609600"/>
            <a:ext cx="8596668" cy="68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Sort arrays with Arrays utility class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677334" y="1296537"/>
            <a:ext cx="8596668" cy="47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java.util.Arrays;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ArraySort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{40,30,20,50,10};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"Before sorting"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sort(</a:t>
            </a:r>
            <a:r>
              <a:rPr i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"\nAfter sorting"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} 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16" name="Google Shape;31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17" name="Google Shape;31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Java Array</a:t>
            </a:r>
            <a:br>
              <a:rPr b="1" lang="en-US"/>
            </a:b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Array is a collection of similar type of elements that have contiguous memory location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Java array</a:t>
            </a:r>
            <a:r>
              <a:rPr lang="en-US"/>
              <a:t> is an object the contains elements of similar data type.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a data structure where we store similar elements. We can store only fixed set of elements in a java array.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Array in java is index based, first element of the array is stored at 0 index.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802" y="4602435"/>
            <a:ext cx="2895851" cy="103641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161" name="Google Shape;16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Guess the output: null is added to the array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ArraySort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US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"NTR"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"AMR"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"KTR"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Arrays.</a:t>
            </a:r>
            <a:r>
              <a:rPr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sort(</a:t>
            </a:r>
            <a:r>
              <a:rPr i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(String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4" name="Google Shape;32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25" name="Google Shape;32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26" name="Google Shape;32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NullPointerException</a:t>
            </a:r>
            <a:endParaRPr/>
          </a:p>
        </p:txBody>
      </p:sp>
      <p:sp>
        <p:nvSpPr>
          <p:cNvPr id="333" name="Google Shape;33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34" name="Google Shape;33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35" name="Google Shape;33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Multidimensional arrays in java</a:t>
            </a:r>
            <a:br>
              <a:rPr b="1" lang="en-US"/>
            </a:b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Two Dimensional Arrays (Ex: int[][] arr)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Dimensional Arrays (Ex: int[][][] arr)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Four Dimensional Array(Ex: int[][][][] arr)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Etc…</a:t>
            </a:r>
            <a:endParaRPr/>
          </a:p>
        </p:txBody>
      </p:sp>
      <p:sp>
        <p:nvSpPr>
          <p:cNvPr id="342" name="Google Shape;342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43" name="Google Shape;343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44" name="Google Shape;344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Two Dimensional array in java</a:t>
            </a:r>
            <a:br>
              <a:rPr b="1" lang="en-US"/>
            </a:b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data is stored in row and column based index (also known as matrix form).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Syntax to Declare Multidimensional Array in java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dataType[][] arrayRefVar; (or) 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dataType [][]arrayRefVar; (or) 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dataType arrayRefVar[][]; (or) 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dataType []arrayRefVar[];  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int[][] myArr(or)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int [][] myArr(or)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int myArr [][](or)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int []myArr[](or)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52" name="Google Shape;352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53" name="Google Shape;353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2X2 matrix</a:t>
            </a:r>
            <a:endParaRPr/>
          </a:p>
        </p:txBody>
      </p:sp>
      <p:pic>
        <p:nvPicPr>
          <p:cNvPr id="359" name="Google Shape;35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419" y="2162969"/>
            <a:ext cx="65532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61" name="Google Shape;36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62" name="Google Shape;36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rebuchet MS"/>
              <a:buNone/>
            </a:pPr>
            <a:r>
              <a:rPr b="1" lang="en-US"/>
              <a:t>Example to instantiate Multidimensional Array in java</a:t>
            </a:r>
            <a:br>
              <a:rPr b="1" lang="en-US"/>
            </a:b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int[][] arr=new int[3][3];//3 row and 3 column  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70" name="Google Shape;370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71" name="Google Shape;371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Example to initialize Multidimensional Array in java</a:t>
            </a:r>
            <a:endParaRPr/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arr[0][0]=1; 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arr[0][1]=2; 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arr[0][2]=3; 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arr[1][0]=4; 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arr[1][1]=5; 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arr[1][2]=6; 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arr[2][0]=7; 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arr[2][1]=8; 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arr[2][2]=9;  </a:t>
            </a:r>
            <a:endParaRPr/>
          </a:p>
        </p:txBody>
      </p:sp>
      <p:sp>
        <p:nvSpPr>
          <p:cNvPr id="378" name="Google Shape;37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79" name="Google Shape;37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80" name="Google Shape;38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rebuchet MS"/>
              <a:buNone/>
            </a:pPr>
            <a:r>
              <a:rPr b="1" lang="en-US"/>
              <a:t>Example of Multidimensional java array</a:t>
            </a:r>
            <a:br>
              <a:rPr b="1" lang="en-US"/>
            </a:br>
            <a:endParaRPr/>
          </a:p>
        </p:txBody>
      </p:sp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// declaring and initializing 2D array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 arr[][] = { { 1, 2, 3 }, { 2, 4, 5 }, { 4, 4, 5 } };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// printing 2D array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for (int i = 0; i &lt; 3; i++)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for (int j = 0; j &lt; 3; j++)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out.print(arr[i][j] + " 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88" name="Google Shape;388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89" name="Google Shape;389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395" name="Google Shape;395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1 2 3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2 4 5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4 4 5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397" name="Google Shape;39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98" name="Google Shape;39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Addition of 2 matrices in java</a:t>
            </a:r>
            <a:br>
              <a:rPr b="1" lang="en-US"/>
            </a:br>
            <a:endParaRPr/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677334" y="1188721"/>
            <a:ext cx="8596668" cy="4852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780" lvl="0" marL="34290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// creating two matrices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int a[][] = { { 1, 3, 4 }, { 3, 4, 5 }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int b[][] = { { 1, 3, 4 }, { 3, 4, 5 }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// creating another matrix to store the sum of two matrices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int c[][] = new int[2][3];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// adding and printing addition of 2 matrices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for (int i = 0; i &lt; 2; i++)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for (int j = 0; j &lt; 3; j++)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c[i][j] = a[i][j] + b[i][j];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System.</a:t>
            </a:r>
            <a:r>
              <a:rPr i="1" lang="en-US" sz="1400"/>
              <a:t>out.print(c[i][j] + " 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System.</a:t>
            </a:r>
            <a:r>
              <a:rPr i="1" lang="en-US" sz="1400"/>
              <a:t>out.println();// new line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}</a:t>
            </a:r>
            <a:endParaRPr/>
          </a:p>
          <a:p>
            <a:pPr indent="-271780" lvl="0" marL="3429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  <p:sp>
        <p:nvSpPr>
          <p:cNvPr id="405" name="Google Shape;405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406" name="Google Shape;406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407" name="Google Shape;407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char c=65;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out.println(c);</a:t>
            </a:r>
            <a:endParaRPr/>
          </a:p>
        </p:txBody>
      </p:sp>
      <p:sp>
        <p:nvSpPr>
          <p:cNvPr id="169" name="Google Shape;169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170" name="Google Shape;170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Subtraction of 2 matrices in java</a:t>
            </a:r>
            <a:br>
              <a:rPr b="1" lang="en-US"/>
            </a:br>
            <a:endParaRPr/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677334" y="1188721"/>
            <a:ext cx="8596668" cy="4852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780" lvl="0" marL="34290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// creating two matrices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int a[][] = { { 1, 3, 4 }, { 3, 4, 5 }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int b[][] = { { 1, 3, 4 }, { 3, 4, 5 }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// creating another matrix to store the sum of two matrices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int c[][] = new int[2][3];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// adding and printing addition of 2 matrices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for (int i = 0; i &lt; 2; i++)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b="1" lang="en-US" sz="1400"/>
              <a:t>for (int j = 0; j &lt; 3; j++)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>
                <a:solidFill>
                  <a:srgbClr val="FF0000"/>
                </a:solidFill>
              </a:rPr>
              <a:t>c[i][j] = a[i][j] - b[i][j];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System.</a:t>
            </a:r>
            <a:r>
              <a:rPr i="1" lang="en-US" sz="1400"/>
              <a:t>out.print(c[i][j] + " 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System.</a:t>
            </a:r>
            <a:r>
              <a:rPr i="1" lang="en-US" sz="1400"/>
              <a:t>out.println();// new line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/>
              <a:t>}</a:t>
            </a:r>
            <a:endParaRPr/>
          </a:p>
          <a:p>
            <a:pPr indent="-271780" lvl="0" marL="3429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  <p:sp>
        <p:nvSpPr>
          <p:cNvPr id="414" name="Google Shape;414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415" name="Google Shape;415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416" name="Google Shape;416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677334" y="0"/>
            <a:ext cx="8596668" cy="59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rebuchet MS"/>
              <a:buNone/>
            </a:pPr>
            <a:r>
              <a:rPr lang="en-US"/>
              <a:t>Product of Two matrices</a:t>
            </a:r>
            <a:endParaRPr/>
          </a:p>
        </p:txBody>
      </p:sp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677334" y="591403"/>
            <a:ext cx="8596668" cy="5449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960"/>
              <a:buChar char="►"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{{10,20},{30,40}};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{{50,60},{70,80}};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[2][2];</a:t>
            </a:r>
            <a:endParaRPr/>
          </a:p>
          <a:p>
            <a:pPr indent="-281940" lvl="0" marL="342900" rtl="0" algn="l"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c[i][j]+=a[i][k]*b[k][j];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//result matrix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200" u="sng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200" u="sng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"Multiplication of two matrices"</a:t>
            </a:r>
            <a:r>
              <a:rPr b="1" i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200" u="sng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.print(</a:t>
            </a:r>
            <a:r>
              <a:rPr b="1" i="1" lang="en-US" sz="1200" u="sng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i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1" lang="en-US" sz="1200" u="sng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i="1" lang="en-US" sz="1200" u="sng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i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]+</a:t>
            </a:r>
            <a:r>
              <a:rPr b="1" i="1" lang="en-US" sz="1200" u="sng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"\t"</a:t>
            </a:r>
            <a:r>
              <a:rPr b="1" i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200" u="sng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81940" lvl="0" marL="342900" rtl="0" algn="l"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/>
          </a:p>
        </p:txBody>
      </p:sp>
      <p:sp>
        <p:nvSpPr>
          <p:cNvPr id="423" name="Google Shape;423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424" name="Google Shape;424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425" name="Google Shape;425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431" name="Google Shape;431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2 6 8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6 8 10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433" name="Google Shape;433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434" name="Google Shape;434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Three Dimensional Array represenation</a:t>
            </a:r>
            <a:endParaRPr/>
          </a:p>
        </p:txBody>
      </p:sp>
      <p:sp>
        <p:nvSpPr>
          <p:cNvPr id="440" name="Google Shape;440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int[][][] threedArray = new int[10][20][30];</a:t>
            </a:r>
            <a:endParaRPr b="1"/>
          </a:p>
        </p:txBody>
      </p:sp>
      <p:sp>
        <p:nvSpPr>
          <p:cNvPr id="441" name="Google Shape;441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442" name="Google Shape;442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443" name="Google Shape;443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Four Dimensional Array Example</a:t>
            </a:r>
            <a:endParaRPr/>
          </a:p>
        </p:txBody>
      </p:sp>
      <p:sp>
        <p:nvSpPr>
          <p:cNvPr id="449" name="Google Shape;449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int[][][][] fourdArray = new int[10][20][30][40];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451" name="Google Shape;451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452" name="Google Shape;452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458" name="Google Shape;458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Write a program to find average of single dimensional array elements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Subtraction of two matrices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Product of two matrices</a:t>
            </a:r>
            <a:endParaRPr/>
          </a:p>
        </p:txBody>
      </p:sp>
      <p:sp>
        <p:nvSpPr>
          <p:cNvPr id="459" name="Google Shape;459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460" name="Google Shape;460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461" name="Google Shape;461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67" name="Google Shape;467;p3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</a:t>
            </a:r>
            <a:endParaRPr/>
          </a:p>
        </p:txBody>
      </p:sp>
      <p:sp>
        <p:nvSpPr>
          <p:cNvPr id="468" name="Google Shape;468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469" name="Google Shape;469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470" name="Google Shape;470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Queries?</a:t>
            </a:r>
            <a:endParaRPr/>
          </a:p>
        </p:txBody>
      </p:sp>
      <p:sp>
        <p:nvSpPr>
          <p:cNvPr id="476" name="Google Shape;476;p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</a:t>
            </a:r>
            <a:endParaRPr/>
          </a:p>
        </p:txBody>
      </p:sp>
      <p:sp>
        <p:nvSpPr>
          <p:cNvPr id="477" name="Google Shape;477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478" name="Google Shape;478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479" name="Google Shape;479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Memory allocation for Array</a:t>
            </a:r>
            <a:endParaRPr/>
          </a:p>
        </p:txBody>
      </p:sp>
      <p:sp>
        <p:nvSpPr>
          <p:cNvPr id="177" name="Google Shape;17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178" name="Google Shape;178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79" name="Google Shape;17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String names[] = {“raju”,”Mahesh”,”Gita”};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927894"/>
            <a:ext cx="8596312" cy="362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Advantage of Java Array</a:t>
            </a:r>
            <a:endParaRPr/>
          </a:p>
        </p:txBody>
      </p:sp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Code Optimization:</a:t>
            </a:r>
            <a:r>
              <a:rPr lang="en-US"/>
              <a:t> It makes the code optimized, we can retrieve or sort the data easily.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Random access:</a:t>
            </a:r>
            <a:r>
              <a:rPr lang="en-US"/>
              <a:t> We can get any data located at any index position.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can store more than one value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8" name="Google Shape;188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189" name="Google Shape;189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90" name="Google Shape;190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Disadvantage of Java Array</a:t>
            </a:r>
            <a:br>
              <a:rPr b="1" lang="en-US"/>
            </a:br>
            <a:endParaRPr/>
          </a:p>
        </p:txBody>
      </p:sp>
      <p:sp>
        <p:nvSpPr>
          <p:cNvPr id="196" name="Google Shape;196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Size Limit:</a:t>
            </a:r>
            <a:r>
              <a:rPr lang="en-US"/>
              <a:t> We can store only fixed size of elements in the array. It doesn't grow its size at runtime.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can’t store hetrogenious (different types of) elements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To solve this problem, collection framework is used in java.</a:t>
            </a:r>
            <a:endParaRPr/>
          </a:p>
        </p:txBody>
      </p:sp>
      <p:sp>
        <p:nvSpPr>
          <p:cNvPr id="197" name="Google Shape;197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198" name="Google Shape;198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99" name="Google Shape;199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Types of Array in java</a:t>
            </a:r>
            <a:br>
              <a:rPr b="1" lang="en-US"/>
            </a:br>
            <a:endParaRPr/>
          </a:p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Single Dimensional Array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Multidimensional Array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06" name="Google Shape;206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07" name="Google Shape;207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08" name="Google Shape;208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b="1" lang="en-US"/>
              <a:t>Single Dimensional Array in java</a:t>
            </a:r>
            <a:endParaRPr/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dataType[] arr; (or)  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dataType []arr; (or)  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dataType arr[]; 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int[] arr; (or)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int []arr; (or)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int arr[];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16" name="Google Shape;216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17" name="Google Shape;217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</a:pPr>
            <a:r>
              <a:rPr lang="en-US"/>
              <a:t>Preferred way</a:t>
            </a:r>
            <a:endParaRPr/>
          </a:p>
        </p:txBody>
      </p:sp>
      <p:sp>
        <p:nvSpPr>
          <p:cNvPr id="223" name="Google Shape;223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dataType[] arrayRefVar;</a:t>
            </a:r>
            <a:endParaRPr/>
          </a:p>
        </p:txBody>
      </p:sp>
      <p:sp>
        <p:nvSpPr>
          <p:cNvPr id="224" name="Google Shape;22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9/28/2016</a:t>
            </a:r>
            <a:endParaRPr/>
          </a:p>
        </p:txBody>
      </p:sp>
      <p:sp>
        <p:nvSpPr>
          <p:cNvPr id="225" name="Google Shape;22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26" name="Google Shape;22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2015-08-13T10:47:12Z</dcterms:created>
  <dc:creator>Arepalli, Manga Rao</dc:creator>
</cp:coreProperties>
</file>