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yaG9yO8xo1ez7cXT1VvifYB71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3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A3A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3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6C680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3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F6C6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4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4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3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2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4A3A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2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6C680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Java Conditional Statements or Decision Making </a:t>
            </a:r>
            <a:endParaRPr/>
          </a:p>
        </p:txBody>
      </p:sp>
      <p:sp>
        <p:nvSpPr>
          <p:cNvPr id="149" name="Google Shape;14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150" name="Google Shape;15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51" name="Google Shape;15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public class </a:t>
            </a:r>
            <a:r>
              <a:rPr b="1" lang="en-US" u="sng"/>
              <a:t>Test {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public static void main(String args[])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int x = 30;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if (x &lt; 20)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System.</a:t>
            </a:r>
            <a:r>
              <a:rPr i="1" lang="en-US"/>
              <a:t>out.print("This is if statement");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 </a:t>
            </a:r>
            <a:r>
              <a:rPr b="1" lang="en-US"/>
              <a:t>else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System.</a:t>
            </a:r>
            <a:r>
              <a:rPr i="1" lang="en-US"/>
              <a:t>out.print("This is else statement");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230" name="Google Shape;23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31" name="Google Shape;23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32" name="Google Shape;23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38" name="Google Shape;23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39" name="Google Shape;23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069" y="1494631"/>
            <a:ext cx="45339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If block with or without curly braces</a:t>
            </a:r>
            <a:endParaRPr/>
          </a:p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If(false){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System.out.println(“if statement 1”);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System.out.println(“if statement 2”);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If(false)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System.out.println(“if statement 1”);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System.out.println(“if statement 2”);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47" name="Google Shape;247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48" name="Google Shape;248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The if...else if...else Statement:</a:t>
            </a:r>
            <a:br>
              <a:rPr b="1" lang="en-US"/>
            </a:br>
            <a:endParaRPr/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if statement can be followed by an optional </a:t>
            </a:r>
            <a:r>
              <a:rPr i="1" lang="en-US"/>
              <a:t>else if...else</a:t>
            </a:r>
            <a:r>
              <a:rPr lang="en-US"/>
              <a:t> statement, which is very useful to test various conditions using single if...else if statement.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using if , else if , else statements there are few points to keep in mind.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if can have zero or one else's and it must come after any else if's.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if can have zero to many else if's and they must come before the else.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Once an else if succeeds, none of the remaining else if's or else's will be tested.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56" name="Google Shape;25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57" name="Google Shape;25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58" name="Google Shape;25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264" name="Google Shape;264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Syntax: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 u="sng">
                <a:solidFill>
                  <a:srgbClr val="FF0000"/>
                </a:solidFill>
              </a:rPr>
              <a:t>if</a:t>
            </a:r>
            <a:r>
              <a:rPr b="1" lang="en-US" u="sng"/>
              <a:t>(Boolean_expression 1){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//Executes when the Boolean expression 1 is true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}</a:t>
            </a:r>
            <a:r>
              <a:rPr b="1" lang="en-US" u="sng">
                <a:solidFill>
                  <a:srgbClr val="FF0000"/>
                </a:solidFill>
              </a:rPr>
              <a:t>else if</a:t>
            </a:r>
            <a:r>
              <a:rPr b="1" lang="en-US" u="sng"/>
              <a:t>(Boolean_expression 2){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//Executes when the Boolean expression 2 is true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}</a:t>
            </a:r>
            <a:r>
              <a:rPr b="1" lang="en-US" u="sng">
                <a:solidFill>
                  <a:srgbClr val="FF0000"/>
                </a:solidFill>
              </a:rPr>
              <a:t>else if</a:t>
            </a:r>
            <a:r>
              <a:rPr b="1" lang="en-US" u="sng"/>
              <a:t>(Boolean_expression 3){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//Executes when the Boolean expression 3 is true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}</a:t>
            </a:r>
            <a:r>
              <a:rPr b="1" lang="en-US" u="sng">
                <a:solidFill>
                  <a:srgbClr val="FF0000"/>
                </a:solidFill>
              </a:rPr>
              <a:t>else</a:t>
            </a:r>
            <a:r>
              <a:rPr b="1" lang="en-US" u="sng"/>
              <a:t>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//Executes when the none of the above condition is true.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}</a:t>
            </a:r>
            <a:endParaRPr/>
          </a:p>
        </p:txBody>
      </p:sp>
      <p:sp>
        <p:nvSpPr>
          <p:cNvPr id="265" name="Google Shape;26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66" name="Google Shape;26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1154954" y="1975104"/>
            <a:ext cx="8825659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65176" lvl="0" marL="34290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public class </a:t>
            </a:r>
            <a:r>
              <a:rPr b="1" lang="en-US" u="sng"/>
              <a:t>Test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</a:t>
            </a:r>
            <a:r>
              <a:rPr b="1" lang="en-US"/>
              <a:t>public static void main(String args[]){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</a:t>
            </a:r>
            <a:r>
              <a:rPr b="1" lang="en-US"/>
              <a:t>int x = 30;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</a:t>
            </a:r>
            <a:r>
              <a:rPr b="1" lang="en-US"/>
              <a:t>if( x == 10 ){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   System.</a:t>
            </a:r>
            <a:r>
              <a:rPr i="1" lang="en-US"/>
              <a:t>out.print("Value of X is 10");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}</a:t>
            </a:r>
            <a:r>
              <a:rPr b="1" lang="en-US"/>
              <a:t>else if( x == 20 ){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   System.</a:t>
            </a:r>
            <a:r>
              <a:rPr i="1" lang="en-US"/>
              <a:t>out.print("Value of X is 20");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}</a:t>
            </a:r>
            <a:r>
              <a:rPr b="1" lang="en-US"/>
              <a:t>else if( x == 30 ){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   System.</a:t>
            </a:r>
            <a:r>
              <a:rPr i="1" lang="en-US"/>
              <a:t>out.print("Value of X is 30");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}</a:t>
            </a:r>
            <a:r>
              <a:rPr b="1" lang="en-US"/>
              <a:t>else{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   System.</a:t>
            </a:r>
            <a:r>
              <a:rPr i="1" lang="en-US"/>
              <a:t>out.print("This is else statement");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274" name="Google Shape;27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75" name="Google Shape;27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76" name="Google Shape;27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Program to find biggest of 3 numbers</a:t>
            </a:r>
            <a:endParaRPr/>
          </a:p>
        </p:txBody>
      </p:sp>
      <p:sp>
        <p:nvSpPr>
          <p:cNvPr id="282" name="Google Shape;282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Way 1 – only ifs</a:t>
            </a:r>
            <a:endParaRPr/>
          </a:p>
        </p:txBody>
      </p:sp>
      <p:sp>
        <p:nvSpPr>
          <p:cNvPr id="283" name="Google Shape;283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int x = 100;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int y = 50;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int z = 200;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if (x &gt; y &amp;&amp; x &gt; z)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System.</a:t>
            </a:r>
            <a:r>
              <a:rPr i="1" lang="en-US"/>
              <a:t>out.println(" X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if (y &gt; x &amp;&amp; y &gt; z)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System.</a:t>
            </a:r>
            <a:r>
              <a:rPr i="1" lang="en-US"/>
              <a:t>out.println(" Y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if (z &gt; x &amp;&amp; z &gt; y)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System.</a:t>
            </a:r>
            <a:r>
              <a:rPr i="1" lang="en-US"/>
              <a:t>out.println(" Z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284" name="Google Shape;284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Way 2	- Nested If</a:t>
            </a:r>
            <a:endParaRPr/>
          </a:p>
        </p:txBody>
      </p:sp>
      <p:sp>
        <p:nvSpPr>
          <p:cNvPr id="285" name="Google Shape;285;p16"/>
          <p:cNvSpPr txBox="1"/>
          <p:nvPr>
            <p:ph idx="4" type="body"/>
          </p:nvPr>
        </p:nvSpPr>
        <p:spPr>
          <a:xfrm>
            <a:off x="5088384" y="2737245"/>
            <a:ext cx="5555232" cy="4029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if (x &gt; y)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if (x &gt; z)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System.out.println(" X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if (y &gt; x)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if (y &gt; z)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System.out.println(" Y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if (z &gt; x)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if (z &gt; y)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System.out.println(" Z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720"/>
              <a:buChar char="►"/>
            </a:pPr>
            <a:r>
              <a:rPr b="1" lang="en-US" sz="900"/>
              <a:t>}</a:t>
            </a:r>
            <a:endParaRPr/>
          </a:p>
        </p:txBody>
      </p:sp>
      <p:sp>
        <p:nvSpPr>
          <p:cNvPr id="286" name="Google Shape;28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87" name="Google Shape;28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88" name="Google Shape;28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Program to find biggest of 3 numbers</a:t>
            </a:r>
            <a:endParaRPr/>
          </a:p>
        </p:txBody>
      </p:sp>
      <p:sp>
        <p:nvSpPr>
          <p:cNvPr id="294" name="Google Shape;294;p1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Way 3 – if..else if</a:t>
            </a:r>
            <a:endParaRPr/>
          </a:p>
        </p:txBody>
      </p:sp>
      <p:sp>
        <p:nvSpPr>
          <p:cNvPr id="295" name="Google Shape;295;p1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if(</a:t>
            </a:r>
            <a:r>
              <a:rPr b="1" i="1" lang="en-US"/>
              <a:t>x&gt;y &amp;&amp; x&gt;z){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out.println(" X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r>
              <a:rPr b="1" lang="en-US"/>
              <a:t>else if(</a:t>
            </a:r>
            <a:r>
              <a:rPr b="1" i="1" lang="en-US"/>
              <a:t>y&gt;x &amp;&amp; y&gt;z){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out.println(" y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r>
              <a:rPr b="1" lang="en-US"/>
              <a:t>else  if(</a:t>
            </a:r>
            <a:r>
              <a:rPr b="1" i="1" lang="en-US"/>
              <a:t>z&gt;x &amp;&amp; z&gt;y){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out.println(" z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296" name="Google Shape;296;p1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Way 4 – if.. else if.. else</a:t>
            </a:r>
            <a:endParaRPr/>
          </a:p>
        </p:txBody>
      </p:sp>
      <p:sp>
        <p:nvSpPr>
          <p:cNvPr id="297" name="Google Shape;297;p1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if(</a:t>
            </a:r>
            <a:r>
              <a:rPr b="1" i="1" lang="en-US"/>
              <a:t>x&gt;y &amp;&amp; x&gt;z){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out.println(" X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r>
              <a:rPr b="1" lang="en-US"/>
              <a:t>else if(</a:t>
            </a:r>
            <a:r>
              <a:rPr b="1" i="1" lang="en-US"/>
              <a:t>y&gt;z){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out.println(" y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r>
              <a:rPr b="1" lang="en-US"/>
              <a:t>else{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out.println(" z is big");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298" name="Google Shape;29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99" name="Google Shape;29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00" name="Google Shape;30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Nested if...else Statement:</a:t>
            </a:r>
            <a:br>
              <a:rPr b="1" lang="en-US"/>
            </a:b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always legal to nest if-else statements which means you can use one if or else if statement inside another if or else if statement.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08" name="Google Shape;30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09" name="Google Shape;30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u="sng"/>
              <a:t>if(Boolean_expression 1){ //outer if block</a:t>
            </a:r>
            <a:endParaRPr b="1" u="sng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//Executes when the Boolean expression 1 is true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</a:t>
            </a:r>
            <a:r>
              <a:rPr b="1" lang="en-US" u="sng"/>
              <a:t>if(Boolean_expression 2){ //inner if block</a:t>
            </a:r>
            <a:endParaRPr b="1" u="sng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   //Executes when the Boolean expression 2 is true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}</a:t>
            </a:r>
            <a:endParaRPr/>
          </a:p>
        </p:txBody>
      </p:sp>
      <p:sp>
        <p:nvSpPr>
          <p:cNvPr id="316" name="Google Shape;31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17" name="Google Shape;31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18" name="Google Shape;31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Two types of decision making statements in Java</a:t>
            </a:r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statements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switch statements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58" name="Google Shape;158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159" name="Google Shape;159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60" name="Google Shape;160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154954" y="2286000"/>
            <a:ext cx="8825659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public class </a:t>
            </a:r>
            <a:r>
              <a:rPr b="1" lang="en-US" u="sng"/>
              <a:t>Test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</a:t>
            </a:r>
            <a:r>
              <a:rPr b="1" lang="en-US"/>
              <a:t>public static void main(String args[]){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</a:t>
            </a:r>
            <a:r>
              <a:rPr b="1" lang="en-US"/>
              <a:t>int x = 30;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</a:t>
            </a:r>
            <a:r>
              <a:rPr b="1" lang="en-US"/>
              <a:t>int y = 10;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</a:t>
            </a:r>
            <a:r>
              <a:rPr b="1" lang="en-US"/>
              <a:t>if( x == 30 ){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   </a:t>
            </a:r>
            <a:r>
              <a:rPr b="1" lang="en-US"/>
              <a:t>if( y == 10 ){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       System.</a:t>
            </a:r>
            <a:r>
              <a:rPr i="1" lang="en-US"/>
              <a:t>out.print("X = 30 and Y = 10");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  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 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 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325" name="Google Shape;325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26" name="Google Shape;326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Nested if</a:t>
            </a:r>
            <a:endParaRPr/>
          </a:p>
        </p:txBody>
      </p:sp>
      <p:pic>
        <p:nvPicPr>
          <p:cNvPr id="333" name="Google Shape;33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592" y="2805794"/>
            <a:ext cx="4354385" cy="25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35" name="Google Shape;33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36" name="Google Shape;33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The switch Statement:</a:t>
            </a:r>
            <a:br>
              <a:rPr b="1" lang="en-US"/>
            </a:b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</a:t>
            </a:r>
            <a:r>
              <a:rPr i="1" lang="en-US"/>
              <a:t>switch</a:t>
            </a:r>
            <a:r>
              <a:rPr lang="en-US"/>
              <a:t> statement allows a variable to be tested for equality against a list of values. Each value is called a case, and the variable being switched on is checked for each case.</a:t>
            </a:r>
            <a:endParaRPr/>
          </a:p>
        </p:txBody>
      </p:sp>
      <p:sp>
        <p:nvSpPr>
          <p:cNvPr id="343" name="Google Shape;34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44" name="Google Shape;34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45" name="Google Shape;34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 u="sng"/>
              <a:t>switch(expression){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</a:t>
            </a:r>
            <a:r>
              <a:rPr b="1" lang="en-US" u="sng"/>
              <a:t>case value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   //Statements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   </a:t>
            </a:r>
            <a:r>
              <a:rPr b="1" lang="en-US" u="sng"/>
              <a:t>break; //optional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</a:t>
            </a:r>
            <a:r>
              <a:rPr b="1" lang="en-US" u="sng"/>
              <a:t>case value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   //Statements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   </a:t>
            </a:r>
            <a:r>
              <a:rPr b="1" lang="en-US" u="sng"/>
              <a:t>break; //optional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//You can have any number of case statements.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</a:t>
            </a:r>
            <a:r>
              <a:rPr b="1" lang="en-US" u="sng"/>
              <a:t>default : //Optional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       //Statements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u="sng"/>
              <a:t>}</a:t>
            </a:r>
            <a:endParaRPr/>
          </a:p>
        </p:txBody>
      </p:sp>
      <p:sp>
        <p:nvSpPr>
          <p:cNvPr id="352" name="Google Shape;352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53" name="Google Shape;353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54" name="Google Shape;354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following rules apply to a switch statement: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154954" y="2231136"/>
            <a:ext cx="8825659" cy="4544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variable used in a switch statement can only be a byte, short, int, or char.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can have any number of case statements within a switch. Each case is followed by the value to be compared to and a colon.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value for a case must be the same data type as the variable in the switch and it must be a constant or a literal.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the variable being switched on is equal to a case, the statements following that case will execute until a </a:t>
            </a:r>
            <a:r>
              <a:rPr i="1" lang="en-US"/>
              <a:t>break</a:t>
            </a:r>
            <a:r>
              <a:rPr lang="en-US"/>
              <a:t> statement is reached.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a </a:t>
            </a:r>
            <a:r>
              <a:rPr i="1" lang="en-US"/>
              <a:t>break</a:t>
            </a:r>
            <a:r>
              <a:rPr lang="en-US"/>
              <a:t> statement is reached, the switch terminates, and the flow of control jumps to the next line following the switch statement.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 every case needs to contain a break. If no break appears, the flow of control will </a:t>
            </a:r>
            <a:r>
              <a:rPr i="1" lang="en-US"/>
              <a:t>fall through </a:t>
            </a:r>
            <a:r>
              <a:rPr lang="en-US"/>
              <a:t>to subsequent cases until a break is reached.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</a:t>
            </a:r>
            <a:r>
              <a:rPr i="1" lang="en-US"/>
              <a:t>switch</a:t>
            </a:r>
            <a:r>
              <a:rPr lang="en-US"/>
              <a:t> statement can have an optional default case, which must appear at the end of the switch. The default case can be used for performing a task when none of the cases is true. No break is needed in the default case.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62" name="Google Shape;362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Grades Using If.. else if..else</a:t>
            </a:r>
            <a:endParaRPr/>
          </a:p>
        </p:txBody>
      </p:sp>
      <p:sp>
        <p:nvSpPr>
          <p:cNvPr id="369" name="Google Shape;36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70" name="Google Shape;37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677334" y="1440493"/>
            <a:ext cx="8596668" cy="4600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8892" lvl="0" marL="34290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GradeExampleWithIf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"Excellent"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"Good"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"Fail"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"invalid character"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278892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}}</a:t>
            </a:r>
            <a:endParaRPr/>
          </a:p>
          <a:p>
            <a:pPr indent="-278892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677334" y="119693"/>
            <a:ext cx="8596668" cy="59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Grades Using Switch</a:t>
            </a:r>
            <a:endParaRPr/>
          </a:p>
        </p:txBody>
      </p:sp>
      <p:sp>
        <p:nvSpPr>
          <p:cNvPr id="378" name="Google Shape;37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79" name="Google Shape;37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80" name="Google Shape;38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6"/>
          <p:cNvSpPr txBox="1"/>
          <p:nvPr>
            <p:ph idx="1" type="body"/>
          </p:nvPr>
        </p:nvSpPr>
        <p:spPr>
          <a:xfrm>
            <a:off x="677334" y="588723"/>
            <a:ext cx="8596668" cy="62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GradingSystemUsingSwith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"Excellent"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285750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"Good"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285750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"Good"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"Passed"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"Fail"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"Invalid character"</a:t>
            </a:r>
            <a:r>
              <a:rPr b="1"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indent="-285750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87" name="Google Shape;387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88" name="Google Shape;38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89" name="Google Shape;38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90" name="Google Shape;39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Queries</a:t>
            </a:r>
            <a:endParaRPr/>
          </a:p>
        </p:txBody>
      </p:sp>
      <p:sp>
        <p:nvSpPr>
          <p:cNvPr id="396" name="Google Shape;396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</a:t>
            </a:r>
            <a:endParaRPr/>
          </a:p>
        </p:txBody>
      </p:sp>
      <p:sp>
        <p:nvSpPr>
          <p:cNvPr id="397" name="Google Shape;397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398" name="Google Shape;398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399" name="Google Shape;399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if statement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if statement consists of a Boolean expression followed by one or more statements.</a:t>
            </a:r>
            <a:endParaRPr/>
          </a:p>
        </p:txBody>
      </p:sp>
      <p:sp>
        <p:nvSpPr>
          <p:cNvPr id="167" name="Google Shape;167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168" name="Google Shape;168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Syntax:</a:t>
            </a:r>
            <a:br>
              <a:rPr b="1" lang="en-US"/>
            </a:b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If(Boolean expression){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//statements will execute if Boolean expression is true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176" name="Google Shape;176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177" name="Google Shape;177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Notes: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the Boolean expression evaluates to true then the block of code inside the if statement will be executed.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not the first set of code after the end of the if statement (after the closing curly brace) will be executed.</a:t>
            </a:r>
            <a:endParaRPr/>
          </a:p>
        </p:txBody>
      </p:sp>
      <p:sp>
        <p:nvSpPr>
          <p:cNvPr id="185" name="Google Shape;18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186" name="Google Shape;18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public class </a:t>
            </a:r>
            <a:r>
              <a:rPr b="1" lang="en-US" u="sng"/>
              <a:t>Test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public static void main(String args[])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 x = 10;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if (x &lt; 20)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System.</a:t>
            </a:r>
            <a:r>
              <a:rPr b="1" i="1" lang="en-US"/>
              <a:t>out.print("This is if statement");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  <p:sp>
        <p:nvSpPr>
          <p:cNvPr id="194" name="Google Shape;19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195" name="Google Shape;19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96" name="Google Shape;19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The if...else Statement:</a:t>
            </a:r>
            <a:br>
              <a:rPr b="1" lang="en-US"/>
            </a:br>
            <a:endParaRPr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if statement can be followed by an optional </a:t>
            </a:r>
            <a:r>
              <a:rPr i="1" lang="en-US"/>
              <a:t>else</a:t>
            </a:r>
            <a:r>
              <a:rPr lang="en-US"/>
              <a:t> statement, which executes when the Boolean expression is false.</a:t>
            </a:r>
            <a:endParaRPr/>
          </a:p>
        </p:txBody>
      </p:sp>
      <p:sp>
        <p:nvSpPr>
          <p:cNvPr id="203" name="Google Shape;20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04" name="Google Shape;20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05" name="Google Shape;20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u="sng"/>
              <a:t>if(Boolean_expression){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//Executes when the Boolean expression is true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}</a:t>
            </a:r>
            <a:r>
              <a:rPr b="1" lang="en-US" u="sng"/>
              <a:t>else{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   //Executes when the Boolean expression is false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/>
              <a:t>}</a:t>
            </a:r>
            <a:endParaRPr/>
          </a:p>
        </p:txBody>
      </p:sp>
      <p:sp>
        <p:nvSpPr>
          <p:cNvPr id="212" name="Google Shape;212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13" name="Google Shape;213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 to find smallest of two numbers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 x = 100;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 y = 20;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if(x&lt;y){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out.println("X is small");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r>
              <a:rPr b="1" lang="en-US"/>
              <a:t>else{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System.</a:t>
            </a:r>
            <a:r>
              <a:rPr i="1" lang="en-US"/>
              <a:t>out.println("Y is small");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221" name="Google Shape;221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10/9/2016</a:t>
            </a:r>
            <a:endParaRPr/>
          </a:p>
        </p:txBody>
      </p:sp>
      <p:sp>
        <p:nvSpPr>
          <p:cNvPr id="222" name="Google Shape;222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Yellow Orang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2015-07-31T00:58:41Z</dcterms:created>
  <dc:creator>Arepalli, Manga Rao</dc:creator>
</cp:coreProperties>
</file>