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84" d="100"/>
          <a:sy n="84" d="100"/>
        </p:scale>
        <p:origin x="629" y="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314B-7011-4B7C-9895-1DB4F7D7CDC0}" type="datetimeFigureOut">
              <a:rPr lang="en-US" smtClean="0"/>
              <a:t>7/27/2015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00C0A774-0BF2-4EDF-972F-A4BCEFC0D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817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314B-7011-4B7C-9895-1DB4F7D7CDC0}" type="datetimeFigureOut">
              <a:rPr lang="en-US" smtClean="0"/>
              <a:t>7/27/2015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0C0A774-0BF2-4EDF-972F-A4BCEFC0D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318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314B-7011-4B7C-9895-1DB4F7D7CDC0}" type="datetimeFigureOut">
              <a:rPr lang="en-US" smtClean="0"/>
              <a:t>7/27/2015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0C0A774-0BF2-4EDF-972F-A4BCEFC0D0B3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406659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314B-7011-4B7C-9895-1DB4F7D7CDC0}" type="datetimeFigureOut">
              <a:rPr lang="en-US" smtClean="0"/>
              <a:t>7/27/2015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0C0A774-0BF2-4EDF-972F-A4BCEFC0D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0156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314B-7011-4B7C-9895-1DB4F7D7CDC0}" type="datetimeFigureOut">
              <a:rPr lang="en-US" smtClean="0"/>
              <a:t>7/27/2015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0C0A774-0BF2-4EDF-972F-A4BCEFC0D0B3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400214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314B-7011-4B7C-9895-1DB4F7D7CDC0}" type="datetimeFigureOut">
              <a:rPr lang="en-US" smtClean="0"/>
              <a:t>7/27/2015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0C0A774-0BF2-4EDF-972F-A4BCEFC0D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6567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314B-7011-4B7C-9895-1DB4F7D7CDC0}" type="datetimeFigureOut">
              <a:rPr lang="en-US" smtClean="0"/>
              <a:t>7/27/2015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0A774-0BF2-4EDF-972F-A4BCEFC0D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8445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314B-7011-4B7C-9895-1DB4F7D7CDC0}" type="datetimeFigureOut">
              <a:rPr lang="en-US" smtClean="0"/>
              <a:t>7/27/2015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0A774-0BF2-4EDF-972F-A4BCEFC0D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95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314B-7011-4B7C-9895-1DB4F7D7CDC0}" type="datetimeFigureOut">
              <a:rPr lang="en-US" smtClean="0"/>
              <a:t>7/27/2015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0A774-0BF2-4EDF-972F-A4BCEFC0D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597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314B-7011-4B7C-9895-1DB4F7D7CDC0}" type="datetimeFigureOut">
              <a:rPr lang="en-US" smtClean="0"/>
              <a:t>7/27/2015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0C0A774-0BF2-4EDF-972F-A4BCEFC0D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156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314B-7011-4B7C-9895-1DB4F7D7CDC0}" type="datetimeFigureOut">
              <a:rPr lang="en-US" smtClean="0"/>
              <a:t>7/27/2015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0C0A774-0BF2-4EDF-972F-A4BCEFC0D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201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314B-7011-4B7C-9895-1DB4F7D7CDC0}" type="datetimeFigureOut">
              <a:rPr lang="en-US" smtClean="0"/>
              <a:t>7/27/2015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0C0A774-0BF2-4EDF-972F-A4BCEFC0D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876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314B-7011-4B7C-9895-1DB4F7D7CDC0}" type="datetimeFigureOut">
              <a:rPr lang="en-US" smtClean="0"/>
              <a:t>7/27/2015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0A774-0BF2-4EDF-972F-A4BCEFC0D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322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314B-7011-4B7C-9895-1DB4F7D7CDC0}" type="datetimeFigureOut">
              <a:rPr lang="en-US" smtClean="0"/>
              <a:t>7/27/2015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0A774-0BF2-4EDF-972F-A4BCEFC0D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739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314B-7011-4B7C-9895-1DB4F7D7CDC0}" type="datetimeFigureOut">
              <a:rPr lang="en-US" smtClean="0"/>
              <a:t>7/27/2015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0A774-0BF2-4EDF-972F-A4BCEFC0D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700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314B-7011-4B7C-9895-1DB4F7D7CDC0}" type="datetimeFigureOut">
              <a:rPr lang="en-US" smtClean="0"/>
              <a:t>7/27/2015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0C0A774-0BF2-4EDF-972F-A4BCEFC0D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77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89314B-7011-4B7C-9895-1DB4F7D7CDC0}" type="datetimeFigureOut">
              <a:rPr lang="en-US" smtClean="0"/>
              <a:t>7/27/2015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00C0A774-0BF2-4EDF-972F-A4BCEFC0D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253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Java Literals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600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Literal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550664"/>
          </a:xfrm>
        </p:spPr>
        <p:txBody>
          <a:bodyPr>
            <a:normAutofit/>
          </a:bodyPr>
          <a:lstStyle/>
          <a:p>
            <a:r>
              <a:rPr lang="en-US" dirty="0" smtClean="0"/>
              <a:t>Literal is nothing but a value.</a:t>
            </a:r>
          </a:p>
          <a:p>
            <a:r>
              <a:rPr lang="en-US" dirty="0" smtClean="0"/>
              <a:t>A literal is a source code representation of a fixed value.</a:t>
            </a:r>
          </a:p>
          <a:p>
            <a:r>
              <a:rPr lang="en-US" dirty="0"/>
              <a:t>Literals can be assigned to any primitive type variable. For example</a:t>
            </a:r>
            <a:r>
              <a:rPr lang="en-US" dirty="0" smtClean="0"/>
              <a:t>:</a:t>
            </a:r>
          </a:p>
          <a:p>
            <a:pPr lvl="1"/>
            <a:r>
              <a:rPr lang="en-US" dirty="0"/>
              <a:t>byte a =68; char a ='A'</a:t>
            </a:r>
          </a:p>
          <a:p>
            <a:r>
              <a:rPr lang="en-US" dirty="0" smtClean="0"/>
              <a:t>String </a:t>
            </a:r>
            <a:r>
              <a:rPr lang="en-US" dirty="0"/>
              <a:t>literals in Java are specified like they are in most other languages by enclosing a sequence of characters between a pair of double quotes. Examples of string literals are</a:t>
            </a:r>
            <a:r>
              <a:rPr lang="en-US" dirty="0" smtClean="0"/>
              <a:t>:</a:t>
            </a:r>
          </a:p>
          <a:p>
            <a:pPr hangingPunct="0"/>
            <a:r>
              <a:rPr lang="en-US" dirty="0"/>
              <a:t>"Hello World" "two\</a:t>
            </a:r>
            <a:r>
              <a:rPr lang="en-US" dirty="0" err="1"/>
              <a:t>nlines</a:t>
            </a:r>
            <a:r>
              <a:rPr lang="en-US" dirty="0"/>
              <a:t>"</a:t>
            </a:r>
          </a:p>
          <a:p>
            <a:r>
              <a:rPr lang="en-US" dirty="0"/>
              <a:t>"\"This is in quotes</a:t>
            </a:r>
            <a:r>
              <a:rPr lang="en-US" dirty="0" smtClean="0"/>
              <a:t>\"“</a:t>
            </a:r>
          </a:p>
          <a:p>
            <a:r>
              <a:rPr lang="en-US" dirty="0"/>
              <a:t>String and char types of literals can contain any Unicode characters. For example</a:t>
            </a:r>
            <a:r>
              <a:rPr lang="en-US" dirty="0" smtClean="0"/>
              <a:t>:</a:t>
            </a:r>
          </a:p>
          <a:p>
            <a:pPr lvl="1"/>
            <a:r>
              <a:rPr lang="en-US" dirty="0"/>
              <a:t>char a ='\u0001'; String a ="\u0001</a:t>
            </a:r>
            <a:r>
              <a:rPr lang="en-US" dirty="0" smtClean="0"/>
              <a:t>";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422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442434"/>
          </a:xfrm>
        </p:spPr>
        <p:txBody>
          <a:bodyPr>
            <a:normAutofit fontScale="90000"/>
          </a:bodyPr>
          <a:lstStyle/>
          <a:p>
            <a:r>
              <a:rPr lang="en-US" dirty="0"/>
              <a:t>Java language supports few special escape sequences for String and char literals as well. They are: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2525392"/>
              </p:ext>
            </p:extLst>
          </p:nvPr>
        </p:nvGraphicFramePr>
        <p:xfrm>
          <a:off x="2592927" y="2445383"/>
          <a:ext cx="8050688" cy="35530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5286"/>
                <a:gridCol w="1330464"/>
                <a:gridCol w="85286"/>
                <a:gridCol w="51171"/>
                <a:gridCol w="6362350"/>
                <a:gridCol w="85286"/>
                <a:gridCol w="50845"/>
              </a:tblGrid>
              <a:tr h="23687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Notation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Character represented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</a:tr>
              <a:tr h="59218"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</a:tr>
              <a:tr h="23687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\n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Newline (0x0a)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</a:tr>
              <a:tr h="59218"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</a:tr>
              <a:tr h="5921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\r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Carriage return (0x0d)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</a:tr>
              <a:tr h="17765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</a:tr>
              <a:tr h="5921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</a:tr>
              <a:tr h="5921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\f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Formfeed (0x0c)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</a:tr>
              <a:tr h="17765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</a:tr>
              <a:tr h="5921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</a:tr>
              <a:tr h="5921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\b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Backspace (0x08)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</a:tr>
              <a:tr h="17765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</a:tr>
              <a:tr h="5921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</a:tr>
              <a:tr h="23687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\s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Space (0x20)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</a:tr>
              <a:tr h="59218"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</a:tr>
              <a:tr h="23687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\t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Tab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</a:tr>
              <a:tr h="59218"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</a:tr>
              <a:tr h="5921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\"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Double quote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</a:tr>
              <a:tr h="17765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</a:tr>
              <a:tr h="5921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</a:tr>
              <a:tr h="23687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\'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Single quote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</a:tr>
              <a:tr h="59218"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</a:tr>
              <a:tr h="5921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\\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Backslash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</a:tr>
              <a:tr h="17765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</a:tr>
              <a:tr h="5921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</a:tr>
              <a:tr h="23687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\ddd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Octal character (ddd)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</a:tr>
              <a:tr h="59218"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</a:tr>
              <a:tr h="23687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\uxxxx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Hexadecimal UNICODE character (xxxx)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</a:tr>
              <a:tr h="5921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5387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</TotalTime>
  <Words>193</Words>
  <Application>Microsoft Office PowerPoint</Application>
  <PresentationFormat>Widescreen</PresentationFormat>
  <Paragraphs>196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Century Gothic</vt:lpstr>
      <vt:lpstr>Times New Roman</vt:lpstr>
      <vt:lpstr>Wingdings 3</vt:lpstr>
      <vt:lpstr>Wisp</vt:lpstr>
      <vt:lpstr>Java Literals</vt:lpstr>
      <vt:lpstr>Literal</vt:lpstr>
      <vt:lpstr>Java language supports few special escape sequences for String and char literals as well. They are:</vt:lpstr>
    </vt:vector>
  </TitlesOfParts>
  <Company>Deloitte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Literals</dc:title>
  <dc:creator>Arepalli, Manga Rao</dc:creator>
  <cp:lastModifiedBy>Arepalli, Manga Rao</cp:lastModifiedBy>
  <cp:revision>5</cp:revision>
  <dcterms:created xsi:type="dcterms:W3CDTF">2015-07-27T12:08:55Z</dcterms:created>
  <dcterms:modified xsi:type="dcterms:W3CDTF">2015-07-27T12:15:43Z</dcterms:modified>
</cp:coreProperties>
</file>