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oyQoqYifLROGN79Gcqw5GO4Ad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Java Methods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Methods in java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Method with return type and without parameters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 add(){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int c = a+b;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return 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}</a:t>
            </a:r>
            <a:endParaRPr b="1"/>
          </a:p>
        </p:txBody>
      </p:sp>
      <p:sp>
        <p:nvSpPr>
          <p:cNvPr id="223" name="Google Shape;22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224" name="Google Shape;22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25" name="Google Shape;22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Method without return type and with parameters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void add(int a, int b ){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int c = a+ b;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System.out.println("addition val: "+c);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}</a:t>
            </a:r>
            <a:endParaRPr/>
          </a:p>
        </p:txBody>
      </p:sp>
      <p:sp>
        <p:nvSpPr>
          <p:cNvPr id="232" name="Google Shape;23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233" name="Google Shape;23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34" name="Google Shape;23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Method with return type and with parameters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int add(int a, int b ){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int c = a+ b;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return 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</p:txBody>
      </p:sp>
      <p:sp>
        <p:nvSpPr>
          <p:cNvPr id="241" name="Google Shape;241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242" name="Google Shape;242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43" name="Google Shape;243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***Recursion</a:t>
            </a:r>
            <a:endParaRPr/>
          </a:p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Java supports recursion.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Recursion is the process of defining something in terms of itself.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method that calls itself is said to be recursive.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Print the name 3 times using recursion</a:t>
            </a:r>
            <a:endParaRPr/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677334" y="1365161"/>
            <a:ext cx="8596668" cy="46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8318" lvl="0" marL="34290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RecursionDemo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printName(){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i="1" lang="en-US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"AMR"</a:t>
            </a:r>
            <a:r>
              <a:rPr b="1" i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&lt;3){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printName(); </a:t>
            </a:r>
            <a:r>
              <a:rPr lang="en-US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//recursion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RecursionDemo </a:t>
            </a:r>
            <a:r>
              <a:rPr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RecursionDemo();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.printName();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Can we call main method itself?</a:t>
            </a:r>
            <a:endParaRPr/>
          </a:p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b="1"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b="1" lang="en-US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//calling method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main(name); //recursion</a:t>
            </a:r>
            <a:endParaRPr b="1" i="1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Recursive method to find factorial of the given number</a:t>
            </a:r>
            <a:endParaRPr/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677333" y="1930400"/>
            <a:ext cx="8801517" cy="492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Test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factorial(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(n&lt;0){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(n==0){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n*</a:t>
            </a:r>
            <a:r>
              <a:rPr b="1"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factorial(n-1);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sz="16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5;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i="1" lang="en-US" sz="16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i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.println(factorial(n));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}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 of Recursion</a:t>
            </a:r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Extremely useful when applying the same solution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substitute for iteration where the iterative solution is very complex.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reduces a time complexity of a program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Disadvantages with recursion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recursive function is often confusing.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exit point must be explicitly coded.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difficult to trace the logic of the function.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Every recursive call increases the stack size. It could potentially crash the stack and slow up the process.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usually uses more memory for the stack.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It's usually slower due to the overhead of maintaining the stack.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a individual block, to perform specific action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java, a method is like function i.e. used to expose behavior of an object.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Methods are two types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1. predefined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2. user defined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Predefined method examples: main(), length();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User defined method examples: add(), sub(), sum(), displayStudentDetails(), searchStudent(), withDraw(), deposit(), transferAmount()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51" name="Google Shape;151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152" name="Google Shape;152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53" name="Google Shape;153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 of Method</a:t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Code Reusability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Code Optimization (addition, subtraction, remove, search, sort, find operations)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0" name="Google Shape;160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161" name="Google Shape;161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62" name="Google Shape;162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 Signature (Syntax) and Example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548545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returntype methodname(parameter1, parameter2, …){ //parameters are optional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//method body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statemen1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statement2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Eg: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int add(int a, int b){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int c = a+ b;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return c;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}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170" name="Google Shape;17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677334" y="1325881"/>
            <a:ext cx="8713554" cy="4715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public class Addition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a = 10;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b = 20;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Void add() { //user difined method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int c = a + b;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System.</a:t>
            </a:r>
            <a:r>
              <a:rPr b="1" i="1" lang="en-US"/>
              <a:t>out.println("addition val: " + c);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}</a:t>
            </a:r>
            <a:endParaRPr/>
          </a:p>
          <a:p>
            <a:pPr indent="-26517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Addition addition = new Addition();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addition.add();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}</a:t>
            </a:r>
            <a:endParaRPr/>
          </a:p>
        </p:txBody>
      </p:sp>
      <p:sp>
        <p:nvSpPr>
          <p:cNvPr id="178" name="Google Shape;178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179" name="Google Shape;179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void represents nothing to return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return is a keyword to return some value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Ex: return result;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Difference between parameter and argument?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Parameter</a:t>
            </a:r>
            <a:r>
              <a:rPr lang="en-US"/>
              <a:t> is variable in the declaration of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Argument</a:t>
            </a:r>
            <a:r>
              <a:rPr lang="en-US"/>
              <a:t> is the actual value of this variable that gets passed to method.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 Define a method with two parameters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int Sum(int num1, int num2)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{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  return num1 + num2;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// Call the method using two arguments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var ret = Sum(2, 3);</a:t>
            </a:r>
            <a:endParaRPr/>
          </a:p>
        </p:txBody>
      </p:sp>
      <p:sp>
        <p:nvSpPr>
          <p:cNvPr id="193" name="Google Shape;19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194" name="Google Shape;19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195" name="Google Shape;19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 types based on return type and parameters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677300" y="2160600"/>
            <a:ext cx="5915400" cy="872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without return type and without parameters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77303" y="3163475"/>
            <a:ext cx="5513700" cy="872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with return type and without parameters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77303" y="4166375"/>
            <a:ext cx="5513700" cy="872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without return type and with parameters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677302" y="5169275"/>
            <a:ext cx="5634300" cy="872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with out return type and with parameters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206" name="Google Shape;206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07" name="Google Shape;207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Method with out return type and without parameters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void add(){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int c = a+ b;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System.out.println("addition val: "+c);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}</a:t>
            </a:r>
            <a:endParaRPr/>
          </a:p>
        </p:txBody>
      </p:sp>
      <p:sp>
        <p:nvSpPr>
          <p:cNvPr id="214" name="Google Shape;21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8/21/2015</a:t>
            </a:r>
            <a:endParaRPr/>
          </a:p>
        </p:txBody>
      </p:sp>
      <p:sp>
        <p:nvSpPr>
          <p:cNvPr id="215" name="Google Shape;21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MangaRao</a:t>
            </a:r>
            <a:endParaRPr/>
          </a:p>
        </p:txBody>
      </p:sp>
      <p:sp>
        <p:nvSpPr>
          <p:cNvPr id="216" name="Google Shape;21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2015-08-27T02:48:38Z</dcterms:created>
  <dc:creator>Arepalli, Manga Rao</dc:creator>
</cp:coreProperties>
</file>