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CRmYHL+OMrUFpAgOh7J8oW9xC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regular.fntdata"/><Relationship Id="rId14" Type="http://schemas.openxmlformats.org/officeDocument/2006/relationships/slide" Target="slides/slide9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1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1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1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2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27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15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15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18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6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/>
              <a:t>Java variables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Variable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Variable is name of reserved area allocated in memory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1880" y="3200399"/>
            <a:ext cx="5210175" cy="2761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Declare variable???</a:t>
            </a:r>
            <a:endParaRPr/>
          </a:p>
        </p:txBody>
      </p:sp>
      <p:pic>
        <p:nvPicPr>
          <p:cNvPr descr="https://fbcdn-sphotos-c-a.akamaihd.net/hphotos-ak-xlt1/v/t1.0-9/12801697_991028854279326_4138666053357165577_n.jpg?oh=e03b8936a5d55a3dba2eb45c6d690cdb&amp;oe=5795F545&amp;__gda__=1469334612_4307027daaf56bb202611977b950bcc5" id="165" name="Google Shape;16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2787650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Types of Variable</a:t>
            </a:r>
            <a:endParaRPr b="1"/>
          </a:p>
        </p:txBody>
      </p:sp>
      <p:grpSp>
        <p:nvGrpSpPr>
          <p:cNvPr id="171" name="Google Shape;171;p4"/>
          <p:cNvGrpSpPr/>
          <p:nvPr/>
        </p:nvGrpSpPr>
        <p:grpSpPr>
          <a:xfrm>
            <a:off x="1298400" y="2573435"/>
            <a:ext cx="9595198" cy="3285929"/>
            <a:chOff x="3000" y="15972"/>
            <a:chExt cx="9595198" cy="3285929"/>
          </a:xfrm>
        </p:grpSpPr>
        <p:sp>
          <p:nvSpPr>
            <p:cNvPr id="172" name="Google Shape;172;p4"/>
            <p:cNvSpPr/>
            <p:nvPr/>
          </p:nvSpPr>
          <p:spPr>
            <a:xfrm>
              <a:off x="3000" y="15972"/>
              <a:ext cx="2925365" cy="777600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rgbClr val="8299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3000" y="15972"/>
              <a:ext cx="2925365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725" lIns="192000" spcFirstLastPara="1" rIns="192000" wrap="square" tIns="109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local variables</a:t>
              </a:r>
              <a:endParaRPr b="0" i="0" sz="27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3000" y="793572"/>
              <a:ext cx="2925365" cy="2508329"/>
            </a:xfrm>
            <a:prstGeom prst="rect">
              <a:avLst/>
            </a:prstGeom>
            <a:solidFill>
              <a:srgbClr val="D8DDC9">
                <a:alpha val="89803"/>
              </a:srgbClr>
            </a:solidFill>
            <a:ln cap="flat" cmpd="sng" w="15875">
              <a:solidFill>
                <a:srgbClr val="D8DDC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 txBox="1"/>
            <p:nvPr/>
          </p:nvSpPr>
          <p:spPr>
            <a:xfrm>
              <a:off x="3000" y="793572"/>
              <a:ext cx="2925365" cy="2508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6025" lIns="144000" spcFirstLastPara="1" rIns="192000" wrap="square" tIns="144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aramond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 variable that is declared inside the method  or the constructor or block</a:t>
              </a:r>
              <a:endParaRPr b="0" i="0" sz="2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337917" y="15972"/>
              <a:ext cx="2925365" cy="777600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rgbClr val="8299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 txBox="1"/>
            <p:nvPr/>
          </p:nvSpPr>
          <p:spPr>
            <a:xfrm>
              <a:off x="3337917" y="15972"/>
              <a:ext cx="2925365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725" lIns="192000" spcFirstLastPara="1" rIns="192000" wrap="square" tIns="109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instance variables</a:t>
              </a:r>
              <a:endParaRPr b="0" i="0" sz="27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337917" y="793572"/>
              <a:ext cx="2925365" cy="2508329"/>
            </a:xfrm>
            <a:prstGeom prst="rect">
              <a:avLst/>
            </a:prstGeom>
            <a:solidFill>
              <a:srgbClr val="D8DDC9">
                <a:alpha val="89803"/>
              </a:srgbClr>
            </a:solidFill>
            <a:ln cap="flat" cmpd="sng" w="15875">
              <a:solidFill>
                <a:srgbClr val="D8DDC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3337917" y="793572"/>
              <a:ext cx="2925365" cy="2508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6025" lIns="144000" spcFirstLastPara="1" rIns="192000" wrap="square" tIns="144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aramond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 variable that is declared inside the class and outside of the method. It is not declared as static</a:t>
              </a:r>
              <a:endParaRPr b="0" i="0" sz="2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672833" y="15972"/>
              <a:ext cx="2925365" cy="777600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rgbClr val="8299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6672833" y="15972"/>
              <a:ext cx="2925365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725" lIns="192000" spcFirstLastPara="1" rIns="192000" wrap="square" tIns="109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static variables</a:t>
              </a:r>
              <a:endParaRPr b="0" i="0" sz="27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6672833" y="793572"/>
              <a:ext cx="2925365" cy="2508329"/>
            </a:xfrm>
            <a:prstGeom prst="rect">
              <a:avLst/>
            </a:prstGeom>
            <a:solidFill>
              <a:srgbClr val="D8DDC9">
                <a:alpha val="89803"/>
              </a:srgbClr>
            </a:solidFill>
            <a:ln cap="flat" cmpd="sng" w="15875">
              <a:solidFill>
                <a:srgbClr val="D8DDC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 txBox="1"/>
            <p:nvPr/>
          </p:nvSpPr>
          <p:spPr>
            <a:xfrm>
              <a:off x="6672833" y="793572"/>
              <a:ext cx="2925365" cy="2508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6025" lIns="144000" spcFirstLastPara="1" rIns="192000" wrap="square" tIns="144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aramond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 variable that is declared as static. It can’t be local</a:t>
              </a:r>
              <a:endParaRPr b="0" i="0" sz="2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static methods doesn't allow non static variables.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Non static methods allow both static and non static variables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Understand the types of variables</a:t>
            </a: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class A{  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int data=50;//instance variable  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static int m=100;//static variable  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void method(){  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int n=90;//local variable  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}  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}//end of class  </a:t>
            </a:r>
            <a:endParaRPr/>
          </a:p>
          <a:p>
            <a:pPr indent="-123634" lvl="0" marL="28575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Best way of declaration of more than one variable</a:t>
            </a:r>
            <a:endParaRPr/>
          </a:p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Int a=10;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		int b=20;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		int c=30;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		int a=10,b=20,c=30;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There are different type of persons</a:t>
            </a:r>
            <a:endParaRPr/>
          </a:p>
        </p:txBody>
      </p:sp>
      <p:pic>
        <p:nvPicPr>
          <p:cNvPr id="207" name="Google Shape;20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8125" y="2711320"/>
            <a:ext cx="2415749" cy="301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may contain: text" id="212" name="Google Shape;21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4073" y="996287"/>
            <a:ext cx="4275727" cy="487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2015-08-10T11:42:36Z</dcterms:created>
  <dc:creator>Arepalli, Manga Rao</dc:creator>
</cp:coreProperties>
</file>