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command-line argument is an argument i.e. passed at the time of running the java program.</a:t>
            </a:r>
          </a:p>
          <a:p>
            <a:r>
              <a:rPr lang="en-US" dirty="0"/>
              <a:t>The arguments passed from the console can be received in the java program and it can be used as an input.</a:t>
            </a:r>
          </a:p>
          <a:p>
            <a:r>
              <a:rPr lang="en-US" dirty="0"/>
              <a:t>So, it provides a convenient way to check the behavior of the program for the different values. You can pass </a:t>
            </a:r>
            <a:r>
              <a:rPr lang="en-US" b="1" dirty="0"/>
              <a:t>N</a:t>
            </a:r>
            <a:r>
              <a:rPr lang="en-US" dirty="0"/>
              <a:t> (1,2,3 and so on) numbers of arguments from the command prompt.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CommandLineExample</a:t>
            </a:r>
            <a:r>
              <a:rPr lang="en-US" dirty="0"/>
              <a:t>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("Your first argument is: "+</a:t>
            </a:r>
            <a:r>
              <a:rPr lang="en-US" dirty="0" err="1"/>
              <a:t>args</a:t>
            </a:r>
            <a:r>
              <a:rPr lang="en-US" dirty="0"/>
              <a:t>[0]);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compile by &gt; </a:t>
            </a:r>
            <a:r>
              <a:rPr lang="en-US" dirty="0" err="1"/>
              <a:t>javac</a:t>
            </a:r>
            <a:r>
              <a:rPr lang="en-US" dirty="0"/>
              <a:t> CommandLineExample.java  </a:t>
            </a:r>
          </a:p>
          <a:p>
            <a:r>
              <a:rPr lang="en-US" dirty="0"/>
              <a:t>run by &gt; java </a:t>
            </a:r>
            <a:r>
              <a:rPr lang="en-US" dirty="0" err="1"/>
              <a:t>CommandLineExample</a:t>
            </a:r>
            <a:r>
              <a:rPr lang="en-US" dirty="0"/>
              <a:t> </a:t>
            </a:r>
            <a:r>
              <a:rPr lang="en-US" dirty="0" err="1" smtClean="0"/>
              <a:t>MangaRao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command-line argument that prints all the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args.length;i</a:t>
            </a:r>
            <a:r>
              <a:rPr lang="en-US" dirty="0"/>
              <a:t>++)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</a:t>
            </a:r>
          </a:p>
          <a:p>
            <a:endParaRPr lang="en-US" dirty="0" smtClean="0"/>
          </a:p>
          <a:p>
            <a:r>
              <a:rPr lang="en-US" dirty="0"/>
              <a:t>compile by &gt; </a:t>
            </a:r>
            <a:r>
              <a:rPr lang="en-US" dirty="0" err="1"/>
              <a:t>javac</a:t>
            </a:r>
            <a:r>
              <a:rPr lang="en-US" dirty="0"/>
              <a:t> A.java  </a:t>
            </a:r>
          </a:p>
          <a:p>
            <a:r>
              <a:rPr lang="en-US" dirty="0"/>
              <a:t>run by &gt; java A </a:t>
            </a:r>
            <a:r>
              <a:rPr lang="en-US" dirty="0" smtClean="0"/>
              <a:t> </a:t>
            </a:r>
            <a:r>
              <a:rPr lang="en-US" dirty="0" err="1" smtClean="0"/>
              <a:t>MangaRao</a:t>
            </a:r>
            <a:r>
              <a:rPr lang="en-US" dirty="0"/>
              <a:t> </a:t>
            </a:r>
            <a:r>
              <a:rPr lang="en-US" dirty="0" smtClean="0"/>
              <a:t>HYD KPY 500018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Command Line Arguments Using IDE (Eclipse)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Debug Configuration</a:t>
            </a:r>
          </a:p>
          <a:p>
            <a:r>
              <a:rPr lang="en-US" dirty="0" smtClean="0"/>
              <a:t>Select the Program Arguments selection</a:t>
            </a:r>
          </a:p>
          <a:p>
            <a:r>
              <a:rPr lang="en-US" dirty="0" smtClean="0"/>
              <a:t>Input the values</a:t>
            </a:r>
          </a:p>
          <a:p>
            <a:r>
              <a:rPr lang="en-US" dirty="0" smtClean="0"/>
              <a:t>Apply Changes</a:t>
            </a:r>
          </a:p>
          <a:p>
            <a:r>
              <a:rPr lang="en-US" dirty="0" smtClean="0"/>
              <a:t>Run/Debug the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472" y="163346"/>
            <a:ext cx="7342632" cy="58786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find addition of two given numbers </a:t>
            </a:r>
            <a:r>
              <a:rPr lang="en-US" smtClean="0"/>
              <a:t>from command prompt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Additon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of two numbers 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92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</TotalTime>
  <Words>184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Facet</vt:lpstr>
      <vt:lpstr>Command Line Arguments </vt:lpstr>
      <vt:lpstr>Command Line Arguments</vt:lpstr>
      <vt:lpstr>Example</vt:lpstr>
      <vt:lpstr>Example of command-line argument that prints all the values </vt:lpstr>
      <vt:lpstr>Passing Command Line Arguments Using IDE (Eclipse)</vt:lpstr>
      <vt:lpstr> </vt:lpstr>
      <vt:lpstr>Program to find addition of two given numbers from command prompt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Arguments </dc:title>
  <dc:creator>Arepalli, Manga Rao</dc:creator>
  <cp:lastModifiedBy>Arepalli, Manga Rao</cp:lastModifiedBy>
  <cp:revision>2</cp:revision>
  <dcterms:created xsi:type="dcterms:W3CDTF">2015-09-15T09:04:12Z</dcterms:created>
  <dcterms:modified xsi:type="dcterms:W3CDTF">2017-05-08T06:32:21Z</dcterms:modified>
</cp:coreProperties>
</file>