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467" r:id="rId2"/>
    <p:sldId id="465" r:id="rId3"/>
    <p:sldId id="468" r:id="rId4"/>
    <p:sldId id="4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0CE6-113C-4257-BFB5-07F2B3308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78F1-991A-42EB-B932-0CEDF168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47892-AF92-4270-AB39-369496028CA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47892-AF92-4270-AB39-369496028CA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47892-AF92-4270-AB39-369496028CA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89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47892-AF92-4270-AB39-369496028CA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33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5948-BD26-450F-86CE-12D00F65950A}" type="datetime1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1751-5DE7-4B52-B351-6B6B38D52B80}" type="datetime1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58D7-3325-4839-8299-D767FDCB120F}" type="datetime1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C775-2CD5-498F-BA03-BBA883F637A1}" type="datetime1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88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EF01-1312-49FD-A624-2C527218A2F6}" type="datetime1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9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A40-64E1-476F-B3EE-EEAE1ABF01D0}" type="datetime1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A04F-9E69-421F-BA07-D25156A3A1F9}" type="datetime1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4703-873F-4602-9310-1E40D1D00929}" type="datetime1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9C2D-3BEF-4BED-A93A-D21C42C11B94}" type="datetime1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312-1E57-4004-8253-7499B49D7F02}" type="datetime1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2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E822-C9DA-441C-A1DF-63F5F04B0C8D}" type="datetime1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524D-F5E2-4105-BD04-B387B15E67A6}" type="datetime1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DEFECT FORECASTING, DETECTION AND PREVENTION MECHANISMS FOR IN-APPENDAGE AND UNDER DEVELOPMENT SOFTWARE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816B-8362-4925-9823-AC0387699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245" y="808550"/>
            <a:ext cx="10547797" cy="0"/>
          </a:xfrm>
          <a:prstGeom prst="line">
            <a:avLst/>
          </a:prstGeom>
          <a:ln w="50800" cap="sq" cmpd="dbl">
            <a:solidFill>
              <a:srgbClr val="002060"/>
            </a:solidFill>
          </a:ln>
          <a:effectLst>
            <a:outerShdw blurRad="101600" dist="50800" dir="5400000" algn="t" rotWithShape="0">
              <a:prstClr val="black">
                <a:alpha val="9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1376" y="392699"/>
            <a:ext cx="983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Down-casting may cause possible loss of actual value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0" y="0"/>
            <a:ext cx="798490" cy="6858000"/>
          </a:xfrm>
          <a:prstGeom prst="flowChartPredefinedProcess">
            <a:avLst/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DEFECT FORECASTING, DETECTION AND PREVENTION MECHANISMS FOR IN-APPENDAGE AND UNDER DEVELOPMENT SOFTWARE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1816B-8362-4925-9823-AC0387699B5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BCEE211-9279-4810-AE22-9EA47E55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376" y="858467"/>
            <a:ext cx="10512424" cy="601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Possible loss of actual value occurs when high value is assigned to the variable than it can hold which may result a defect. Best practice is to use higher range data type as per the requirement.</a:t>
            </a:r>
          </a:p>
          <a:p>
            <a:pPr marL="0" indent="0">
              <a:buNone/>
            </a:pPr>
            <a:r>
              <a:rPr lang="en-US" sz="1800" b="1" dirty="0"/>
              <a:t>Non-Compliant code: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Compliant code with finally method: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B9DC8-DA00-425E-8B94-730E8CDD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7187"/>
            <a:ext cx="6185218" cy="202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E9A76-58B8-4BB0-B45B-109E480D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3108"/>
            <a:ext cx="6204269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245" y="808550"/>
            <a:ext cx="10547797" cy="0"/>
          </a:xfrm>
          <a:prstGeom prst="line">
            <a:avLst/>
          </a:prstGeom>
          <a:ln w="50800" cap="sq" cmpd="dbl">
            <a:solidFill>
              <a:srgbClr val="002060"/>
            </a:solidFill>
          </a:ln>
          <a:effectLst>
            <a:outerShdw blurRad="101600" dist="50800" dir="5400000" algn="t" rotWithShape="0">
              <a:prstClr val="black">
                <a:alpha val="9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1376" y="392699"/>
            <a:ext cx="983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Released resource should not be used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0" y="0"/>
            <a:ext cx="798490" cy="6858000"/>
          </a:xfrm>
          <a:prstGeom prst="flowChartPredefinedProcess">
            <a:avLst/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DEFECT FORECASTING, DETECTION AND PREVENTION MECHANISMS FOR IN-APPENDAGE AND UNDER DEVELOPMENT SOFTWARE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1816B-8362-4925-9823-AC0387699B5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BCEE211-9279-4810-AE22-9EA47E55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376" y="858467"/>
            <a:ext cx="10512424" cy="601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All methods accessing closed SQL connections, Data Streams, Sessions is invalid which leads to incorrect result and a defect. The best practice is close resource objects at the end or use Auto Closeable feature added in Java 7</a:t>
            </a:r>
            <a:r>
              <a:rPr lang="en-US" sz="1600" baseline="30000" dirty="0"/>
              <a:t>th</a:t>
            </a:r>
            <a:r>
              <a:rPr lang="en-US" sz="1600" dirty="0"/>
              <a:t> version.</a:t>
            </a:r>
          </a:p>
          <a:p>
            <a:pPr marL="0" indent="0">
              <a:buNone/>
            </a:pPr>
            <a:r>
              <a:rPr lang="en-US" sz="1800" b="1" dirty="0"/>
              <a:t>Non-Compliant code: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Compliant code with finally method: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9896588-B8C3-44E9-9783-B0E9C144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44955"/>
            <a:ext cx="6502734" cy="1251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1F70A6-EACA-4277-86B0-3EBC34CF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90" y="1716995"/>
            <a:ext cx="598835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245" y="808550"/>
            <a:ext cx="10547797" cy="0"/>
          </a:xfrm>
          <a:prstGeom prst="line">
            <a:avLst/>
          </a:prstGeom>
          <a:ln w="50800" cap="sq" cmpd="dbl">
            <a:solidFill>
              <a:srgbClr val="002060"/>
            </a:solidFill>
          </a:ln>
          <a:effectLst>
            <a:outerShdw blurRad="101600" dist="50800" dir="5400000" algn="t" rotWithShape="0">
              <a:prstClr val="black">
                <a:alpha val="9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1376" y="392699"/>
            <a:ext cx="983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== operator for objects content comparison is not recommended 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0" y="0"/>
            <a:ext cx="798490" cy="6858000"/>
          </a:xfrm>
          <a:prstGeom prst="flowChartPredefinedProcess">
            <a:avLst/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DEFECT FORECASTING, DETECTION AND PREVENTION MECHANISMS FOR IN-APPENDAGE AND UNDER DEVELOPMENT SOFTWARE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1816B-8362-4925-9823-AC0387699B5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BCEE211-9279-4810-AE22-9EA47E55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376" y="858467"/>
            <a:ext cx="10512424" cy="601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“==“ operator usage in the wrong place in the code may give unexpected/false results and which may lead to a  defect. “==“ operator compares references of the objects but not the content. For string values comparison, equals() method should be used.</a:t>
            </a:r>
          </a:p>
          <a:p>
            <a:pPr marL="0" indent="0">
              <a:buNone/>
            </a:pPr>
            <a:r>
              <a:rPr lang="en-US" sz="1800" b="1" dirty="0"/>
              <a:t>Non-Compliant code: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Compliant code with finally method: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95A27-138E-471C-9EA4-09684488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83" y="2056304"/>
            <a:ext cx="7455283" cy="147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42376-8707-4C9A-9C81-64ECD44E0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83" y="3968710"/>
            <a:ext cx="8547539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245" y="808550"/>
            <a:ext cx="10547797" cy="0"/>
          </a:xfrm>
          <a:prstGeom prst="line">
            <a:avLst/>
          </a:prstGeom>
          <a:ln w="50800" cap="sq" cmpd="dbl">
            <a:solidFill>
              <a:srgbClr val="002060"/>
            </a:solidFill>
          </a:ln>
          <a:effectLst>
            <a:outerShdw blurRad="101600" dist="50800" dir="5400000" algn="t" rotWithShape="0">
              <a:prstClr val="black">
                <a:alpha val="9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1376" y="392699"/>
            <a:ext cx="983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Null Pointer Issue without null check on Object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0" y="0"/>
            <a:ext cx="798490" cy="6858000"/>
          </a:xfrm>
          <a:prstGeom prst="flowChartPredefinedProcess">
            <a:avLst/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DEFECT FORECASTING, DETECTION AND PREVENTION MECHANISMS FOR IN-APPENDAGE AND UNDER DEVELOPMENT SOFTWARE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1816B-8362-4925-9823-AC0387699B5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BCEE211-9279-4810-AE22-9EA47E55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376" y="858467"/>
            <a:ext cx="10512424" cy="601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NullPointerException issue occurs when the program attempts to use an object that refers to the null value at runtime of the program and which may lead to a defect. The best practice is to have a null check before performing any action on the object.</a:t>
            </a:r>
          </a:p>
          <a:p>
            <a:pPr marL="0" indent="0">
              <a:buNone/>
            </a:pPr>
            <a:r>
              <a:rPr lang="en-US" sz="1800" b="1" dirty="0"/>
              <a:t>Non-Compliant code: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Compliant code with finally method: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371FC-E86F-4CD8-82AC-F4F9F300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6" y="4338526"/>
            <a:ext cx="9404833" cy="14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8B4BF-C999-4322-A37C-EC17DF061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26" y="2143085"/>
            <a:ext cx="8909508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307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Arepalli, Manga Rao</dc:creator>
  <cp:lastModifiedBy>Arepalli, Manga Rao</cp:lastModifiedBy>
  <cp:revision>1</cp:revision>
  <dcterms:created xsi:type="dcterms:W3CDTF">2020-07-09T14:58:25Z</dcterms:created>
  <dcterms:modified xsi:type="dcterms:W3CDTF">2020-07-09T14:59:25Z</dcterms:modified>
</cp:coreProperties>
</file>