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839" r:id="rId5"/>
  </p:sldMasterIdLst>
  <p:notesMasterIdLst>
    <p:notesMasterId r:id="rId41"/>
  </p:notesMasterIdLst>
  <p:handoutMasterIdLst>
    <p:handoutMasterId r:id="rId42"/>
  </p:handoutMasterIdLst>
  <p:sldIdLst>
    <p:sldId id="1193" r:id="rId6"/>
    <p:sldId id="1194" r:id="rId7"/>
    <p:sldId id="1198" r:id="rId8"/>
    <p:sldId id="1199" r:id="rId9"/>
    <p:sldId id="1200" r:id="rId10"/>
    <p:sldId id="1201" r:id="rId11"/>
    <p:sldId id="1202" r:id="rId12"/>
    <p:sldId id="1203" r:id="rId13"/>
    <p:sldId id="1204" r:id="rId14"/>
    <p:sldId id="1195" r:id="rId15"/>
    <p:sldId id="1196" r:id="rId16"/>
    <p:sldId id="1197" r:id="rId17"/>
    <p:sldId id="1213" r:id="rId18"/>
    <p:sldId id="1205" r:id="rId19"/>
    <p:sldId id="1206" r:id="rId20"/>
    <p:sldId id="1208" r:id="rId21"/>
    <p:sldId id="1209" r:id="rId22"/>
    <p:sldId id="1210" r:id="rId23"/>
    <p:sldId id="1207" r:id="rId24"/>
    <p:sldId id="1211" r:id="rId25"/>
    <p:sldId id="1214" r:id="rId26"/>
    <p:sldId id="1215" r:id="rId27"/>
    <p:sldId id="1216" r:id="rId28"/>
    <p:sldId id="1217" r:id="rId29"/>
    <p:sldId id="1218" r:id="rId30"/>
    <p:sldId id="1219" r:id="rId31"/>
    <p:sldId id="1220" r:id="rId32"/>
    <p:sldId id="1221" r:id="rId33"/>
    <p:sldId id="1222" r:id="rId34"/>
    <p:sldId id="1223" r:id="rId35"/>
    <p:sldId id="1224" r:id="rId36"/>
    <p:sldId id="1225" r:id="rId37"/>
    <p:sldId id="1212" r:id="rId38"/>
    <p:sldId id="959" r:id="rId39"/>
    <p:sldId id="600" r:id="rId40"/>
  </p:sldIdLst>
  <p:sldSz cx="12192000" cy="6858000"/>
  <p:notesSz cx="7010400" cy="9163050"/>
  <p:custDataLst>
    <p:tags r:id="rId4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5" userDrawn="1">
          <p15:clr>
            <a:srgbClr val="A4A3A4"/>
          </p15:clr>
        </p15:guide>
        <p15:guide id="2" pos="2341" userDrawn="1">
          <p15:clr>
            <a:srgbClr val="A4A3A4"/>
          </p15:clr>
        </p15:guide>
      </p15:sldGuideLst>
    </p:ext>
    <p:ext uri="{2D200454-40CA-4A62-9FC3-DE9A4176ACB9}">
      <p15:notesGuideLst xmlns:p15="http://schemas.microsoft.com/office/powerpoint/2012/main">
        <p15:guide id="1" orient="horz" pos="2886">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B"/>
    <a:srgbClr val="E9EAEC"/>
    <a:srgbClr val="E5E5E6"/>
    <a:srgbClr val="E5F0F9"/>
    <a:srgbClr val="C3B7B1"/>
    <a:srgbClr val="F2FF8B"/>
    <a:srgbClr val="999E6F"/>
    <a:srgbClr val="C3D7A4"/>
    <a:srgbClr val="8DC63F"/>
    <a:srgbClr val="005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9916" autoAdjust="0"/>
  </p:normalViewPr>
  <p:slideViewPr>
    <p:cSldViewPr>
      <p:cViewPr varScale="1">
        <p:scale>
          <a:sx n="76" d="100"/>
          <a:sy n="76" d="100"/>
        </p:scale>
        <p:origin x="100" y="56"/>
      </p:cViewPr>
      <p:guideLst>
        <p:guide orient="horz" pos="1265"/>
        <p:guide pos="2341"/>
      </p:guideLst>
    </p:cSldViewPr>
  </p:slideViewPr>
  <p:outlineViewPr>
    <p:cViewPr>
      <p:scale>
        <a:sx n="50" d="100"/>
        <a:sy n="50" d="100"/>
      </p:scale>
      <p:origin x="0" y="146616"/>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169" d="100"/>
          <a:sy n="169" d="100"/>
        </p:scale>
        <p:origin x="4816" y="216"/>
      </p:cViewPr>
      <p:guideLst>
        <p:guide orient="horz" pos="288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58153"/>
          </a:xfrm>
          <a:prstGeom prst="rect">
            <a:avLst/>
          </a:prstGeom>
        </p:spPr>
        <p:txBody>
          <a:bodyPr vert="horz" lIns="91440" tIns="45720" rIns="91440" bIns="45720" rtlCol="0"/>
          <a:lstStyle>
            <a:lvl1pPr algn="r">
              <a:defRPr sz="1200"/>
            </a:lvl1pPr>
          </a:lstStyle>
          <a:p>
            <a:fld id="{E96464AD-05EA-48DF-8D3C-8C95E1A0EB61}" type="datetimeFigureOut">
              <a:rPr lang="en-US" smtClean="0"/>
              <a:t>5/27/2019</a:t>
            </a:fld>
            <a:endParaRPr lang="en-US" dirty="0"/>
          </a:p>
        </p:txBody>
      </p:sp>
      <p:sp>
        <p:nvSpPr>
          <p:cNvPr id="4" name="Footer Placeholder 3"/>
          <p:cNvSpPr>
            <a:spLocks noGrp="1"/>
          </p:cNvSpPr>
          <p:nvPr>
            <p:ph type="ftr" sz="quarter" idx="2"/>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03307"/>
            <a:ext cx="3037840" cy="458153"/>
          </a:xfrm>
          <a:prstGeom prst="rect">
            <a:avLst/>
          </a:prstGeom>
        </p:spPr>
        <p:txBody>
          <a:bodyPr vert="horz" lIns="91440" tIns="45720" rIns="91440" bIns="45720" rtlCol="0" anchor="b"/>
          <a:lstStyle>
            <a:lvl1pPr algn="r">
              <a:defRPr sz="1200"/>
            </a:lvl1pPr>
          </a:lstStyle>
          <a:p>
            <a:fld id="{B8E50D77-BE29-4F6E-9E97-D5DE771DDAFF}" type="slidenum">
              <a:rPr lang="en-US" smtClean="0"/>
              <a:t>‹#›</a:t>
            </a:fld>
            <a:endParaRPr lang="en-US" dirty="0"/>
          </a:p>
        </p:txBody>
      </p:sp>
    </p:spTree>
    <p:extLst>
      <p:ext uri="{BB962C8B-B14F-4D97-AF65-F5344CB8AC3E}">
        <p14:creationId xmlns:p14="http://schemas.microsoft.com/office/powerpoint/2010/main" val="209617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58153"/>
          </a:xfrm>
          <a:prstGeom prst="rect">
            <a:avLst/>
          </a:prstGeom>
        </p:spPr>
        <p:txBody>
          <a:bodyPr vert="horz" lIns="91440" tIns="45720" rIns="91440" bIns="45720" rtlCol="0"/>
          <a:lstStyle>
            <a:lvl1pPr algn="r">
              <a:defRPr sz="1200"/>
            </a:lvl1pPr>
          </a:lstStyle>
          <a:p>
            <a:fld id="{25D3F727-A02B-4696-AF70-5E10A4107E37}" type="datetimeFigureOut">
              <a:rPr lang="en-US" smtClean="0"/>
              <a:t>5/27/2019</a:t>
            </a:fld>
            <a:endParaRPr lang="en-US" dirty="0"/>
          </a:p>
        </p:txBody>
      </p:sp>
      <p:sp>
        <p:nvSpPr>
          <p:cNvPr id="4" name="Slide Image Placeholder 3"/>
          <p:cNvSpPr>
            <a:spLocks noGrp="1" noRot="1" noChangeAspect="1"/>
          </p:cNvSpPr>
          <p:nvPr>
            <p:ph type="sldImg" idx="2"/>
          </p:nvPr>
        </p:nvSpPr>
        <p:spPr>
          <a:xfrm>
            <a:off x="452438" y="687388"/>
            <a:ext cx="6105525" cy="3435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52449"/>
            <a:ext cx="5608320" cy="41233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03307"/>
            <a:ext cx="3037840" cy="458153"/>
          </a:xfrm>
          <a:prstGeom prst="rect">
            <a:avLst/>
          </a:prstGeom>
        </p:spPr>
        <p:txBody>
          <a:bodyPr vert="horz" lIns="91440" tIns="45720" rIns="91440" bIns="45720" rtlCol="0" anchor="b"/>
          <a:lstStyle>
            <a:lvl1pPr algn="r">
              <a:defRPr sz="1200"/>
            </a:lvl1pPr>
          </a:lstStyle>
          <a:p>
            <a:fld id="{5937AFB2-63FE-4D27-8529-EF9C55DBAEBB}" type="slidenum">
              <a:rPr lang="en-US" smtClean="0"/>
              <a:t>‹#›</a:t>
            </a:fld>
            <a:endParaRPr lang="en-US" dirty="0"/>
          </a:p>
        </p:txBody>
      </p:sp>
    </p:spTree>
    <p:extLst>
      <p:ext uri="{BB962C8B-B14F-4D97-AF65-F5344CB8AC3E}">
        <p14:creationId xmlns:p14="http://schemas.microsoft.com/office/powerpoint/2010/main" val="23589465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line &amp; Content">
    <p:spTree>
      <p:nvGrpSpPr>
        <p:cNvPr id="1" name=""/>
        <p:cNvGrpSpPr/>
        <p:nvPr/>
      </p:nvGrpSpPr>
      <p:grpSpPr>
        <a:xfrm>
          <a:off x="0" y="0"/>
          <a:ext cx="0" cy="0"/>
          <a:chOff x="0" y="0"/>
          <a:chExt cx="0" cy="0"/>
        </a:xfrm>
      </p:grpSpPr>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Rectangle 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9"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0" name="Text Placeholder 2"/>
          <p:cNvSpPr>
            <a:spLocks noGrp="1"/>
          </p:cNvSpPr>
          <p:nvPr>
            <p:ph idx="1"/>
          </p:nvPr>
        </p:nvSpPr>
        <p:spPr>
          <a:xfrm>
            <a:off x="609600" y="1219202"/>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12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 No images">
    <p:spTree>
      <p:nvGrpSpPr>
        <p:cNvPr id="1" name=""/>
        <p:cNvGrpSpPr/>
        <p:nvPr/>
      </p:nvGrpSpPr>
      <p:grpSpPr>
        <a:xfrm>
          <a:off x="0" y="0"/>
          <a:ext cx="0" cy="0"/>
          <a:chOff x="0" y="0"/>
          <a:chExt cx="0" cy="0"/>
        </a:xfrm>
      </p:grpSpPr>
      <p:sp>
        <p:nvSpPr>
          <p:cNvPr id="3" name="Title 3"/>
          <p:cNvSpPr>
            <a:spLocks noGrp="1"/>
          </p:cNvSpPr>
          <p:nvPr>
            <p:ph type="title"/>
          </p:nvPr>
        </p:nvSpPr>
        <p:spPr>
          <a:xfrm>
            <a:off x="609956" y="381002"/>
            <a:ext cx="8915045" cy="524999"/>
          </a:xfrm>
        </p:spPr>
        <p:txBody>
          <a:bodyPr/>
          <a:lstStyle/>
          <a:p>
            <a:r>
              <a:rPr lang="en-US" sz="1800"/>
              <a:t>Click to edit Master title style</a:t>
            </a:r>
            <a:endParaRPr lang="en-US" sz="1200" b="0" dirty="0"/>
          </a:p>
        </p:txBody>
      </p:sp>
      <p:grpSp>
        <p:nvGrpSpPr>
          <p:cNvPr id="9" name="Group 8"/>
          <p:cNvGrpSpPr/>
          <p:nvPr userDrawn="1"/>
        </p:nvGrpSpPr>
        <p:grpSpPr>
          <a:xfrm>
            <a:off x="4063999" y="1464735"/>
            <a:ext cx="4064000" cy="3031067"/>
            <a:chOff x="4063999" y="1431141"/>
            <a:chExt cx="4064000" cy="2820379"/>
          </a:xfrm>
        </p:grpSpPr>
        <p:cxnSp>
          <p:nvCxnSpPr>
            <p:cNvPr id="10" name="Straight Connector 9"/>
            <p:cNvCxnSpPr/>
            <p:nvPr/>
          </p:nvCxnSpPr>
          <p:spPr>
            <a:xfrm>
              <a:off x="4063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27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4" name="Rectangle 13"/>
          <p:cNvSpPr/>
          <p:nvPr userDrawn="1"/>
        </p:nvSpPr>
        <p:spPr>
          <a:xfrm>
            <a:off x="8656607" y="1490134"/>
            <a:ext cx="2985060" cy="425262"/>
          </a:xfrm>
          <a:prstGeom prst="rect">
            <a:avLst/>
          </a:prstGeom>
          <a:noFill/>
          <a:ln w="19050">
            <a:solidFill>
              <a:schemeClr val="accent3">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3"/>
                </a:solidFill>
              </a:rPr>
              <a:t>THE BENEFIT</a:t>
            </a:r>
          </a:p>
        </p:txBody>
      </p:sp>
      <p:sp>
        <p:nvSpPr>
          <p:cNvPr id="15" name="Rectangle 14"/>
          <p:cNvSpPr/>
          <p:nvPr userDrawn="1"/>
        </p:nvSpPr>
        <p:spPr>
          <a:xfrm>
            <a:off x="524934" y="1490134"/>
            <a:ext cx="2985060" cy="425262"/>
          </a:xfrm>
          <a:prstGeom prst="rect">
            <a:avLst/>
          </a:prstGeom>
          <a:noFill/>
          <a:ln w="19050">
            <a:solidFill>
              <a:schemeClr val="accent1">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1"/>
                </a:solidFill>
                <a:cs typeface="Calibri"/>
              </a:rPr>
              <a:t>THE CHALLENGE</a:t>
            </a:r>
          </a:p>
        </p:txBody>
      </p:sp>
      <p:sp>
        <p:nvSpPr>
          <p:cNvPr id="16" name="Rectangle 15"/>
          <p:cNvSpPr/>
          <p:nvPr userDrawn="1"/>
        </p:nvSpPr>
        <p:spPr>
          <a:xfrm>
            <a:off x="4603470" y="1490134"/>
            <a:ext cx="2985060" cy="425262"/>
          </a:xfrm>
          <a:prstGeom prst="rect">
            <a:avLst/>
          </a:prstGeom>
          <a:noFill/>
          <a:ln w="19050">
            <a:solidFill>
              <a:schemeClr val="accent5">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5"/>
                </a:solidFill>
                <a:cs typeface="Calibri"/>
              </a:rPr>
              <a:t>THE SOLUTION</a:t>
            </a:r>
          </a:p>
        </p:txBody>
      </p:sp>
      <p:sp>
        <p:nvSpPr>
          <p:cNvPr id="24" name="Text Placeholder 2"/>
          <p:cNvSpPr>
            <a:spLocks noGrp="1"/>
          </p:cNvSpPr>
          <p:nvPr>
            <p:ph type="body" idx="28" hasCustomPrompt="1"/>
          </p:nvPr>
        </p:nvSpPr>
        <p:spPr>
          <a:xfrm>
            <a:off x="609600" y="76200"/>
            <a:ext cx="891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5" name="Rectangle 2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26" name="Picture Placeholder 15"/>
          <p:cNvSpPr>
            <a:spLocks noGrp="1"/>
          </p:cNvSpPr>
          <p:nvPr>
            <p:ph type="pic" sz="quarter" idx="12" hasCustomPrompt="1"/>
          </p:nvPr>
        </p:nvSpPr>
        <p:spPr>
          <a:xfrm>
            <a:off x="9923889" y="67802"/>
            <a:ext cx="1717779" cy="1076177"/>
          </a:xfrm>
          <a:prstGeom prst="rect">
            <a:avLst/>
          </a:prstGeom>
          <a:solidFill>
            <a:schemeClr val="tx1">
              <a:lumMod val="20000"/>
              <a:lumOff val="80000"/>
            </a:schemeClr>
          </a:solidFill>
        </p:spPr>
        <p:txBody>
          <a:bodyPr>
            <a:normAutofit/>
          </a:bodyPr>
          <a:lstStyle>
            <a:lvl1pPr marL="0" indent="0" algn="ctr">
              <a:buNone/>
              <a:defRPr sz="1050" baseline="0">
                <a:solidFill>
                  <a:schemeClr val="bg1"/>
                </a:solidFill>
              </a:defRPr>
            </a:lvl1pPr>
          </a:lstStyle>
          <a:p>
            <a:r>
              <a:rPr lang="en-US" dirty="0"/>
              <a:t>Client logo if can share</a:t>
            </a:r>
          </a:p>
        </p:txBody>
      </p:sp>
      <p:sp>
        <p:nvSpPr>
          <p:cNvPr id="27" name="Content Placeholder 3"/>
          <p:cNvSpPr>
            <a:spLocks noGrp="1"/>
          </p:cNvSpPr>
          <p:nvPr>
            <p:ph sz="quarter" idx="29" hasCustomPrompt="1"/>
          </p:nvPr>
        </p:nvSpPr>
        <p:spPr>
          <a:xfrm>
            <a:off x="542366"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
        <p:nvSpPr>
          <p:cNvPr id="30" name="Content Placeholder 3"/>
          <p:cNvSpPr>
            <a:spLocks noGrp="1"/>
          </p:cNvSpPr>
          <p:nvPr>
            <p:ph sz="quarter" idx="30" hasCustomPrompt="1"/>
          </p:nvPr>
        </p:nvSpPr>
        <p:spPr>
          <a:xfrm>
            <a:off x="4643720"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
        <p:nvSpPr>
          <p:cNvPr id="31" name="Content Placeholder 3"/>
          <p:cNvSpPr>
            <a:spLocks noGrp="1"/>
          </p:cNvSpPr>
          <p:nvPr>
            <p:ph sz="quarter" idx="31" hasCustomPrompt="1"/>
          </p:nvPr>
        </p:nvSpPr>
        <p:spPr>
          <a:xfrm>
            <a:off x="8677837"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Large Image">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3048000" y="0"/>
            <a:ext cx="9144000" cy="6858000"/>
          </a:xfrm>
          <a:solidFill>
            <a:schemeClr val="tx1">
              <a:lumMod val="20000"/>
              <a:lumOff val="80000"/>
            </a:schemeClr>
          </a:solidFill>
        </p:spPr>
        <p:txBody>
          <a:bodyPr tIns="548640"/>
          <a:lstStyle>
            <a:lvl1pPr marL="0" indent="0" algn="ctr">
              <a:buNone/>
              <a:defRPr sz="1500" baseline="0">
                <a:solidFill>
                  <a:schemeClr val="bg1"/>
                </a:solidFill>
              </a:defRPr>
            </a:lvl1pPr>
          </a:lstStyle>
          <a:p>
            <a:r>
              <a:rPr lang="en-US" dirty="0"/>
              <a:t>Image Placeholder</a:t>
            </a:r>
          </a:p>
          <a:p>
            <a:r>
              <a:rPr lang="en-US" dirty="0"/>
              <a:t>19.05 cm x 25.4 cm (7.5 in x 10 in) </a:t>
            </a:r>
          </a:p>
        </p:txBody>
      </p:sp>
      <p:sp>
        <p:nvSpPr>
          <p:cNvPr id="10" name="Title Placeholder 1"/>
          <p:cNvSpPr>
            <a:spLocks noGrp="1"/>
          </p:cNvSpPr>
          <p:nvPr>
            <p:ph type="title" hasCustomPrompt="1"/>
          </p:nvPr>
        </p:nvSpPr>
        <p:spPr>
          <a:xfrm>
            <a:off x="609956" y="381000"/>
            <a:ext cx="2285645" cy="5791200"/>
          </a:xfrm>
          <a:prstGeom prst="rect">
            <a:avLst/>
          </a:prstGeom>
        </p:spPr>
        <p:txBody>
          <a:bodyPr vert="horz" lIns="0" tIns="0" rIns="0" bIns="274320" rtlCol="0" anchor="ctr" anchorCtr="0">
            <a:noAutofit/>
          </a:bodyPr>
          <a:lstStyle>
            <a:lvl1pPr>
              <a:defRPr baseline="0"/>
            </a:lvl1pPr>
          </a:lstStyle>
          <a:p>
            <a:r>
              <a:rPr lang="en-US" dirty="0"/>
              <a:t>Click to add statement of primary benefit with impactful image to support.</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 5 or les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3" name="Picture Placeholder 2"/>
          <p:cNvSpPr>
            <a:spLocks noGrp="1"/>
          </p:cNvSpPr>
          <p:nvPr>
            <p:ph type="pic" sz="quarter" idx="32" hasCustomPrompt="1"/>
          </p:nvPr>
        </p:nvSpPr>
        <p:spPr>
          <a:xfrm>
            <a:off x="2881269"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6" name="Picture Placeholder 2"/>
          <p:cNvSpPr>
            <a:spLocks noGrp="1"/>
          </p:cNvSpPr>
          <p:nvPr>
            <p:ph type="pic" sz="quarter" idx="35" hasCustomPrompt="1"/>
          </p:nvPr>
        </p:nvSpPr>
        <p:spPr>
          <a:xfrm>
            <a:off x="515293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9" name="Picture Placeholder 2"/>
          <p:cNvSpPr>
            <a:spLocks noGrp="1"/>
          </p:cNvSpPr>
          <p:nvPr>
            <p:ph type="pic" sz="quarter" idx="38" hasCustomPrompt="1"/>
          </p:nvPr>
        </p:nvSpPr>
        <p:spPr>
          <a:xfrm>
            <a:off x="742460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2" name="Picture Placeholder 2"/>
          <p:cNvSpPr>
            <a:spLocks noGrp="1"/>
          </p:cNvSpPr>
          <p:nvPr>
            <p:ph type="pic" sz="quarter" idx="41" hasCustomPrompt="1"/>
          </p:nvPr>
        </p:nvSpPr>
        <p:spPr>
          <a:xfrm>
            <a:off x="969627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9695897"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9695898"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6" name="Text Placeholder 30"/>
          <p:cNvSpPr>
            <a:spLocks noGrp="1"/>
          </p:cNvSpPr>
          <p:nvPr>
            <p:ph type="body" sz="quarter" idx="44" hasCustomPrompt="1"/>
          </p:nvPr>
        </p:nvSpPr>
        <p:spPr>
          <a:xfrm>
            <a:off x="611579"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7" name="Text Placeholder 30"/>
          <p:cNvSpPr>
            <a:spLocks noGrp="1"/>
          </p:cNvSpPr>
          <p:nvPr>
            <p:ph type="body" sz="quarter" idx="45" hasCustomPrompt="1"/>
          </p:nvPr>
        </p:nvSpPr>
        <p:spPr>
          <a:xfrm>
            <a:off x="611581"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8" name="Text Placeholder 30"/>
          <p:cNvSpPr>
            <a:spLocks noGrp="1"/>
          </p:cNvSpPr>
          <p:nvPr>
            <p:ph type="body" sz="quarter" idx="46" hasCustomPrompt="1"/>
          </p:nvPr>
        </p:nvSpPr>
        <p:spPr>
          <a:xfrm>
            <a:off x="2883250"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9" name="Text Placeholder 30"/>
          <p:cNvSpPr>
            <a:spLocks noGrp="1"/>
          </p:cNvSpPr>
          <p:nvPr>
            <p:ph type="body" sz="quarter" idx="47" hasCustomPrompt="1"/>
          </p:nvPr>
        </p:nvSpPr>
        <p:spPr>
          <a:xfrm>
            <a:off x="2883250"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70" name="Text Placeholder 30"/>
          <p:cNvSpPr>
            <a:spLocks noGrp="1"/>
          </p:cNvSpPr>
          <p:nvPr>
            <p:ph type="body" sz="quarter" idx="48" hasCustomPrompt="1"/>
          </p:nvPr>
        </p:nvSpPr>
        <p:spPr>
          <a:xfrm>
            <a:off x="5152938"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71" name="Text Placeholder 30"/>
          <p:cNvSpPr>
            <a:spLocks noGrp="1"/>
          </p:cNvSpPr>
          <p:nvPr>
            <p:ph type="body" sz="quarter" idx="49" hasCustomPrompt="1"/>
          </p:nvPr>
        </p:nvSpPr>
        <p:spPr>
          <a:xfrm>
            <a:off x="5152939"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72" name="Text Placeholder 30"/>
          <p:cNvSpPr>
            <a:spLocks noGrp="1"/>
          </p:cNvSpPr>
          <p:nvPr>
            <p:ph type="body" sz="quarter" idx="50" hasCustomPrompt="1"/>
          </p:nvPr>
        </p:nvSpPr>
        <p:spPr>
          <a:xfrm>
            <a:off x="7433630"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73" name="Text Placeholder 30"/>
          <p:cNvSpPr>
            <a:spLocks noGrp="1"/>
          </p:cNvSpPr>
          <p:nvPr>
            <p:ph type="body" sz="quarter" idx="51" hasCustomPrompt="1"/>
          </p:nvPr>
        </p:nvSpPr>
        <p:spPr>
          <a:xfrm>
            <a:off x="7433630"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19" name="Rectangle 1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 6 or mor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1" name="Text Placeholder 30"/>
          <p:cNvSpPr>
            <a:spLocks noGrp="1"/>
          </p:cNvSpPr>
          <p:nvPr>
            <p:ph type="body" sz="quarter" idx="30" hasCustomPrompt="1"/>
          </p:nvPr>
        </p:nvSpPr>
        <p:spPr>
          <a:xfrm>
            <a:off x="611201"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2" name="Text Placeholder 30"/>
          <p:cNvSpPr>
            <a:spLocks noGrp="1"/>
          </p:cNvSpPr>
          <p:nvPr>
            <p:ph type="body" sz="quarter" idx="31" hasCustomPrompt="1"/>
          </p:nvPr>
        </p:nvSpPr>
        <p:spPr>
          <a:xfrm>
            <a:off x="611201"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3" name="Picture Placeholder 2"/>
          <p:cNvSpPr>
            <a:spLocks noGrp="1"/>
          </p:cNvSpPr>
          <p:nvPr>
            <p:ph type="pic" sz="quarter" idx="32" hasCustomPrompt="1"/>
          </p:nvPr>
        </p:nvSpPr>
        <p:spPr>
          <a:xfrm>
            <a:off x="2497943"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4" name="Text Placeholder 30"/>
          <p:cNvSpPr>
            <a:spLocks noGrp="1"/>
          </p:cNvSpPr>
          <p:nvPr>
            <p:ph type="body" sz="quarter" idx="33" hasCustomPrompt="1"/>
          </p:nvPr>
        </p:nvSpPr>
        <p:spPr>
          <a:xfrm>
            <a:off x="2499542"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5" name="Text Placeholder 30"/>
          <p:cNvSpPr>
            <a:spLocks noGrp="1"/>
          </p:cNvSpPr>
          <p:nvPr>
            <p:ph type="body" sz="quarter" idx="34" hasCustomPrompt="1"/>
          </p:nvPr>
        </p:nvSpPr>
        <p:spPr>
          <a:xfrm>
            <a:off x="2499542"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6" name="Picture Placeholder 2"/>
          <p:cNvSpPr>
            <a:spLocks noGrp="1"/>
          </p:cNvSpPr>
          <p:nvPr>
            <p:ph type="pic" sz="quarter" idx="35" hasCustomPrompt="1"/>
          </p:nvPr>
        </p:nvSpPr>
        <p:spPr>
          <a:xfrm>
            <a:off x="4386284"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7" name="Text Placeholder 30"/>
          <p:cNvSpPr>
            <a:spLocks noGrp="1"/>
          </p:cNvSpPr>
          <p:nvPr>
            <p:ph type="body" sz="quarter" idx="36" hasCustomPrompt="1"/>
          </p:nvPr>
        </p:nvSpPr>
        <p:spPr>
          <a:xfrm>
            <a:off x="4387885"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8" name="Text Placeholder 30"/>
          <p:cNvSpPr>
            <a:spLocks noGrp="1"/>
          </p:cNvSpPr>
          <p:nvPr>
            <p:ph type="body" sz="quarter" idx="37" hasCustomPrompt="1"/>
          </p:nvPr>
        </p:nvSpPr>
        <p:spPr>
          <a:xfrm>
            <a:off x="4387885"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9" name="Picture Placeholder 2"/>
          <p:cNvSpPr>
            <a:spLocks noGrp="1"/>
          </p:cNvSpPr>
          <p:nvPr>
            <p:ph type="pic" sz="quarter" idx="38" hasCustomPrompt="1"/>
          </p:nvPr>
        </p:nvSpPr>
        <p:spPr>
          <a:xfrm>
            <a:off x="6274627"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0" name="Text Placeholder 30"/>
          <p:cNvSpPr>
            <a:spLocks noGrp="1"/>
          </p:cNvSpPr>
          <p:nvPr>
            <p:ph type="body" sz="quarter" idx="39" hasCustomPrompt="1"/>
          </p:nvPr>
        </p:nvSpPr>
        <p:spPr>
          <a:xfrm>
            <a:off x="6276226"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1" name="Text Placeholder 30"/>
          <p:cNvSpPr>
            <a:spLocks noGrp="1"/>
          </p:cNvSpPr>
          <p:nvPr>
            <p:ph type="body" sz="quarter" idx="40" hasCustomPrompt="1"/>
          </p:nvPr>
        </p:nvSpPr>
        <p:spPr>
          <a:xfrm>
            <a:off x="6276226"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2" name="Picture Placeholder 2"/>
          <p:cNvSpPr>
            <a:spLocks noGrp="1"/>
          </p:cNvSpPr>
          <p:nvPr>
            <p:ph type="pic" sz="quarter" idx="41" hasCustomPrompt="1"/>
          </p:nvPr>
        </p:nvSpPr>
        <p:spPr>
          <a:xfrm>
            <a:off x="8162968"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8164569"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8164569"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5" name="Picture Placeholder 2"/>
          <p:cNvSpPr>
            <a:spLocks noGrp="1"/>
          </p:cNvSpPr>
          <p:nvPr>
            <p:ph type="pic" sz="quarter" idx="44" hasCustomPrompt="1"/>
          </p:nvPr>
        </p:nvSpPr>
        <p:spPr>
          <a:xfrm>
            <a:off x="10051311"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6" name="Text Placeholder 30"/>
          <p:cNvSpPr>
            <a:spLocks noGrp="1"/>
          </p:cNvSpPr>
          <p:nvPr>
            <p:ph type="body" sz="quarter" idx="45" hasCustomPrompt="1"/>
          </p:nvPr>
        </p:nvSpPr>
        <p:spPr>
          <a:xfrm>
            <a:off x="10052912"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7" name="Text Placeholder 30"/>
          <p:cNvSpPr>
            <a:spLocks noGrp="1"/>
          </p:cNvSpPr>
          <p:nvPr>
            <p:ph type="body" sz="quarter" idx="46" hasCustomPrompt="1"/>
          </p:nvPr>
        </p:nvSpPr>
        <p:spPr>
          <a:xfrm>
            <a:off x="10052912"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8" name="Picture Placeholder 2"/>
          <p:cNvSpPr>
            <a:spLocks noGrp="1"/>
          </p:cNvSpPr>
          <p:nvPr>
            <p:ph type="pic" sz="quarter" idx="47" hasCustomPrompt="1"/>
          </p:nvPr>
        </p:nvSpPr>
        <p:spPr>
          <a:xfrm>
            <a:off x="609600"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9" name="Text Placeholder 30"/>
          <p:cNvSpPr>
            <a:spLocks noGrp="1"/>
          </p:cNvSpPr>
          <p:nvPr>
            <p:ph type="body" sz="quarter" idx="48" hasCustomPrompt="1"/>
          </p:nvPr>
        </p:nvSpPr>
        <p:spPr>
          <a:xfrm>
            <a:off x="611201"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0" name="Text Placeholder 30"/>
          <p:cNvSpPr>
            <a:spLocks noGrp="1"/>
          </p:cNvSpPr>
          <p:nvPr>
            <p:ph type="body" sz="quarter" idx="49" hasCustomPrompt="1"/>
          </p:nvPr>
        </p:nvSpPr>
        <p:spPr>
          <a:xfrm>
            <a:off x="611201"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1" name="Picture Placeholder 2"/>
          <p:cNvSpPr>
            <a:spLocks noGrp="1"/>
          </p:cNvSpPr>
          <p:nvPr>
            <p:ph type="pic" sz="quarter" idx="50" hasCustomPrompt="1"/>
          </p:nvPr>
        </p:nvSpPr>
        <p:spPr>
          <a:xfrm>
            <a:off x="2497943"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2" name="Text Placeholder 30"/>
          <p:cNvSpPr>
            <a:spLocks noGrp="1"/>
          </p:cNvSpPr>
          <p:nvPr>
            <p:ph type="body" sz="quarter" idx="51" hasCustomPrompt="1"/>
          </p:nvPr>
        </p:nvSpPr>
        <p:spPr>
          <a:xfrm>
            <a:off x="2499542"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3" name="Text Placeholder 30"/>
          <p:cNvSpPr>
            <a:spLocks noGrp="1"/>
          </p:cNvSpPr>
          <p:nvPr>
            <p:ph type="body" sz="quarter" idx="52" hasCustomPrompt="1"/>
          </p:nvPr>
        </p:nvSpPr>
        <p:spPr>
          <a:xfrm>
            <a:off x="2499542"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4" name="Picture Placeholder 2"/>
          <p:cNvSpPr>
            <a:spLocks noGrp="1"/>
          </p:cNvSpPr>
          <p:nvPr>
            <p:ph type="pic" sz="quarter" idx="53" hasCustomPrompt="1"/>
          </p:nvPr>
        </p:nvSpPr>
        <p:spPr>
          <a:xfrm>
            <a:off x="4386284"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5" name="Text Placeholder 30"/>
          <p:cNvSpPr>
            <a:spLocks noGrp="1"/>
          </p:cNvSpPr>
          <p:nvPr>
            <p:ph type="body" sz="quarter" idx="54" hasCustomPrompt="1"/>
          </p:nvPr>
        </p:nvSpPr>
        <p:spPr>
          <a:xfrm>
            <a:off x="4387885"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6" name="Text Placeholder 30"/>
          <p:cNvSpPr>
            <a:spLocks noGrp="1"/>
          </p:cNvSpPr>
          <p:nvPr>
            <p:ph type="body" sz="quarter" idx="55" hasCustomPrompt="1"/>
          </p:nvPr>
        </p:nvSpPr>
        <p:spPr>
          <a:xfrm>
            <a:off x="4387885"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7" name="Picture Placeholder 2"/>
          <p:cNvSpPr>
            <a:spLocks noGrp="1"/>
          </p:cNvSpPr>
          <p:nvPr>
            <p:ph type="pic" sz="quarter" idx="56" hasCustomPrompt="1"/>
          </p:nvPr>
        </p:nvSpPr>
        <p:spPr>
          <a:xfrm>
            <a:off x="6274627"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8" name="Text Placeholder 30"/>
          <p:cNvSpPr>
            <a:spLocks noGrp="1"/>
          </p:cNvSpPr>
          <p:nvPr>
            <p:ph type="body" sz="quarter" idx="57" hasCustomPrompt="1"/>
          </p:nvPr>
        </p:nvSpPr>
        <p:spPr>
          <a:xfrm>
            <a:off x="6276226"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9" name="Text Placeholder 30"/>
          <p:cNvSpPr>
            <a:spLocks noGrp="1"/>
          </p:cNvSpPr>
          <p:nvPr>
            <p:ph type="body" sz="quarter" idx="58" hasCustomPrompt="1"/>
          </p:nvPr>
        </p:nvSpPr>
        <p:spPr>
          <a:xfrm>
            <a:off x="6276226"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0" name="Picture Placeholder 2"/>
          <p:cNvSpPr>
            <a:spLocks noGrp="1"/>
          </p:cNvSpPr>
          <p:nvPr>
            <p:ph type="pic" sz="quarter" idx="59" hasCustomPrompt="1"/>
          </p:nvPr>
        </p:nvSpPr>
        <p:spPr>
          <a:xfrm>
            <a:off x="8162968"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61" name="Text Placeholder 30"/>
          <p:cNvSpPr>
            <a:spLocks noGrp="1"/>
          </p:cNvSpPr>
          <p:nvPr>
            <p:ph type="body" sz="quarter" idx="60" hasCustomPrompt="1"/>
          </p:nvPr>
        </p:nvSpPr>
        <p:spPr>
          <a:xfrm>
            <a:off x="8164569"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2" name="Text Placeholder 30"/>
          <p:cNvSpPr>
            <a:spLocks noGrp="1"/>
          </p:cNvSpPr>
          <p:nvPr>
            <p:ph type="body" sz="quarter" idx="61" hasCustomPrompt="1"/>
          </p:nvPr>
        </p:nvSpPr>
        <p:spPr>
          <a:xfrm>
            <a:off x="8164569"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3" name="Picture Placeholder 2"/>
          <p:cNvSpPr>
            <a:spLocks noGrp="1"/>
          </p:cNvSpPr>
          <p:nvPr>
            <p:ph type="pic" sz="quarter" idx="62" hasCustomPrompt="1"/>
          </p:nvPr>
        </p:nvSpPr>
        <p:spPr>
          <a:xfrm>
            <a:off x="10051311"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64" name="Text Placeholder 30"/>
          <p:cNvSpPr>
            <a:spLocks noGrp="1"/>
          </p:cNvSpPr>
          <p:nvPr>
            <p:ph type="body" sz="quarter" idx="63" hasCustomPrompt="1"/>
          </p:nvPr>
        </p:nvSpPr>
        <p:spPr>
          <a:xfrm>
            <a:off x="10052912"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5" name="Text Placeholder 30"/>
          <p:cNvSpPr>
            <a:spLocks noGrp="1"/>
          </p:cNvSpPr>
          <p:nvPr>
            <p:ph type="body" sz="quarter" idx="64" hasCustomPrompt="1"/>
          </p:nvPr>
        </p:nvSpPr>
        <p:spPr>
          <a:xfrm>
            <a:off x="10052912"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6" name="Rectangle 6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 lef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6" y="381002"/>
            <a:ext cx="51050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3" name="Picture Placeholder 12"/>
          <p:cNvSpPr>
            <a:spLocks noGrp="1"/>
          </p:cNvSpPr>
          <p:nvPr>
            <p:ph type="pic" sz="quarter" idx="29" hasCustomPrompt="1"/>
          </p:nvPr>
        </p:nvSpPr>
        <p:spPr>
          <a:xfrm>
            <a:off x="6094229" y="0"/>
            <a:ext cx="6097772" cy="6858000"/>
          </a:xfrm>
          <a:custGeom>
            <a:avLst/>
            <a:gdLst>
              <a:gd name="connsiteX0" fmla="*/ 0 w 6097772"/>
              <a:gd name="connsiteY0" fmla="*/ 0 h 6858000"/>
              <a:gd name="connsiteX1" fmla="*/ 6097772 w 6097772"/>
              <a:gd name="connsiteY1" fmla="*/ 0 h 6858000"/>
              <a:gd name="connsiteX2" fmla="*/ 6097772 w 6097772"/>
              <a:gd name="connsiteY2" fmla="*/ 5715000 h 6858000"/>
              <a:gd name="connsiteX3" fmla="*/ 5712884 w 6097772"/>
              <a:gd name="connsiteY3" fmla="*/ 6858000 h 6858000"/>
              <a:gd name="connsiteX4" fmla="*/ 0 w 60977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772" h="6858000">
                <a:moveTo>
                  <a:pt x="0" y="0"/>
                </a:moveTo>
                <a:lnTo>
                  <a:pt x="6097772" y="0"/>
                </a:lnTo>
                <a:lnTo>
                  <a:pt x="6097772" y="5715000"/>
                </a:lnTo>
                <a:lnTo>
                  <a:pt x="5712884"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cm x 16.9 cm (7.5 in x 6.67 in) </a:t>
            </a:r>
          </a:p>
        </p:txBody>
      </p:sp>
      <p:sp>
        <p:nvSpPr>
          <p:cNvPr id="10" name="Content Placeholder 9"/>
          <p:cNvSpPr>
            <a:spLocks noGrp="1"/>
          </p:cNvSpPr>
          <p:nvPr>
            <p:ph sz="quarter" idx="30"/>
          </p:nvPr>
        </p:nvSpPr>
        <p:spPr>
          <a:xfrm>
            <a:off x="607829" y="1219200"/>
            <a:ext cx="51071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1784933" y="6553399"/>
            <a:ext cx="524616" cy="138551"/>
          </a:xfrm>
          <a:prstGeom prst="rect">
            <a:avLst/>
          </a:prstGeom>
          <a:noFill/>
        </p:spPr>
        <p:txBody>
          <a:bodyPr wrap="square" lIns="0" tIns="0" rIns="0" bIns="0" rtlCol="0">
            <a:noAutofit/>
          </a:bodyPr>
          <a:lstStyle/>
          <a:p>
            <a:pPr algn="ctr"/>
            <a:fld id="{B22E145E-833B-4E48-BF37-42E7A179C002}"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9" name="Text Placeholder 2"/>
          <p:cNvSpPr>
            <a:spLocks noGrp="1"/>
          </p:cNvSpPr>
          <p:nvPr>
            <p:ph type="body" idx="28" hasCustomPrompt="1"/>
          </p:nvPr>
        </p:nvSpPr>
        <p:spPr>
          <a:xfrm>
            <a:off x="609600" y="76200"/>
            <a:ext cx="510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4" name="Rectangle 13"/>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w/ ligh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475583" y="381002"/>
            <a:ext cx="51050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Picture Placeholder 2"/>
          <p:cNvSpPr>
            <a:spLocks noGrp="1"/>
          </p:cNvSpPr>
          <p:nvPr>
            <p:ph type="pic" sz="quarter" idx="29" hasCustomPrompt="1"/>
          </p:nvPr>
        </p:nvSpPr>
        <p:spPr>
          <a:xfrm>
            <a:off x="1" y="0"/>
            <a:ext cx="6097772" cy="6858000"/>
          </a:xfrm>
          <a:solidFill>
            <a:schemeClr val="tx1">
              <a:lumMod val="20000"/>
              <a:lumOff val="80000"/>
            </a:schemeClr>
          </a:solidFill>
        </p:spPr>
        <p:txBody>
          <a:bodyPr tIns="548640"/>
          <a:lstStyle>
            <a:lvl1pPr marL="0" indent="0" algn="ctr">
              <a:buNone/>
              <a:defRPr sz="1500">
                <a:solidFill>
                  <a:schemeClr val="bg1"/>
                </a:solidFill>
              </a:defRPr>
            </a:lvl1pPr>
          </a:lstStyle>
          <a:p>
            <a:r>
              <a:rPr lang="en-US" dirty="0"/>
              <a:t>Image Placeholder</a:t>
            </a:r>
          </a:p>
          <a:p>
            <a:r>
              <a:rPr lang="en-US" dirty="0"/>
              <a:t>19.05 x 16.9 cm (7.5 x 6.67 in) </a:t>
            </a:r>
          </a:p>
        </p:txBody>
      </p:sp>
      <p:sp>
        <p:nvSpPr>
          <p:cNvPr id="6" name="Content Placeholder 9"/>
          <p:cNvSpPr>
            <a:spLocks noGrp="1"/>
          </p:cNvSpPr>
          <p:nvPr>
            <p:ph sz="quarter" idx="30"/>
          </p:nvPr>
        </p:nvSpPr>
        <p:spPr>
          <a:xfrm>
            <a:off x="6473455" y="1219200"/>
            <a:ext cx="51071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idx="28" hasCustomPrompt="1"/>
          </p:nvPr>
        </p:nvSpPr>
        <p:spPr>
          <a:xfrm>
            <a:off x="6473455" y="76200"/>
            <a:ext cx="510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w/ left image (thi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8380280"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2" y="76200"/>
            <a:ext cx="838082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9" name="Picture Placeholder 8"/>
          <p:cNvSpPr>
            <a:spLocks noGrp="1"/>
          </p:cNvSpPr>
          <p:nvPr>
            <p:ph type="pic" sz="quarter" idx="29" hasCustomPrompt="1"/>
          </p:nvPr>
        </p:nvSpPr>
        <p:spPr>
          <a:xfrm>
            <a:off x="9448800" y="0"/>
            <a:ext cx="2743200" cy="6858000"/>
          </a:xfrm>
          <a:custGeom>
            <a:avLst/>
            <a:gdLst>
              <a:gd name="connsiteX0" fmla="*/ 0 w 2743200"/>
              <a:gd name="connsiteY0" fmla="*/ 0 h 6858000"/>
              <a:gd name="connsiteX1" fmla="*/ 2743200 w 2743200"/>
              <a:gd name="connsiteY1" fmla="*/ 0 h 6858000"/>
              <a:gd name="connsiteX2" fmla="*/ 2743200 w 2743200"/>
              <a:gd name="connsiteY2" fmla="*/ 5715000 h 6858000"/>
              <a:gd name="connsiteX3" fmla="*/ 2358312 w 2743200"/>
              <a:gd name="connsiteY3" fmla="*/ 6858000 h 6858000"/>
              <a:gd name="connsiteX4" fmla="*/ 0 w 27432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6858000">
                <a:moveTo>
                  <a:pt x="0" y="0"/>
                </a:moveTo>
                <a:lnTo>
                  <a:pt x="2743200" y="0"/>
                </a:lnTo>
                <a:lnTo>
                  <a:pt x="2743200" y="5715000"/>
                </a:lnTo>
                <a:lnTo>
                  <a:pt x="2358312"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x 7.62 cm</a:t>
            </a:r>
            <a:br>
              <a:rPr lang="en-US" dirty="0"/>
            </a:br>
            <a:r>
              <a:rPr lang="en-US" dirty="0"/>
              <a:t>(7.5 x 3 in) </a:t>
            </a:r>
          </a:p>
        </p:txBody>
      </p:sp>
      <p:sp>
        <p:nvSpPr>
          <p:cNvPr id="10" name="Content Placeholder 9"/>
          <p:cNvSpPr>
            <a:spLocks noGrp="1"/>
          </p:cNvSpPr>
          <p:nvPr>
            <p:ph sz="quarter" idx="30"/>
          </p:nvPr>
        </p:nvSpPr>
        <p:spPr>
          <a:xfrm>
            <a:off x="607829" y="1219200"/>
            <a:ext cx="83837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1784933" y="6553399"/>
            <a:ext cx="524616" cy="138551"/>
          </a:xfrm>
          <a:prstGeom prst="rect">
            <a:avLst/>
          </a:prstGeom>
          <a:noFill/>
        </p:spPr>
        <p:txBody>
          <a:bodyPr wrap="square" lIns="0" tIns="0" rIns="0" bIns="0" rtlCol="0">
            <a:noAutofit/>
          </a:bodyPr>
          <a:lstStyle/>
          <a:p>
            <a:pPr algn="ctr"/>
            <a:fld id="{B22E145E-833B-4E48-BF37-42E7A179C002}"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11" name="Rectangle 10"/>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with content">
    <p:spTree>
      <p:nvGrpSpPr>
        <p:cNvPr id="1" name=""/>
        <p:cNvGrpSpPr/>
        <p:nvPr/>
      </p:nvGrpSpPr>
      <p:grpSpPr>
        <a:xfrm>
          <a:off x="0" y="0"/>
          <a:ext cx="0" cy="0"/>
          <a:chOff x="0" y="0"/>
          <a:chExt cx="0" cy="0"/>
        </a:xfrm>
      </p:grpSpPr>
      <p:sp>
        <p:nvSpPr>
          <p:cNvPr id="4"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
        <p:nvSpPr>
          <p:cNvPr id="19" name="Picture Placeholder 2"/>
          <p:cNvSpPr>
            <a:spLocks noGrp="1"/>
          </p:cNvSpPr>
          <p:nvPr>
            <p:ph type="pic" sz="quarter" idx="29" hasCustomPrompt="1"/>
          </p:nvPr>
        </p:nvSpPr>
        <p:spPr>
          <a:xfrm>
            <a:off x="0" y="1211059"/>
            <a:ext cx="6035040" cy="251460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7 cm x 16.7 cm (2.75 x 6.6 in) </a:t>
            </a:r>
          </a:p>
        </p:txBody>
      </p:sp>
      <p:sp>
        <p:nvSpPr>
          <p:cNvPr id="20" name="Picture Placeholder 2"/>
          <p:cNvSpPr>
            <a:spLocks noGrp="1"/>
          </p:cNvSpPr>
          <p:nvPr>
            <p:ph type="pic" sz="quarter" idx="30" hasCustomPrompt="1"/>
          </p:nvPr>
        </p:nvSpPr>
        <p:spPr>
          <a:xfrm>
            <a:off x="6156960" y="1211059"/>
            <a:ext cx="6035040" cy="251460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7 cm x 16.7 cm (2.75 x 6.6 in) </a:t>
            </a:r>
          </a:p>
        </p:txBody>
      </p:sp>
      <p:sp>
        <p:nvSpPr>
          <p:cNvPr id="10"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11"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2" name="Rectangle 11"/>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w/ left image">
    <p:spTree>
      <p:nvGrpSpPr>
        <p:cNvPr id="1" name=""/>
        <p:cNvGrpSpPr/>
        <p:nvPr/>
      </p:nvGrpSpPr>
      <p:grpSpPr>
        <a:xfrm>
          <a:off x="0" y="0"/>
          <a:ext cx="0" cy="0"/>
          <a:chOff x="0" y="0"/>
          <a:chExt cx="0" cy="0"/>
        </a:xfrm>
      </p:grpSpPr>
      <p:sp>
        <p:nvSpPr>
          <p:cNvPr id="2" name="Rectangle 1"/>
          <p:cNvSpPr/>
          <p:nvPr userDrawn="1"/>
        </p:nvSpPr>
        <p:spPr>
          <a:xfrm>
            <a:off x="6934200" y="6400800"/>
            <a:ext cx="472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7034177" y="0"/>
            <a:ext cx="2533403" cy="3671350"/>
          </a:xfrm>
          <a:solidFill>
            <a:schemeClr val="tx1">
              <a:lumMod val="20000"/>
              <a:lumOff val="80000"/>
            </a:schemeClr>
          </a:solidFill>
        </p:spPr>
        <p:txBody>
          <a:bodyPr tIns="91440"/>
          <a:lstStyle>
            <a:lvl1pPr marL="0" indent="0" algn="ctr">
              <a:buNone/>
              <a:defRPr sz="1200">
                <a:solidFill>
                  <a:schemeClr val="bg1"/>
                </a:solidFill>
              </a:defRPr>
            </a:lvl1pPr>
          </a:lstStyle>
          <a:p>
            <a:r>
              <a:rPr lang="en-US" dirty="0"/>
              <a:t>Image Placeholder</a:t>
            </a:r>
          </a:p>
          <a:p>
            <a:r>
              <a:rPr lang="en-US" dirty="0"/>
              <a:t>7 cm x 10.16 cm</a:t>
            </a:r>
            <a:br>
              <a:rPr lang="en-US" dirty="0"/>
            </a:br>
            <a:r>
              <a:rPr lang="en-US" dirty="0"/>
              <a:t>(2.75 in x 4 in) </a:t>
            </a:r>
          </a:p>
        </p:txBody>
      </p:sp>
      <p:sp>
        <p:nvSpPr>
          <p:cNvPr id="9" name="Picture Placeholder 2"/>
          <p:cNvSpPr>
            <a:spLocks noGrp="1"/>
          </p:cNvSpPr>
          <p:nvPr>
            <p:ph type="pic" sz="quarter" idx="31" hasCustomPrompt="1"/>
          </p:nvPr>
        </p:nvSpPr>
        <p:spPr>
          <a:xfrm>
            <a:off x="7034177" y="3757137"/>
            <a:ext cx="2533403" cy="3103622"/>
          </a:xfrm>
          <a:solidFill>
            <a:schemeClr val="tx1">
              <a:lumMod val="20000"/>
              <a:lumOff val="80000"/>
            </a:schemeClr>
          </a:solidFill>
        </p:spPr>
        <p:txBody>
          <a:bodyPr tIns="91440"/>
          <a:lstStyle>
            <a:lvl1pPr marL="0" indent="0" algn="ctr">
              <a:buNone/>
              <a:defRPr sz="1200">
                <a:solidFill>
                  <a:schemeClr val="bg1"/>
                </a:solidFill>
              </a:defRPr>
            </a:lvl1pPr>
          </a:lstStyle>
          <a:p>
            <a:r>
              <a:rPr lang="en-US" dirty="0"/>
              <a:t>Image Placeholder</a:t>
            </a:r>
          </a:p>
          <a:p>
            <a:r>
              <a:rPr lang="en-US" dirty="0"/>
              <a:t>7 cm x 8.55 cm</a:t>
            </a:r>
            <a:br>
              <a:rPr lang="en-US" dirty="0"/>
            </a:br>
            <a:r>
              <a:rPr lang="en-US" dirty="0"/>
              <a:t>(2.75 in x 3.37 in) </a:t>
            </a:r>
          </a:p>
        </p:txBody>
      </p:sp>
      <p:sp>
        <p:nvSpPr>
          <p:cNvPr id="13" name="Picture Placeholder 2"/>
          <p:cNvSpPr>
            <a:spLocks noGrp="1"/>
          </p:cNvSpPr>
          <p:nvPr>
            <p:ph type="pic" sz="quarter" idx="32" hasCustomPrompt="1"/>
          </p:nvPr>
        </p:nvSpPr>
        <p:spPr>
          <a:xfrm>
            <a:off x="9651553" y="0"/>
            <a:ext cx="2533403" cy="2531366"/>
          </a:xfrm>
          <a:solidFill>
            <a:schemeClr val="tx1">
              <a:lumMod val="20000"/>
              <a:lumOff val="80000"/>
            </a:schemeClr>
          </a:solidFill>
        </p:spPr>
        <p:txBody>
          <a:bodyPr tIns="91440" anchor="t">
            <a:normAutofit/>
          </a:bodyPr>
          <a:lstStyle>
            <a:lvl1pPr marL="0" indent="0" algn="ctr">
              <a:buNone/>
              <a:defRPr sz="1200" baseline="0">
                <a:solidFill>
                  <a:schemeClr val="bg1"/>
                </a:solidFill>
              </a:defRPr>
            </a:lvl1pPr>
          </a:lstStyle>
          <a:p>
            <a:r>
              <a:rPr lang="en-US" dirty="0"/>
              <a:t>Image Placeholder</a:t>
            </a:r>
          </a:p>
          <a:p>
            <a:r>
              <a:rPr lang="en-US" dirty="0"/>
              <a:t>7 cm x 7 cm</a:t>
            </a:r>
            <a:br>
              <a:rPr lang="en-US" dirty="0"/>
            </a:br>
            <a:r>
              <a:rPr lang="en-US" dirty="0"/>
              <a:t>(2.75 x 2.75in) </a:t>
            </a:r>
          </a:p>
        </p:txBody>
      </p:sp>
      <p:sp>
        <p:nvSpPr>
          <p:cNvPr id="19" name="Picture Placeholder 18"/>
          <p:cNvSpPr>
            <a:spLocks noGrp="1"/>
          </p:cNvSpPr>
          <p:nvPr>
            <p:ph type="pic" sz="quarter" idx="33" hasCustomPrompt="1"/>
          </p:nvPr>
        </p:nvSpPr>
        <p:spPr>
          <a:xfrm>
            <a:off x="9651553" y="2613943"/>
            <a:ext cx="2533403" cy="4244059"/>
          </a:xfrm>
          <a:custGeom>
            <a:avLst/>
            <a:gdLst>
              <a:gd name="connsiteX0" fmla="*/ 0 w 2533402"/>
              <a:gd name="connsiteY0" fmla="*/ 0 h 4244059"/>
              <a:gd name="connsiteX1" fmla="*/ 2533402 w 2533402"/>
              <a:gd name="connsiteY1" fmla="*/ 0 h 4244059"/>
              <a:gd name="connsiteX2" fmla="*/ 2533402 w 2533402"/>
              <a:gd name="connsiteY2" fmla="*/ 3121978 h 4244059"/>
              <a:gd name="connsiteX3" fmla="*/ 2155558 w 2533402"/>
              <a:gd name="connsiteY3" fmla="*/ 4244059 h 4244059"/>
              <a:gd name="connsiteX4" fmla="*/ 0 w 2533402"/>
              <a:gd name="connsiteY4" fmla="*/ 4244059 h 424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02" h="4244059">
                <a:moveTo>
                  <a:pt x="0" y="0"/>
                </a:moveTo>
                <a:lnTo>
                  <a:pt x="2533402" y="0"/>
                </a:lnTo>
                <a:lnTo>
                  <a:pt x="2533402" y="3121978"/>
                </a:lnTo>
                <a:lnTo>
                  <a:pt x="2155558" y="4244059"/>
                </a:lnTo>
                <a:lnTo>
                  <a:pt x="0" y="4244059"/>
                </a:lnTo>
                <a:close/>
              </a:path>
            </a:pathLst>
          </a:custGeom>
          <a:solidFill>
            <a:schemeClr val="tx1">
              <a:lumMod val="20000"/>
              <a:lumOff val="80000"/>
            </a:schemeClr>
          </a:solidFill>
        </p:spPr>
        <p:txBody>
          <a:bodyPr wrap="square" tIns="91440">
            <a:noAutofit/>
          </a:bodyPr>
          <a:lstStyle>
            <a:lvl1pPr marL="0" indent="0" algn="ctr">
              <a:buNone/>
              <a:defRPr sz="1200">
                <a:solidFill>
                  <a:schemeClr val="bg1"/>
                </a:solidFill>
              </a:defRPr>
            </a:lvl1pPr>
          </a:lstStyle>
          <a:p>
            <a:r>
              <a:rPr lang="en-US" dirty="0"/>
              <a:t>Image Placeholder</a:t>
            </a:r>
          </a:p>
          <a:p>
            <a:r>
              <a:rPr lang="en-US" dirty="0"/>
              <a:t>7 cm x 11.68 cm</a:t>
            </a:r>
            <a:br>
              <a:rPr lang="en-US" dirty="0"/>
            </a:br>
            <a:r>
              <a:rPr lang="en-US" dirty="0"/>
              <a:t> (2.75 in x 4.6 in) </a:t>
            </a:r>
          </a:p>
        </p:txBody>
      </p:sp>
      <p:sp>
        <p:nvSpPr>
          <p:cNvPr id="15"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 left image and feature box">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1" y="0"/>
            <a:ext cx="6097772" cy="6858000"/>
          </a:xfrm>
          <a:solidFill>
            <a:schemeClr val="tx1">
              <a:lumMod val="20000"/>
              <a:lumOff val="80000"/>
            </a:schemeClr>
          </a:solidFill>
        </p:spPr>
        <p:txBody>
          <a:bodyPr tIns="548640"/>
          <a:lstStyle>
            <a:lvl1pPr marL="0" indent="0" algn="ctr">
              <a:buNone/>
              <a:defRPr sz="1500" baseline="0">
                <a:solidFill>
                  <a:schemeClr val="bg1"/>
                </a:solidFill>
              </a:defRPr>
            </a:lvl1pPr>
          </a:lstStyle>
          <a:p>
            <a:r>
              <a:rPr lang="en-US" dirty="0"/>
              <a:t>Image Placeholder</a:t>
            </a:r>
          </a:p>
          <a:p>
            <a:r>
              <a:rPr lang="en-US" dirty="0"/>
              <a:t>19.05 cm x 16.9 cm (7.5 in x 6.67 in) </a:t>
            </a:r>
          </a:p>
        </p:txBody>
      </p:sp>
      <p:sp>
        <p:nvSpPr>
          <p:cNvPr id="4" name="Text Placeholder 3"/>
          <p:cNvSpPr>
            <a:spLocks noGrp="1"/>
          </p:cNvSpPr>
          <p:nvPr>
            <p:ph type="body" sz="quarter" idx="30" hasCustomPrompt="1"/>
          </p:nvPr>
        </p:nvSpPr>
        <p:spPr>
          <a:xfrm>
            <a:off x="8382000" y="1549400"/>
            <a:ext cx="3276600" cy="3759200"/>
          </a:xfrm>
        </p:spPr>
        <p:txBody>
          <a:bodyPr anchor="ctr">
            <a:normAutofit/>
          </a:bodyPr>
          <a:lstStyle>
            <a:lvl1pPr marL="0" indent="0">
              <a:buNone/>
              <a:defRPr sz="1350">
                <a:solidFill>
                  <a:schemeClr val="tx2">
                    <a:lumMod val="75000"/>
                  </a:schemeClr>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A bulleted list or paragraph of content recommended.  </a:t>
            </a:r>
          </a:p>
        </p:txBody>
      </p:sp>
      <p:sp>
        <p:nvSpPr>
          <p:cNvPr id="11" name="Text Placeholder 10"/>
          <p:cNvSpPr>
            <a:spLocks noGrp="1"/>
          </p:cNvSpPr>
          <p:nvPr>
            <p:ph type="body" sz="quarter" idx="31" hasCustomPrompt="1"/>
          </p:nvPr>
        </p:nvSpPr>
        <p:spPr>
          <a:xfrm>
            <a:off x="4216400" y="1549400"/>
            <a:ext cx="3759200" cy="3759200"/>
          </a:xfrm>
          <a:solidFill>
            <a:schemeClr val="accent5">
              <a:alpha val="96000"/>
            </a:schemeClr>
          </a:solidFill>
        </p:spPr>
        <p:txBody>
          <a:bodyPr lIns="182880" rIns="182880" anchor="ctr"/>
          <a:lstStyle>
            <a:lvl1pPr marL="0" indent="0" algn="ctr">
              <a:buNone/>
              <a:defRPr baseline="0">
                <a:solidFill>
                  <a:schemeClr val="bg1"/>
                </a:solidFill>
              </a:defRPr>
            </a:lvl1pPr>
          </a:lstStyle>
          <a:p>
            <a:pPr lvl="0"/>
            <a:r>
              <a:rPr lang="en-US" dirty="0"/>
              <a:t>Short statement would go here to support the content </a:t>
            </a:r>
            <a:r>
              <a:rPr lang="en-US"/>
              <a:t>and image</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 box &amp; right image ">
    <p:spTree>
      <p:nvGrpSpPr>
        <p:cNvPr id="1" name=""/>
        <p:cNvGrpSpPr/>
        <p:nvPr/>
      </p:nvGrpSpPr>
      <p:grpSpPr>
        <a:xfrm>
          <a:off x="0" y="0"/>
          <a:ext cx="0" cy="0"/>
          <a:chOff x="0" y="0"/>
          <a:chExt cx="0" cy="0"/>
        </a:xfrm>
      </p:grpSpPr>
      <p:sp>
        <p:nvSpPr>
          <p:cNvPr id="8" name="Picture Placeholder 7"/>
          <p:cNvSpPr>
            <a:spLocks noGrp="1"/>
          </p:cNvSpPr>
          <p:nvPr>
            <p:ph type="pic" sz="quarter" idx="29" hasCustomPrompt="1"/>
          </p:nvPr>
        </p:nvSpPr>
        <p:spPr>
          <a:xfrm>
            <a:off x="5334000" y="0"/>
            <a:ext cx="6858000" cy="6858000"/>
          </a:xfrm>
          <a:custGeom>
            <a:avLst/>
            <a:gdLst>
              <a:gd name="connsiteX0" fmla="*/ 0 w 6858000"/>
              <a:gd name="connsiteY0" fmla="*/ 0 h 6858000"/>
              <a:gd name="connsiteX1" fmla="*/ 6858000 w 6858000"/>
              <a:gd name="connsiteY1" fmla="*/ 0 h 6858000"/>
              <a:gd name="connsiteX2" fmla="*/ 6858000 w 6858000"/>
              <a:gd name="connsiteY2" fmla="*/ 5715000 h 6858000"/>
              <a:gd name="connsiteX3" fmla="*/ 6473112 w 6858000"/>
              <a:gd name="connsiteY3" fmla="*/ 6858000 h 6858000"/>
              <a:gd name="connsiteX4" fmla="*/ 0 w 6858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58000">
                <a:moveTo>
                  <a:pt x="0" y="0"/>
                </a:moveTo>
                <a:lnTo>
                  <a:pt x="6858000" y="0"/>
                </a:lnTo>
                <a:lnTo>
                  <a:pt x="6858000" y="5715000"/>
                </a:lnTo>
                <a:lnTo>
                  <a:pt x="6473112"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cm x 16.9 cm (7.5 in x 6.67 in) </a:t>
            </a:r>
          </a:p>
        </p:txBody>
      </p:sp>
      <p:sp>
        <p:nvSpPr>
          <p:cNvPr id="7" name="Text Placeholder 10"/>
          <p:cNvSpPr>
            <a:spLocks noGrp="1"/>
          </p:cNvSpPr>
          <p:nvPr>
            <p:ph type="body" sz="quarter" idx="33" hasCustomPrompt="1"/>
          </p:nvPr>
        </p:nvSpPr>
        <p:spPr>
          <a:xfrm>
            <a:off x="630865" y="609600"/>
            <a:ext cx="5740400" cy="2048900"/>
          </a:xfrm>
          <a:solidFill>
            <a:schemeClr val="accent5">
              <a:alpha val="96000"/>
            </a:schemeClr>
          </a:solidFill>
        </p:spPr>
        <p:txBody>
          <a:bodyPr lIns="182880" rIns="182880" anchor="ctr">
            <a:normAutofit/>
          </a:bodyPr>
          <a:lstStyle>
            <a:lvl1pPr marL="0" indent="0" algn="ctr">
              <a:buNone/>
              <a:defRPr sz="1500" i="0" baseline="0">
                <a:solidFill>
                  <a:schemeClr val="bg1"/>
                </a:solidFill>
              </a:defRPr>
            </a:lvl1pPr>
          </a:lstStyle>
          <a:p>
            <a:pPr lvl="0"/>
            <a:r>
              <a:rPr lang="en-US" dirty="0"/>
              <a:t>Area to be used for featured text. Blue background will remain to overlap the image.</a:t>
            </a:r>
          </a:p>
        </p:txBody>
      </p:sp>
      <p:sp>
        <p:nvSpPr>
          <p:cNvPr id="13" name="Text Placeholder 12"/>
          <p:cNvSpPr>
            <a:spLocks noGrp="1"/>
          </p:cNvSpPr>
          <p:nvPr>
            <p:ph type="body" sz="quarter" idx="32" hasCustomPrompt="1"/>
          </p:nvPr>
        </p:nvSpPr>
        <p:spPr>
          <a:xfrm>
            <a:off x="630866" y="3048000"/>
            <a:ext cx="4398335" cy="3200400"/>
          </a:xfrm>
        </p:spPr>
        <p:txBody>
          <a:bodyPr>
            <a:normAutofit/>
          </a:bodyPr>
          <a:lstStyle>
            <a:lvl1pPr marL="0" indent="0">
              <a:buFont typeface="Arial" charset="0"/>
              <a:buNone/>
              <a:defRPr sz="135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Supporting text follows. A bulleted list or paragraph of content is recommended. </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 box &amp; left image ">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0" y="0"/>
            <a:ext cx="6858000" cy="6858000"/>
          </a:xfrm>
          <a:solidFill>
            <a:schemeClr val="tx1">
              <a:lumMod val="20000"/>
              <a:lumOff val="80000"/>
            </a:schemeClr>
          </a:solidFill>
        </p:spPr>
        <p:txBody>
          <a:bodyPr tIns="548640"/>
          <a:lstStyle>
            <a:lvl1pPr marL="0" indent="0" algn="ctr">
              <a:buNone/>
              <a:defRPr sz="1500">
                <a:solidFill>
                  <a:schemeClr val="bg1"/>
                </a:solidFill>
              </a:defRPr>
            </a:lvl1pPr>
          </a:lstStyle>
          <a:p>
            <a:r>
              <a:rPr lang="en-US" dirty="0"/>
              <a:t>Image Placeholder</a:t>
            </a:r>
          </a:p>
          <a:p>
            <a:r>
              <a:rPr lang="en-US" dirty="0"/>
              <a:t>19.05 cm x 19.05 cm (7.5 in x 7.5 in) </a:t>
            </a:r>
          </a:p>
        </p:txBody>
      </p:sp>
      <p:sp>
        <p:nvSpPr>
          <p:cNvPr id="13" name="Text Placeholder 12"/>
          <p:cNvSpPr>
            <a:spLocks noGrp="1"/>
          </p:cNvSpPr>
          <p:nvPr>
            <p:ph type="body" sz="quarter" idx="32" hasCustomPrompt="1"/>
          </p:nvPr>
        </p:nvSpPr>
        <p:spPr>
          <a:xfrm>
            <a:off x="7209466" y="3048000"/>
            <a:ext cx="4398335" cy="3200400"/>
          </a:xfrm>
        </p:spPr>
        <p:txBody>
          <a:bodyPr>
            <a:normAutofit/>
          </a:bodyPr>
          <a:lstStyle>
            <a:lvl1pPr marL="0" indent="0">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Supporting text follows. A bulleted list or paragraph of content is recommended. </a:t>
            </a:r>
          </a:p>
        </p:txBody>
      </p:sp>
      <p:sp>
        <p:nvSpPr>
          <p:cNvPr id="5" name="Text Placeholder 10"/>
          <p:cNvSpPr>
            <a:spLocks noGrp="1"/>
          </p:cNvSpPr>
          <p:nvPr>
            <p:ph type="body" sz="quarter" idx="33" hasCustomPrompt="1"/>
          </p:nvPr>
        </p:nvSpPr>
        <p:spPr>
          <a:xfrm>
            <a:off x="5867400" y="609600"/>
            <a:ext cx="5740400" cy="2048900"/>
          </a:xfrm>
          <a:solidFill>
            <a:schemeClr val="accent5">
              <a:alpha val="96000"/>
            </a:schemeClr>
          </a:solidFill>
        </p:spPr>
        <p:txBody>
          <a:bodyPr lIns="182880" rIns="182880" anchor="ctr">
            <a:normAutofit/>
          </a:bodyPr>
          <a:lstStyle>
            <a:lvl1pPr marL="0" indent="0" algn="ctr">
              <a:buNone/>
              <a:defRPr sz="1500" i="0" baseline="0">
                <a:solidFill>
                  <a:schemeClr val="bg1"/>
                </a:solidFill>
              </a:defRPr>
            </a:lvl1pPr>
          </a:lstStyle>
          <a:p>
            <a:pPr lvl="0"/>
            <a:r>
              <a:rPr lang="en-US" dirty="0"/>
              <a:t>Area to be used for featured text. Blue background will remain to overlap the image.</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 Image w/ Content Below">
    <p:spTree>
      <p:nvGrpSpPr>
        <p:cNvPr id="1" name=""/>
        <p:cNvGrpSpPr/>
        <p:nvPr/>
      </p:nvGrpSpPr>
      <p:grpSpPr>
        <a:xfrm>
          <a:off x="0" y="0"/>
          <a:ext cx="0" cy="0"/>
          <a:chOff x="0" y="0"/>
          <a:chExt cx="0" cy="0"/>
        </a:xfrm>
      </p:grpSpPr>
      <p:sp>
        <p:nvSpPr>
          <p:cNvPr id="19" name="Picture Placeholder 2"/>
          <p:cNvSpPr>
            <a:spLocks noGrp="1"/>
          </p:cNvSpPr>
          <p:nvPr>
            <p:ph type="pic" sz="quarter" idx="29" hasCustomPrompt="1"/>
          </p:nvPr>
        </p:nvSpPr>
        <p:spPr>
          <a:xfrm>
            <a:off x="0" y="0"/>
            <a:ext cx="7725144" cy="374904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10.9 cm x 22.2 cm (4.1 in x 8.45 in) </a:t>
            </a:r>
          </a:p>
        </p:txBody>
      </p:sp>
      <p:sp>
        <p:nvSpPr>
          <p:cNvPr id="8"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
        <p:nvSpPr>
          <p:cNvPr id="5" name="Text Placeholder 10"/>
          <p:cNvSpPr>
            <a:spLocks noGrp="1"/>
          </p:cNvSpPr>
          <p:nvPr>
            <p:ph type="body" sz="quarter" idx="33" hasCustomPrompt="1"/>
          </p:nvPr>
        </p:nvSpPr>
        <p:spPr>
          <a:xfrm>
            <a:off x="7725144" y="0"/>
            <a:ext cx="4466856" cy="3746500"/>
          </a:xfrm>
          <a:solidFill>
            <a:schemeClr val="accent5">
              <a:alpha val="96000"/>
            </a:schemeClr>
          </a:solidFill>
        </p:spPr>
        <p:txBody>
          <a:bodyPr lIns="182880" rIns="182880" anchor="ctr">
            <a:normAutofit/>
          </a:bodyPr>
          <a:lstStyle>
            <a:lvl1pPr marL="0" indent="0" algn="ctr">
              <a:buNone/>
              <a:defRPr sz="1500" baseline="0">
                <a:solidFill>
                  <a:schemeClr val="bg1"/>
                </a:solidFill>
              </a:defRPr>
            </a:lvl1pPr>
          </a:lstStyle>
          <a:p>
            <a:pPr lvl="0"/>
            <a:r>
              <a:rPr lang="en-US" dirty="0"/>
              <a:t>Area to be used for featured text. Blue background will remain. For best results, use a short headline with size of 30 </a:t>
            </a:r>
            <a:r>
              <a:rPr lang="en-US" dirty="0" err="1"/>
              <a:t>pt</a:t>
            </a:r>
            <a:r>
              <a:rPr lang="en-US" dirty="0"/>
              <a:t>, followed by 20 </a:t>
            </a:r>
            <a:r>
              <a:rPr lang="en-US" dirty="0" err="1"/>
              <a:t>pt</a:t>
            </a:r>
            <a:r>
              <a:rPr lang="en-US" dirty="0"/>
              <a:t> text as supporting text. </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ircles, 2 Images">
    <p:spTree>
      <p:nvGrpSpPr>
        <p:cNvPr id="1" name=""/>
        <p:cNvGrpSpPr/>
        <p:nvPr/>
      </p:nvGrpSpPr>
      <p:grpSpPr>
        <a:xfrm>
          <a:off x="0" y="0"/>
          <a:ext cx="0" cy="0"/>
          <a:chOff x="0" y="0"/>
          <a:chExt cx="0" cy="0"/>
        </a:xfrm>
      </p:grpSpPr>
      <p:sp>
        <p:nvSpPr>
          <p:cNvPr id="15"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 name="Title 1"/>
          <p:cNvSpPr>
            <a:spLocks noGrp="1"/>
          </p:cNvSpPr>
          <p:nvPr>
            <p:ph type="title"/>
          </p:nvPr>
        </p:nvSpPr>
        <p:spPr>
          <a:xfrm>
            <a:off x="609955" y="381002"/>
            <a:ext cx="10972092" cy="524999"/>
          </a:xfrm>
        </p:spPr>
        <p:txBody>
          <a:bodyPr/>
          <a:lstStyle/>
          <a:p>
            <a:r>
              <a:rPr lang="en-US"/>
              <a:t>Click to edit Master title style</a:t>
            </a:r>
          </a:p>
        </p:txBody>
      </p:sp>
      <p:sp>
        <p:nvSpPr>
          <p:cNvPr id="8" name="Picture Placeholder 7"/>
          <p:cNvSpPr>
            <a:spLocks noGrp="1"/>
          </p:cNvSpPr>
          <p:nvPr>
            <p:ph type="pic" sz="quarter" idx="10" hasCustomPrompt="1"/>
          </p:nvPr>
        </p:nvSpPr>
        <p:spPr>
          <a:xfrm>
            <a:off x="7284720" y="1274608"/>
            <a:ext cx="3017520" cy="3017520"/>
          </a:xfrm>
          <a:prstGeom prst="ellipse">
            <a:avLst/>
          </a:prstGeom>
          <a:solidFill>
            <a:schemeClr val="tx1">
              <a:lumMod val="20000"/>
              <a:lumOff val="80000"/>
            </a:schemeClr>
          </a:solidFill>
        </p:spPr>
        <p:txBody>
          <a:bodyPr/>
          <a:lstStyle>
            <a:lvl1pPr marL="0" indent="0" algn="ctr">
              <a:buNone/>
              <a:defRPr sz="1200">
                <a:solidFill>
                  <a:schemeClr val="bg1"/>
                </a:solidFill>
              </a:defRPr>
            </a:lvl1pPr>
          </a:lstStyle>
          <a:p>
            <a:r>
              <a:rPr lang="en-US" dirty="0"/>
              <a:t>Image Placeholder</a:t>
            </a:r>
          </a:p>
          <a:p>
            <a:r>
              <a:rPr lang="en-US" dirty="0"/>
              <a:t>8.4 cm x 8.4 cm</a:t>
            </a:r>
            <a:br>
              <a:rPr lang="en-US" dirty="0"/>
            </a:br>
            <a:r>
              <a:rPr lang="en-US" dirty="0"/>
              <a:t>(3.3 x 3.3 in) </a:t>
            </a:r>
          </a:p>
          <a:p>
            <a:endParaRPr lang="en-US" dirty="0"/>
          </a:p>
        </p:txBody>
      </p:sp>
      <p:sp>
        <p:nvSpPr>
          <p:cNvPr id="9" name="Picture Placeholder 7"/>
          <p:cNvSpPr>
            <a:spLocks noGrp="1"/>
          </p:cNvSpPr>
          <p:nvPr>
            <p:ph type="pic" sz="quarter" idx="11" hasCustomPrompt="1"/>
          </p:nvPr>
        </p:nvSpPr>
        <p:spPr>
          <a:xfrm>
            <a:off x="1828800" y="1274608"/>
            <a:ext cx="3017520" cy="3017520"/>
          </a:xfrm>
          <a:prstGeom prst="ellipse">
            <a:avLst/>
          </a:prstGeom>
          <a:solidFill>
            <a:schemeClr val="tx1">
              <a:lumMod val="20000"/>
              <a:lumOff val="80000"/>
            </a:schemeClr>
          </a:solidFill>
        </p:spPr>
        <p:txBody>
          <a:bodyPr/>
          <a:lstStyle>
            <a:lvl1pPr marL="0" indent="0" algn="ctr">
              <a:buNone/>
              <a:defRPr sz="1200">
                <a:solidFill>
                  <a:schemeClr val="bg1"/>
                </a:solidFill>
              </a:defRPr>
            </a:lvl1pPr>
          </a:lstStyle>
          <a:p>
            <a:r>
              <a:rPr lang="en-US" dirty="0"/>
              <a:t>Image Placeholder</a:t>
            </a:r>
          </a:p>
          <a:p>
            <a:r>
              <a:rPr lang="en-US" dirty="0"/>
              <a:t>8.4 cm x 8.4 cm</a:t>
            </a:r>
            <a:br>
              <a:rPr lang="en-US" dirty="0"/>
            </a:br>
            <a:r>
              <a:rPr lang="en-US" dirty="0"/>
              <a:t>(3.3 x 3.3 in) </a:t>
            </a:r>
          </a:p>
          <a:p>
            <a:endParaRPr lang="en-US" dirty="0"/>
          </a:p>
        </p:txBody>
      </p:sp>
      <p:sp>
        <p:nvSpPr>
          <p:cNvPr id="11" name="Text Placeholder 10"/>
          <p:cNvSpPr>
            <a:spLocks noGrp="1"/>
          </p:cNvSpPr>
          <p:nvPr>
            <p:ph type="body" sz="quarter" idx="12" hasCustomPrompt="1"/>
          </p:nvPr>
        </p:nvSpPr>
        <p:spPr>
          <a:xfrm>
            <a:off x="4338320" y="1056168"/>
            <a:ext cx="3454400" cy="3454400"/>
          </a:xfrm>
          <a:prstGeom prst="ellipse">
            <a:avLst/>
          </a:prstGeom>
          <a:solidFill>
            <a:schemeClr val="accent5"/>
          </a:solidFill>
        </p:spPr>
        <p:txBody>
          <a:bodyPr anchor="ctr">
            <a:normAutofit/>
          </a:bodyPr>
          <a:lstStyle>
            <a:lvl1pPr marL="0" indent="0" algn="ctr">
              <a:lnSpc>
                <a:spcPct val="80000"/>
              </a:lnSpc>
              <a:buNone/>
              <a:defRPr sz="2250">
                <a:solidFill>
                  <a:schemeClr val="bg1"/>
                </a:solidFill>
              </a:defRPr>
            </a:lvl1pPr>
            <a:lvl2pPr marL="457189" indent="0">
              <a:buNone/>
              <a:defRPr>
                <a:solidFill>
                  <a:schemeClr val="bg1"/>
                </a:solidFill>
              </a:defRPr>
            </a:lvl2pPr>
            <a:lvl3pPr marL="640064" indent="0">
              <a:buNone/>
              <a:defRPr>
                <a:solidFill>
                  <a:schemeClr val="bg1"/>
                </a:solidFill>
              </a:defRPr>
            </a:lvl3pPr>
            <a:lvl4pPr marL="1005815" indent="0">
              <a:buNone/>
              <a:defRPr>
                <a:solidFill>
                  <a:schemeClr val="bg1"/>
                </a:solidFill>
              </a:defRPr>
            </a:lvl4pPr>
            <a:lvl5pPr marL="1371566" indent="0">
              <a:buNone/>
              <a:defRPr>
                <a:solidFill>
                  <a:schemeClr val="bg1"/>
                </a:solidFill>
              </a:defRPr>
            </a:lvl5pPr>
          </a:lstStyle>
          <a:p>
            <a:pPr lvl="0"/>
            <a:r>
              <a:rPr lang="en-US" dirty="0"/>
              <a:t>Short title </a:t>
            </a:r>
          </a:p>
          <a:p>
            <a:pPr lvl="0"/>
            <a:r>
              <a:rPr lang="en-US" dirty="0"/>
              <a:t>would go here</a:t>
            </a:r>
          </a:p>
        </p:txBody>
      </p:sp>
      <p:sp>
        <p:nvSpPr>
          <p:cNvPr id="10" name="Text Placeholder 12"/>
          <p:cNvSpPr>
            <a:spLocks noGrp="1"/>
          </p:cNvSpPr>
          <p:nvPr>
            <p:ph type="body" sz="quarter" idx="32" hasCustomPrompt="1"/>
          </p:nvPr>
        </p:nvSpPr>
        <p:spPr>
          <a:xfrm>
            <a:off x="8182313"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6" name="Text Placeholder 12"/>
          <p:cNvSpPr>
            <a:spLocks noGrp="1"/>
          </p:cNvSpPr>
          <p:nvPr>
            <p:ph type="body" sz="quarter" idx="36" hasCustomPrompt="1"/>
          </p:nvPr>
        </p:nvSpPr>
        <p:spPr>
          <a:xfrm>
            <a:off x="4399220"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7" name="Text Placeholder 12"/>
          <p:cNvSpPr>
            <a:spLocks noGrp="1"/>
          </p:cNvSpPr>
          <p:nvPr>
            <p:ph type="body" sz="quarter" idx="37" hasCustomPrompt="1"/>
          </p:nvPr>
        </p:nvSpPr>
        <p:spPr>
          <a:xfrm>
            <a:off x="609955"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8" name="Rectangle 1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ext uri="{BB962C8B-B14F-4D97-AF65-F5344CB8AC3E}">
        <p14:creationId xmlns:p14="http://schemas.microsoft.com/office/powerpoint/2010/main" val="875795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in Grid">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9" name="Picture Placeholder 2"/>
          <p:cNvSpPr>
            <a:spLocks noGrp="1"/>
          </p:cNvSpPr>
          <p:nvPr>
            <p:ph type="pic" sz="quarter" idx="29" hasCustomPrompt="1"/>
          </p:nvPr>
        </p:nvSpPr>
        <p:spPr>
          <a:xfrm>
            <a:off x="619761" y="1566661"/>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9" name="Picture Placeholder 2"/>
          <p:cNvSpPr>
            <a:spLocks noGrp="1"/>
          </p:cNvSpPr>
          <p:nvPr>
            <p:ph type="pic" sz="quarter" idx="32" hasCustomPrompt="1"/>
          </p:nvPr>
        </p:nvSpPr>
        <p:spPr>
          <a:xfrm>
            <a:off x="619761" y="3722535"/>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0" name="Picture Placeholder 2"/>
          <p:cNvSpPr>
            <a:spLocks noGrp="1"/>
          </p:cNvSpPr>
          <p:nvPr>
            <p:ph type="pic" sz="quarter" idx="33" hasCustomPrompt="1"/>
          </p:nvPr>
        </p:nvSpPr>
        <p:spPr>
          <a:xfrm>
            <a:off x="3398521" y="1566661"/>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1" name="Picture Placeholder 2"/>
          <p:cNvSpPr>
            <a:spLocks noGrp="1"/>
          </p:cNvSpPr>
          <p:nvPr>
            <p:ph type="pic" sz="quarter" idx="34" hasCustomPrompt="1"/>
          </p:nvPr>
        </p:nvSpPr>
        <p:spPr>
          <a:xfrm>
            <a:off x="3398521" y="3722535"/>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2" name="Picture Placeholder 2"/>
          <p:cNvSpPr>
            <a:spLocks noGrp="1"/>
          </p:cNvSpPr>
          <p:nvPr>
            <p:ph type="pic" sz="quarter" idx="35" hasCustomPrompt="1"/>
          </p:nvPr>
        </p:nvSpPr>
        <p:spPr>
          <a:xfrm>
            <a:off x="6167120" y="1566661"/>
            <a:ext cx="5435600" cy="4234701"/>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11.76 cm x 15.09 (4.63 in x 5.94 in)</a:t>
            </a:r>
          </a:p>
        </p:txBody>
      </p:sp>
      <p:sp>
        <p:nvSpPr>
          <p:cNvPr id="13" name="Rectangle 12"/>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gled Top Row Images">
    <p:spTree>
      <p:nvGrpSpPr>
        <p:cNvPr id="1" name=""/>
        <p:cNvGrpSpPr/>
        <p:nvPr/>
      </p:nvGrpSpPr>
      <p:grpSpPr>
        <a:xfrm>
          <a:off x="0" y="0"/>
          <a:ext cx="0" cy="0"/>
          <a:chOff x="0" y="0"/>
          <a:chExt cx="0" cy="0"/>
        </a:xfrm>
      </p:grpSpPr>
      <p:sp>
        <p:nvSpPr>
          <p:cNvPr id="3" name="Rectangle 2"/>
          <p:cNvSpPr/>
          <p:nvPr userDrawn="1"/>
        </p:nvSpPr>
        <p:spPr>
          <a:xfrm>
            <a:off x="0" y="-2670"/>
            <a:ext cx="4572000" cy="38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Picture Placeholder 19"/>
          <p:cNvSpPr>
            <a:spLocks noGrp="1"/>
          </p:cNvSpPr>
          <p:nvPr>
            <p:ph type="pic" sz="quarter" idx="15" hasCustomPrompt="1"/>
          </p:nvPr>
        </p:nvSpPr>
        <p:spPr>
          <a:xfrm>
            <a:off x="0" y="-890"/>
            <a:ext cx="2307219" cy="3385412"/>
          </a:xfrm>
          <a:custGeom>
            <a:avLst/>
            <a:gdLst>
              <a:gd name="connsiteX0" fmla="*/ 0 w 2307218"/>
              <a:gd name="connsiteY0" fmla="*/ 0 h 3385412"/>
              <a:gd name="connsiteX1" fmla="*/ 2307218 w 2307218"/>
              <a:gd name="connsiteY1" fmla="*/ 0 h 3385412"/>
              <a:gd name="connsiteX2" fmla="*/ 975639 w 2307218"/>
              <a:gd name="connsiteY2" fmla="*/ 3385412 h 3385412"/>
              <a:gd name="connsiteX3" fmla="*/ 0 w 2307218"/>
              <a:gd name="connsiteY3" fmla="*/ 3385412 h 3385412"/>
            </a:gdLst>
            <a:ahLst/>
            <a:cxnLst>
              <a:cxn ang="0">
                <a:pos x="connsiteX0" y="connsiteY0"/>
              </a:cxn>
              <a:cxn ang="0">
                <a:pos x="connsiteX1" y="connsiteY1"/>
              </a:cxn>
              <a:cxn ang="0">
                <a:pos x="connsiteX2" y="connsiteY2"/>
              </a:cxn>
              <a:cxn ang="0">
                <a:pos x="connsiteX3" y="connsiteY3"/>
              </a:cxn>
            </a:cxnLst>
            <a:rect l="l" t="t" r="r" b="b"/>
            <a:pathLst>
              <a:path w="2307218" h="3385412">
                <a:moveTo>
                  <a:pt x="0" y="0"/>
                </a:moveTo>
                <a:lnTo>
                  <a:pt x="2307218" y="0"/>
                </a:lnTo>
                <a:lnTo>
                  <a:pt x="975639" y="3385412"/>
                </a:lnTo>
                <a:lnTo>
                  <a:pt x="0" y="3385412"/>
                </a:lnTo>
                <a:close/>
              </a:path>
            </a:pathLst>
          </a:custGeom>
          <a:solidFill>
            <a:schemeClr val="tx1">
              <a:lumMod val="20000"/>
              <a:lumOff val="80000"/>
            </a:schemeClr>
          </a:solidFill>
        </p:spPr>
        <p:txBody>
          <a:bodyPr wrap="square">
            <a:noAutofit/>
          </a:bodyPr>
          <a:lstStyle>
            <a:lvl1pPr marL="0" marR="0" indent="0" algn="l" defTabSz="457189" rtl="0" eaLnBrk="1" fontAlgn="auto" latinLnBrk="0" hangingPunct="1">
              <a:lnSpc>
                <a:spcPct val="100000"/>
              </a:lnSpc>
              <a:spcBef>
                <a:spcPts val="600"/>
              </a:spcBef>
              <a:spcAft>
                <a:spcPts val="0"/>
              </a:spcAft>
              <a:buClr>
                <a:schemeClr val="accent1"/>
              </a:buClr>
              <a:buSzTx/>
              <a:buFont typeface="Arial" charset="0"/>
              <a:buNone/>
              <a:tabLst/>
              <a:defRPr/>
            </a:lvl1pPr>
          </a:lstStyle>
          <a:p>
            <a:r>
              <a:rPr lang="id-ID" dirty="0"/>
              <a:t> </a:t>
            </a:r>
          </a:p>
        </p:txBody>
      </p:sp>
      <p:sp>
        <p:nvSpPr>
          <p:cNvPr id="5" name="Picture Placeholder 6"/>
          <p:cNvSpPr>
            <a:spLocks noGrp="1"/>
          </p:cNvSpPr>
          <p:nvPr>
            <p:ph type="pic" sz="quarter" idx="19" hasCustomPrompt="1"/>
          </p:nvPr>
        </p:nvSpPr>
        <p:spPr>
          <a:xfrm>
            <a:off x="1019246" y="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228594" marR="0" indent="-228594" algn="l" defTabSz="457189" rtl="0" eaLnBrk="1" fontAlgn="auto" latinLnBrk="0" hangingPunct="1">
              <a:lnSpc>
                <a:spcPct val="100000"/>
              </a:lnSpc>
              <a:spcBef>
                <a:spcPts val="600"/>
              </a:spcBef>
              <a:spcAft>
                <a:spcPts val="0"/>
              </a:spcAft>
              <a:buClr>
                <a:schemeClr val="accent1"/>
              </a:buClr>
              <a:buSzTx/>
              <a:buFont typeface="Arial" charset="0"/>
              <a:buChar char="•"/>
              <a:tabLst/>
              <a:defRPr/>
            </a:lvl1pPr>
          </a:lstStyle>
          <a:p>
            <a:pPr marL="228594" marR="0" lvl="0" indent="-228594" algn="l" defTabSz="457189" rtl="0" eaLnBrk="1" fontAlgn="auto" latinLnBrk="0" hangingPunct="1">
              <a:lnSpc>
                <a:spcPct val="100000"/>
              </a:lnSpc>
              <a:spcBef>
                <a:spcPts val="600"/>
              </a:spcBef>
              <a:spcAft>
                <a:spcPts val="0"/>
              </a:spcAft>
              <a:buClr>
                <a:schemeClr val="accent1"/>
              </a:buClr>
              <a:buSzTx/>
              <a:buFont typeface="Arial" charset="0"/>
              <a:buNone/>
              <a:tabLst/>
              <a:defRPr/>
            </a:pPr>
            <a:r>
              <a:rPr lang="id-ID" dirty="0"/>
              <a:t> </a:t>
            </a:r>
          </a:p>
        </p:txBody>
      </p:sp>
      <p:sp>
        <p:nvSpPr>
          <p:cNvPr id="6" name="Picture Placeholder 7"/>
          <p:cNvSpPr>
            <a:spLocks noGrp="1"/>
          </p:cNvSpPr>
          <p:nvPr>
            <p:ph type="pic" sz="quarter" idx="20" hasCustomPrompt="1"/>
          </p:nvPr>
        </p:nvSpPr>
        <p:spPr>
          <a:xfrm>
            <a:off x="3404306" y="-178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marR="0" indent="0" algn="ctr" defTabSz="457189" rtl="0" eaLnBrk="1" fontAlgn="auto" latinLnBrk="0" hangingPunct="1">
              <a:lnSpc>
                <a:spcPct val="100000"/>
              </a:lnSpc>
              <a:spcBef>
                <a:spcPts val="600"/>
              </a:spcBef>
              <a:spcAft>
                <a:spcPts val="0"/>
              </a:spcAft>
              <a:buClr>
                <a:schemeClr val="accent1"/>
              </a:buClr>
              <a:buSzTx/>
              <a:buFont typeface="Arial" charset="0"/>
              <a:buNone/>
              <a:tabLst/>
              <a:defRPr sz="1500">
                <a:solidFill>
                  <a:schemeClr val="bg1"/>
                </a:solidFill>
              </a:defRPr>
            </a:lvl1pPr>
          </a:lstStyle>
          <a:p>
            <a:r>
              <a:rPr lang="id-ID" dirty="0"/>
              <a:t>    Image</a:t>
            </a:r>
            <a:br>
              <a:rPr lang="id-ID" dirty="0"/>
            </a:br>
            <a:r>
              <a:rPr lang="id-ID" dirty="0"/>
              <a:t>    </a:t>
            </a:r>
            <a:r>
              <a:rPr lang="id-ID" dirty="0" err="1"/>
              <a:t>Placeholders</a:t>
            </a:r>
            <a:endParaRPr lang="id-ID" dirty="0"/>
          </a:p>
          <a:p>
            <a:endParaRPr lang="id-ID" dirty="0"/>
          </a:p>
        </p:txBody>
      </p:sp>
      <p:sp>
        <p:nvSpPr>
          <p:cNvPr id="7" name="Picture Placeholder 8"/>
          <p:cNvSpPr>
            <a:spLocks noGrp="1"/>
          </p:cNvSpPr>
          <p:nvPr>
            <p:ph type="pic" sz="quarter" idx="21" hasCustomPrompt="1"/>
          </p:nvPr>
        </p:nvSpPr>
        <p:spPr>
          <a:xfrm>
            <a:off x="5789366" y="-89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8" name="Picture Placeholder 9"/>
          <p:cNvSpPr>
            <a:spLocks noGrp="1"/>
          </p:cNvSpPr>
          <p:nvPr>
            <p:ph type="pic" sz="quarter" idx="22" hasCustomPrompt="1"/>
          </p:nvPr>
        </p:nvSpPr>
        <p:spPr>
          <a:xfrm>
            <a:off x="8174426" y="-267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9" name="Picture Placeholder 20"/>
          <p:cNvSpPr>
            <a:spLocks noGrp="1"/>
          </p:cNvSpPr>
          <p:nvPr>
            <p:ph type="pic" sz="quarter" idx="23" hasCustomPrompt="1"/>
          </p:nvPr>
        </p:nvSpPr>
        <p:spPr>
          <a:xfrm>
            <a:off x="10559485" y="-1780"/>
            <a:ext cx="1632515" cy="3385412"/>
          </a:xfrm>
          <a:custGeom>
            <a:avLst/>
            <a:gdLst>
              <a:gd name="connsiteX0" fmla="*/ 1330795 w 1632515"/>
              <a:gd name="connsiteY0" fmla="*/ 0 h 3385412"/>
              <a:gd name="connsiteX1" fmla="*/ 1632515 w 1632515"/>
              <a:gd name="connsiteY1" fmla="*/ 0 h 3385412"/>
              <a:gd name="connsiteX2" fmla="*/ 1632515 w 1632515"/>
              <a:gd name="connsiteY2" fmla="*/ 3385412 h 3385412"/>
              <a:gd name="connsiteX3" fmla="*/ 0 w 1632515"/>
              <a:gd name="connsiteY3" fmla="*/ 3385412 h 3385412"/>
            </a:gdLst>
            <a:ahLst/>
            <a:cxnLst>
              <a:cxn ang="0">
                <a:pos x="connsiteX0" y="connsiteY0"/>
              </a:cxn>
              <a:cxn ang="0">
                <a:pos x="connsiteX1" y="connsiteY1"/>
              </a:cxn>
              <a:cxn ang="0">
                <a:pos x="connsiteX2" y="connsiteY2"/>
              </a:cxn>
              <a:cxn ang="0">
                <a:pos x="connsiteX3" y="connsiteY3"/>
              </a:cxn>
            </a:cxnLst>
            <a:rect l="l" t="t" r="r" b="b"/>
            <a:pathLst>
              <a:path w="1632515" h="3385412">
                <a:moveTo>
                  <a:pt x="1330795" y="0"/>
                </a:moveTo>
                <a:lnTo>
                  <a:pt x="1632515" y="0"/>
                </a:lnTo>
                <a:lnTo>
                  <a:pt x="1632515" y="3385412"/>
                </a:lnTo>
                <a:lnTo>
                  <a:pt x="0" y="338541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10"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Tree>
    <p:extLst>
      <p:ext uri="{BB962C8B-B14F-4D97-AF65-F5344CB8AC3E}">
        <p14:creationId xmlns:p14="http://schemas.microsoft.com/office/powerpoint/2010/main" val="1200740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gled Image Column">
    <p:spTree>
      <p:nvGrpSpPr>
        <p:cNvPr id="1" name=""/>
        <p:cNvGrpSpPr/>
        <p:nvPr/>
      </p:nvGrpSpPr>
      <p:grpSpPr>
        <a:xfrm>
          <a:off x="0" y="0"/>
          <a:ext cx="0" cy="0"/>
          <a:chOff x="0" y="0"/>
          <a:chExt cx="0" cy="0"/>
        </a:xfrm>
      </p:grpSpPr>
      <p:sp>
        <p:nvSpPr>
          <p:cNvPr id="3" name="Picture Placeholder 11"/>
          <p:cNvSpPr>
            <a:spLocks noGrp="1" noChangeAspect="1"/>
          </p:cNvSpPr>
          <p:nvPr>
            <p:ph type="pic" sz="quarter" idx="13" hasCustomPrompt="1"/>
          </p:nvPr>
        </p:nvSpPr>
        <p:spPr>
          <a:xfrm>
            <a:off x="2" y="0"/>
            <a:ext cx="7440647" cy="6858000"/>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lgn="ctr">
              <a:buNone/>
              <a:defRPr sz="1500" baseline="0">
                <a:solidFill>
                  <a:schemeClr val="bg1"/>
                </a:solidFill>
              </a:defRPr>
            </a:lvl1pPr>
          </a:lstStyle>
          <a:p>
            <a:r>
              <a:rPr lang="id-ID" dirty="0"/>
              <a:t>Image Placeholder</a:t>
            </a:r>
          </a:p>
          <a:p>
            <a:r>
              <a:rPr lang="id-ID" dirty="0"/>
              <a:t>19.05 cm x 20.7 cm</a:t>
            </a:r>
            <a:br>
              <a:rPr lang="id-ID" dirty="0"/>
            </a:br>
            <a:r>
              <a:rPr lang="id-ID" dirty="0"/>
              <a:t>(7.5 in  x 8.15 in)</a:t>
            </a:r>
          </a:p>
        </p:txBody>
      </p:sp>
      <p:sp>
        <p:nvSpPr>
          <p:cNvPr id="4" name="Content Placeholder 9"/>
          <p:cNvSpPr>
            <a:spLocks noGrp="1"/>
          </p:cNvSpPr>
          <p:nvPr>
            <p:ph sz="quarter" idx="30"/>
          </p:nvPr>
        </p:nvSpPr>
        <p:spPr>
          <a:xfrm>
            <a:off x="7440647" y="1219200"/>
            <a:ext cx="413998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5474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gled Right Image">
    <p:spTree>
      <p:nvGrpSpPr>
        <p:cNvPr id="1" name=""/>
        <p:cNvGrpSpPr/>
        <p:nvPr/>
      </p:nvGrpSpPr>
      <p:grpSpPr>
        <a:xfrm>
          <a:off x="0" y="0"/>
          <a:ext cx="0" cy="0"/>
          <a:chOff x="0" y="0"/>
          <a:chExt cx="0" cy="0"/>
        </a:xfrm>
      </p:grpSpPr>
      <p:sp>
        <p:nvSpPr>
          <p:cNvPr id="3" name="Picture Placeholder 11"/>
          <p:cNvSpPr>
            <a:spLocks noGrp="1"/>
          </p:cNvSpPr>
          <p:nvPr>
            <p:ph type="pic" sz="quarter" idx="10" hasCustomPrompt="1"/>
          </p:nvPr>
        </p:nvSpPr>
        <p:spPr>
          <a:xfrm>
            <a:off x="4704028" y="0"/>
            <a:ext cx="7498080" cy="6858000"/>
          </a:xfrm>
          <a:custGeom>
            <a:avLst/>
            <a:gdLst>
              <a:gd name="connsiteX0" fmla="*/ 2694215 w 7487972"/>
              <a:gd name="connsiteY0" fmla="*/ 0 h 6858000"/>
              <a:gd name="connsiteX1" fmla="*/ 7487972 w 7487972"/>
              <a:gd name="connsiteY1" fmla="*/ 0 h 6858000"/>
              <a:gd name="connsiteX2" fmla="*/ 7487972 w 7487972"/>
              <a:gd name="connsiteY2" fmla="*/ 5715000 h 6858000"/>
              <a:gd name="connsiteX3" fmla="*/ 7103084 w 7487972"/>
              <a:gd name="connsiteY3" fmla="*/ 6858000 h 6858000"/>
              <a:gd name="connsiteX4" fmla="*/ 0 w 74879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972" h="6858000">
                <a:moveTo>
                  <a:pt x="2694215" y="0"/>
                </a:moveTo>
                <a:lnTo>
                  <a:pt x="7487972" y="0"/>
                </a:lnTo>
                <a:lnTo>
                  <a:pt x="7487972" y="5715000"/>
                </a:lnTo>
                <a:lnTo>
                  <a:pt x="7103084" y="6858000"/>
                </a:lnTo>
                <a:lnTo>
                  <a:pt x="0" y="6858000"/>
                </a:lnTo>
                <a:close/>
              </a:path>
            </a:pathLst>
          </a:custGeom>
          <a:solidFill>
            <a:schemeClr val="tx1">
              <a:lumMod val="20000"/>
              <a:lumOff val="80000"/>
            </a:schemeClr>
          </a:solidFill>
        </p:spPr>
        <p:txBody>
          <a:bodyPr wrap="square" lIns="0" tIns="182880" rIns="182880">
            <a:noAutofit/>
          </a:bodyPr>
          <a:lstStyle>
            <a:lvl1pPr marL="0" marR="0" indent="0" algn="r" defTabSz="457189" rtl="0" eaLnBrk="1" fontAlgn="auto" latinLnBrk="0" hangingPunct="1">
              <a:lnSpc>
                <a:spcPct val="100000"/>
              </a:lnSpc>
              <a:spcBef>
                <a:spcPts val="600"/>
              </a:spcBef>
              <a:spcAft>
                <a:spcPts val="0"/>
              </a:spcAft>
              <a:buClr>
                <a:schemeClr val="accent1"/>
              </a:buClr>
              <a:buSzTx/>
              <a:buFont typeface="Arial" charset="0"/>
              <a:buNone/>
              <a:tabLst/>
              <a:defRPr sz="1500">
                <a:solidFill>
                  <a:schemeClr val="bg1"/>
                </a:solidFill>
              </a:defRPr>
            </a:lvl1pPr>
          </a:lstStyle>
          <a:p>
            <a:r>
              <a:rPr lang="sk-SK" dirty="0"/>
              <a:t>Image Placeholder</a:t>
            </a:r>
          </a:p>
          <a:p>
            <a:r>
              <a:rPr lang="id-ID" dirty="0"/>
              <a:t>19.05 cm x 20.8 cm</a:t>
            </a:r>
            <a:br>
              <a:rPr lang="id-ID" dirty="0"/>
            </a:br>
            <a:r>
              <a:rPr lang="id-ID" dirty="0"/>
              <a:t> </a:t>
            </a:r>
            <a:r>
              <a:rPr lang="sk-SK" dirty="0"/>
              <a:t>(7.5 in x 8.20 in) </a:t>
            </a:r>
          </a:p>
          <a:p>
            <a:endParaRPr lang="en-US" dirty="0"/>
          </a:p>
        </p:txBody>
      </p:sp>
      <p:sp>
        <p:nvSpPr>
          <p:cNvPr id="4"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5"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ext uri="{BB962C8B-B14F-4D97-AF65-F5344CB8AC3E}">
        <p14:creationId xmlns:p14="http://schemas.microsoft.com/office/powerpoint/2010/main" val="1421105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gled Right Corner Imag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5"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Content Placeholder 9"/>
          <p:cNvSpPr>
            <a:spLocks noGrp="1"/>
          </p:cNvSpPr>
          <p:nvPr>
            <p:ph sz="quarter" idx="30"/>
          </p:nvPr>
        </p:nvSpPr>
        <p:spPr>
          <a:xfrm>
            <a:off x="607828" y="1219200"/>
            <a:ext cx="7393173"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8" name="Picture Placeholder 21"/>
          <p:cNvSpPr>
            <a:spLocks noGrp="1"/>
          </p:cNvSpPr>
          <p:nvPr>
            <p:ph type="pic" sz="quarter" idx="14" hasCustomPrompt="1"/>
          </p:nvPr>
        </p:nvSpPr>
        <p:spPr>
          <a:xfrm>
            <a:off x="5791200" y="0"/>
            <a:ext cx="6400800" cy="5486400"/>
          </a:xfrm>
          <a:custGeom>
            <a:avLst/>
            <a:gdLst>
              <a:gd name="connsiteX0" fmla="*/ 0 w 3457249"/>
              <a:gd name="connsiteY0" fmla="*/ 0 h 2995258"/>
              <a:gd name="connsiteX1" fmla="*/ 3457249 w 3457249"/>
              <a:gd name="connsiteY1" fmla="*/ 0 h 2995258"/>
              <a:gd name="connsiteX2" fmla="*/ 3457249 w 3457249"/>
              <a:gd name="connsiteY2" fmla="*/ 2995258 h 2995258"/>
            </a:gdLst>
            <a:ahLst/>
            <a:cxnLst>
              <a:cxn ang="0">
                <a:pos x="connsiteX0" y="connsiteY0"/>
              </a:cxn>
              <a:cxn ang="0">
                <a:pos x="connsiteX1" y="connsiteY1"/>
              </a:cxn>
              <a:cxn ang="0">
                <a:pos x="connsiteX2" y="connsiteY2"/>
              </a:cxn>
            </a:cxnLst>
            <a:rect l="l" t="t" r="r" b="b"/>
            <a:pathLst>
              <a:path w="3457249" h="2995258">
                <a:moveTo>
                  <a:pt x="0" y="0"/>
                </a:moveTo>
                <a:lnTo>
                  <a:pt x="3457249" y="0"/>
                </a:lnTo>
                <a:lnTo>
                  <a:pt x="3457249" y="2995258"/>
                </a:lnTo>
                <a:close/>
              </a:path>
            </a:pathLst>
          </a:custGeom>
          <a:solidFill>
            <a:schemeClr val="tx1">
              <a:lumMod val="20000"/>
              <a:lumOff val="80000"/>
            </a:schemeClr>
          </a:solidFill>
        </p:spPr>
        <p:txBody>
          <a:bodyPr wrap="square" lIns="182880" tIns="91440" rIns="182880">
            <a:noAutofit/>
          </a:bodyPr>
          <a:lstStyle>
            <a:lvl1pPr marL="0" indent="0" algn="r">
              <a:buNone/>
              <a:defRPr sz="1500">
                <a:solidFill>
                  <a:schemeClr val="bg1"/>
                </a:solidFill>
              </a:defRPr>
            </a:lvl1pPr>
          </a:lstStyle>
          <a:p>
            <a:r>
              <a:rPr lang="sk-SK" dirty="0"/>
              <a:t>Image Placeholder</a:t>
            </a:r>
          </a:p>
          <a:p>
            <a:r>
              <a:rPr lang="sk-SK" dirty="0"/>
              <a:t>15.24 cm x 17.78 cm</a:t>
            </a:r>
            <a:br>
              <a:rPr lang="sk-SK" dirty="0"/>
            </a:br>
            <a:r>
              <a:rPr lang="sk-SK" dirty="0"/>
              <a:t>(6 in x 7 in) </a:t>
            </a:r>
          </a:p>
          <a:p>
            <a:endParaRPr lang="id-ID"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5715000 h 6858000"/>
              <a:gd name="connsiteX3" fmla="*/ 11807112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5715000"/>
                </a:lnTo>
                <a:lnTo>
                  <a:pt x="11807112" y="6858000"/>
                </a:lnTo>
                <a:lnTo>
                  <a:pt x="0" y="6858000"/>
                </a:lnTo>
                <a:close/>
              </a:path>
            </a:pathLst>
          </a:custGeom>
          <a:solidFill>
            <a:schemeClr val="tx1">
              <a:lumMod val="20000"/>
              <a:lumOff val="80000"/>
            </a:schemeClr>
          </a:solidFill>
        </p:spPr>
        <p:txBody>
          <a:bodyPr wrap="square">
            <a:noAutofit/>
          </a:bodyPr>
          <a:lstStyle>
            <a:lvl1pPr marL="0" marR="0" indent="0" algn="ctr" defTabSz="457189" rtl="0" eaLnBrk="1" fontAlgn="auto" latinLnBrk="0" hangingPunct="1">
              <a:lnSpc>
                <a:spcPct val="100000"/>
              </a:lnSpc>
              <a:spcBef>
                <a:spcPts val="600"/>
              </a:spcBef>
              <a:spcAft>
                <a:spcPts val="0"/>
              </a:spcAft>
              <a:buClr>
                <a:schemeClr val="accent1"/>
              </a:buClr>
              <a:buSzTx/>
              <a:buFont typeface="Arial" charset="0"/>
              <a:buNone/>
              <a:tabLst/>
              <a:defRPr baseline="0">
                <a:solidFill>
                  <a:schemeClr val="bg1"/>
                </a:solidFill>
              </a:defRPr>
            </a:lvl1pPr>
          </a:lstStyle>
          <a:p>
            <a:br>
              <a:rPr lang="en-US" dirty="0"/>
            </a:br>
            <a:r>
              <a:rPr lang="en-US" dirty="0"/>
              <a:t>Full Screen Image</a:t>
            </a:r>
          </a:p>
          <a:p>
            <a:r>
              <a:rPr lang="id-ID" dirty="0"/>
              <a:t>19.05 cm x 33.85 cm</a:t>
            </a:r>
            <a:br>
              <a:rPr lang="id-ID" dirty="0"/>
            </a:br>
            <a:r>
              <a:rPr lang="id-ID" dirty="0"/>
              <a:t>(7.5 in  x 13.33 in)</a:t>
            </a:r>
          </a:p>
          <a:p>
            <a:endParaRPr lang="en-US" dirty="0"/>
          </a:p>
        </p:txBody>
      </p:sp>
    </p:spTree>
    <p:extLst>
      <p:ext uri="{BB962C8B-B14F-4D97-AF65-F5344CB8AC3E}">
        <p14:creationId xmlns:p14="http://schemas.microsoft.com/office/powerpoint/2010/main" val="11530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Column Headlin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6" y="381000"/>
            <a:ext cx="2285645" cy="57912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22860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6" name="Content Placeholder 3"/>
          <p:cNvSpPr>
            <a:spLocks noGrp="1"/>
          </p:cNvSpPr>
          <p:nvPr>
            <p:ph sz="quarter" idx="29"/>
          </p:nvPr>
        </p:nvSpPr>
        <p:spPr>
          <a:xfrm>
            <a:off x="3200400" y="375748"/>
            <a:ext cx="8382000" cy="5644052"/>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 Image Blocks">
    <p:spTree>
      <p:nvGrpSpPr>
        <p:cNvPr id="1" name=""/>
        <p:cNvGrpSpPr/>
        <p:nvPr/>
      </p:nvGrpSpPr>
      <p:grpSpPr>
        <a:xfrm>
          <a:off x="0" y="0"/>
          <a:ext cx="0" cy="0"/>
          <a:chOff x="0" y="0"/>
          <a:chExt cx="0" cy="0"/>
        </a:xfrm>
      </p:grpSpPr>
      <p:sp>
        <p:nvSpPr>
          <p:cNvPr id="35" name="Rectangle 34"/>
          <p:cNvSpPr/>
          <p:nvPr userDrawn="1"/>
        </p:nvSpPr>
        <p:spPr>
          <a:xfrm>
            <a:off x="8097618" y="2279209"/>
            <a:ext cx="2160575" cy="229279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7" name="Rectangle 36"/>
          <p:cNvSpPr/>
          <p:nvPr userDrawn="1"/>
        </p:nvSpPr>
        <p:spPr>
          <a:xfrm>
            <a:off x="6005596" y="4569255"/>
            <a:ext cx="2202896" cy="229279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4" name="Rectangle 33"/>
          <p:cNvSpPr/>
          <p:nvPr userDrawn="1"/>
        </p:nvSpPr>
        <p:spPr>
          <a:xfrm>
            <a:off x="4061069" y="2279209"/>
            <a:ext cx="2111132" cy="22927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960887" y="-10839"/>
            <a:ext cx="2190056" cy="229279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6" name="Rectangle 35"/>
          <p:cNvSpPr/>
          <p:nvPr userDrawn="1"/>
        </p:nvSpPr>
        <p:spPr>
          <a:xfrm>
            <a:off x="-1134" y="4569255"/>
            <a:ext cx="2083551" cy="228944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Picture Placeholder 2"/>
          <p:cNvSpPr>
            <a:spLocks noGrp="1" noChangeAspect="1"/>
          </p:cNvSpPr>
          <p:nvPr>
            <p:ph type="pic" sz="quarter" idx="35" hasCustomPrompt="1"/>
          </p:nvPr>
        </p:nvSpPr>
        <p:spPr>
          <a:xfrm>
            <a:off x="10131883" y="-1083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7" name="Picture Placeholder 2"/>
          <p:cNvSpPr>
            <a:spLocks noGrp="1" noChangeAspect="1"/>
          </p:cNvSpPr>
          <p:nvPr>
            <p:ph type="pic" sz="quarter" idx="41" hasCustomPrompt="1"/>
          </p:nvPr>
        </p:nvSpPr>
        <p:spPr>
          <a:xfrm>
            <a:off x="10183753" y="2279209"/>
            <a:ext cx="200040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8" name="Picture Placeholder 27"/>
          <p:cNvSpPr>
            <a:spLocks noGrp="1" noChangeAspect="1"/>
          </p:cNvSpPr>
          <p:nvPr>
            <p:ph type="pic" sz="quarter" idx="47" hasCustomPrompt="1"/>
          </p:nvPr>
        </p:nvSpPr>
        <p:spPr>
          <a:xfrm>
            <a:off x="10131883" y="4569255"/>
            <a:ext cx="2052271" cy="2289447"/>
          </a:xfrm>
          <a:custGeom>
            <a:avLst/>
            <a:gdLst>
              <a:gd name="connsiteX0" fmla="*/ 0 w 2052270"/>
              <a:gd name="connsiteY0" fmla="*/ 0 h 2289447"/>
              <a:gd name="connsiteX1" fmla="*/ 2052270 w 2052270"/>
              <a:gd name="connsiteY1" fmla="*/ 0 h 2289447"/>
              <a:gd name="connsiteX2" fmla="*/ 2052270 w 2052270"/>
              <a:gd name="connsiteY2" fmla="*/ 1169050 h 2289447"/>
              <a:gd name="connsiteX3" fmla="*/ 1675229 w 2052270"/>
              <a:gd name="connsiteY3" fmla="*/ 2288747 h 2289447"/>
              <a:gd name="connsiteX4" fmla="*/ 2052270 w 2052270"/>
              <a:gd name="connsiteY4" fmla="*/ 2288747 h 2289447"/>
              <a:gd name="connsiteX5" fmla="*/ 2052270 w 2052270"/>
              <a:gd name="connsiteY5" fmla="*/ 2289447 h 2289447"/>
              <a:gd name="connsiteX6" fmla="*/ 0 w 2052270"/>
              <a:gd name="connsiteY6" fmla="*/ 2289447 h 228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270" h="2289447">
                <a:moveTo>
                  <a:pt x="0" y="0"/>
                </a:moveTo>
                <a:lnTo>
                  <a:pt x="2052270" y="0"/>
                </a:lnTo>
                <a:lnTo>
                  <a:pt x="2052270" y="1169050"/>
                </a:lnTo>
                <a:lnTo>
                  <a:pt x="1675229" y="2288747"/>
                </a:lnTo>
                <a:lnTo>
                  <a:pt x="2052270" y="2288747"/>
                </a:lnTo>
                <a:lnTo>
                  <a:pt x="2052270" y="2289447"/>
                </a:lnTo>
                <a:lnTo>
                  <a:pt x="0" y="2289447"/>
                </a:lnTo>
                <a:close/>
              </a:path>
            </a:pathLst>
          </a:custGeom>
          <a:solidFill>
            <a:schemeClr val="tx1">
              <a:lumMod val="20000"/>
              <a:lumOff val="80000"/>
            </a:schemeClr>
          </a:solidFill>
        </p:spPr>
        <p:txBody>
          <a:bodyPr wrap="square" tIns="274320">
            <a:noAutofit/>
          </a:bodyPr>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2" name="Picture Placeholder 2"/>
          <p:cNvSpPr>
            <a:spLocks noGrp="1" noChangeAspect="1"/>
          </p:cNvSpPr>
          <p:nvPr>
            <p:ph type="pic" sz="quarter" idx="34" hasCustomPrompt="1"/>
          </p:nvPr>
        </p:nvSpPr>
        <p:spPr>
          <a:xfrm>
            <a:off x="8110654" y="-10839"/>
            <a:ext cx="208630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2" name="Picture Placeholder 2"/>
          <p:cNvSpPr>
            <a:spLocks noGrp="1" noChangeAspect="1"/>
          </p:cNvSpPr>
          <p:nvPr>
            <p:ph type="pic" sz="quarter" idx="46" hasCustomPrompt="1"/>
          </p:nvPr>
        </p:nvSpPr>
        <p:spPr>
          <a:xfrm>
            <a:off x="8134543" y="4569255"/>
            <a:ext cx="206241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1" name="Picture Placeholder 2"/>
          <p:cNvSpPr>
            <a:spLocks noGrp="1" noChangeAspect="1"/>
          </p:cNvSpPr>
          <p:nvPr>
            <p:ph type="pic" sz="quarter" idx="33" hasCustomPrompt="1"/>
          </p:nvPr>
        </p:nvSpPr>
        <p:spPr>
          <a:xfrm>
            <a:off x="6076904" y="-10839"/>
            <a:ext cx="2072585"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5" name="Picture Placeholder 2"/>
          <p:cNvSpPr>
            <a:spLocks noGrp="1" noChangeAspect="1"/>
          </p:cNvSpPr>
          <p:nvPr>
            <p:ph type="pic" sz="quarter" idx="39" hasCustomPrompt="1"/>
          </p:nvPr>
        </p:nvSpPr>
        <p:spPr>
          <a:xfrm>
            <a:off x="6099331" y="2279209"/>
            <a:ext cx="2050157"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0" name="Picture Placeholder 2"/>
          <p:cNvSpPr>
            <a:spLocks noGrp="1" noChangeAspect="1"/>
          </p:cNvSpPr>
          <p:nvPr>
            <p:ph type="pic" sz="quarter" idx="32" hasCustomPrompt="1"/>
          </p:nvPr>
        </p:nvSpPr>
        <p:spPr>
          <a:xfrm>
            <a:off x="4080932" y="-10839"/>
            <a:ext cx="2016827"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0" name="Picture Placeholder 2"/>
          <p:cNvSpPr>
            <a:spLocks noGrp="1" noChangeAspect="1"/>
          </p:cNvSpPr>
          <p:nvPr>
            <p:ph type="pic" sz="quarter" idx="44" hasCustomPrompt="1"/>
          </p:nvPr>
        </p:nvSpPr>
        <p:spPr>
          <a:xfrm>
            <a:off x="4064813" y="4569255"/>
            <a:ext cx="202866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3" name="Picture Placeholder 2"/>
          <p:cNvSpPr>
            <a:spLocks noGrp="1" noChangeAspect="1"/>
          </p:cNvSpPr>
          <p:nvPr>
            <p:ph type="pic" sz="quarter" idx="37" hasCustomPrompt="1"/>
          </p:nvPr>
        </p:nvSpPr>
        <p:spPr>
          <a:xfrm>
            <a:off x="2032406" y="227920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9" name="Picture Placeholder 2"/>
          <p:cNvSpPr>
            <a:spLocks noGrp="1" noChangeAspect="1"/>
          </p:cNvSpPr>
          <p:nvPr>
            <p:ph type="pic" sz="quarter" idx="43" hasCustomPrompt="1"/>
          </p:nvPr>
        </p:nvSpPr>
        <p:spPr>
          <a:xfrm>
            <a:off x="2032406" y="4569255"/>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9" name="Text Placeholder 37"/>
          <p:cNvSpPr>
            <a:spLocks noGrp="1"/>
          </p:cNvSpPr>
          <p:nvPr>
            <p:ph type="body" sz="quarter" idx="49" hasCustomPrompt="1"/>
          </p:nvPr>
        </p:nvSpPr>
        <p:spPr>
          <a:xfrm>
            <a:off x="4395627" y="2700030"/>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40" name="Text Placeholder 37"/>
          <p:cNvSpPr>
            <a:spLocks noGrp="1"/>
          </p:cNvSpPr>
          <p:nvPr>
            <p:ph type="body" sz="quarter" idx="50" hasCustomPrompt="1"/>
          </p:nvPr>
        </p:nvSpPr>
        <p:spPr>
          <a:xfrm>
            <a:off x="6434819" y="4990076"/>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41" name="Text Placeholder 37"/>
          <p:cNvSpPr>
            <a:spLocks noGrp="1"/>
          </p:cNvSpPr>
          <p:nvPr>
            <p:ph type="body" sz="quarter" idx="51" hasCustomPrompt="1"/>
          </p:nvPr>
        </p:nvSpPr>
        <p:spPr>
          <a:xfrm>
            <a:off x="8484027" y="2700030"/>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19" name="Picture Placeholder 2"/>
          <p:cNvSpPr>
            <a:spLocks noGrp="1" noChangeAspect="1"/>
          </p:cNvSpPr>
          <p:nvPr>
            <p:ph type="pic" sz="quarter" idx="29" hasCustomPrompt="1"/>
          </p:nvPr>
        </p:nvSpPr>
        <p:spPr>
          <a:xfrm>
            <a:off x="1" y="-1083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2" name="Picture Placeholder 2"/>
          <p:cNvSpPr>
            <a:spLocks noGrp="1" noChangeAspect="1"/>
          </p:cNvSpPr>
          <p:nvPr>
            <p:ph type="pic" sz="quarter" idx="36" hasCustomPrompt="1"/>
          </p:nvPr>
        </p:nvSpPr>
        <p:spPr>
          <a:xfrm>
            <a:off x="1" y="227920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42" name="Text Placeholder 37"/>
          <p:cNvSpPr>
            <a:spLocks noGrp="1"/>
          </p:cNvSpPr>
          <p:nvPr>
            <p:ph type="body" sz="quarter" idx="52" hasCustomPrompt="1"/>
          </p:nvPr>
        </p:nvSpPr>
        <p:spPr>
          <a:xfrm>
            <a:off x="333425" y="4990076"/>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38" name="Text Placeholder 37"/>
          <p:cNvSpPr>
            <a:spLocks noGrp="1"/>
          </p:cNvSpPr>
          <p:nvPr>
            <p:ph type="body" sz="quarter" idx="48" hasCustomPrompt="1"/>
          </p:nvPr>
        </p:nvSpPr>
        <p:spPr>
          <a:xfrm>
            <a:off x="2364526" y="409984"/>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ntent Block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E9EA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quarter" idx="10" hasCustomPrompt="1"/>
          </p:nvPr>
        </p:nvSpPr>
        <p:spPr>
          <a:xfrm>
            <a:off x="611248"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5" name="Text Placeholder 3"/>
          <p:cNvSpPr>
            <a:spLocks noGrp="1"/>
          </p:cNvSpPr>
          <p:nvPr>
            <p:ph type="body" sz="quarter" idx="21" hasCustomPrompt="1"/>
          </p:nvPr>
        </p:nvSpPr>
        <p:spPr>
          <a:xfrm>
            <a:off x="2823484"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8" name="Text Placeholder 3"/>
          <p:cNvSpPr>
            <a:spLocks noGrp="1"/>
          </p:cNvSpPr>
          <p:nvPr>
            <p:ph type="body" sz="quarter" idx="22" hasCustomPrompt="1"/>
          </p:nvPr>
        </p:nvSpPr>
        <p:spPr>
          <a:xfrm>
            <a:off x="5035720"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9" name="Text Placeholder 3"/>
          <p:cNvSpPr>
            <a:spLocks noGrp="1"/>
          </p:cNvSpPr>
          <p:nvPr>
            <p:ph type="body" sz="quarter" idx="23" hasCustomPrompt="1"/>
          </p:nvPr>
        </p:nvSpPr>
        <p:spPr>
          <a:xfrm>
            <a:off x="7247956"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40" name="Text Placeholder 3"/>
          <p:cNvSpPr>
            <a:spLocks noGrp="1"/>
          </p:cNvSpPr>
          <p:nvPr>
            <p:ph type="body" sz="quarter" idx="24" hasCustomPrompt="1"/>
          </p:nvPr>
        </p:nvSpPr>
        <p:spPr>
          <a:xfrm>
            <a:off x="9460191"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6" name="Right Triangle 25"/>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userDrawn="1"/>
        </p:nvSpPr>
        <p:spPr>
          <a:xfrm>
            <a:off x="11784933" y="6553399"/>
            <a:ext cx="524616" cy="138551"/>
          </a:xfrm>
          <a:prstGeom prst="rect">
            <a:avLst/>
          </a:prstGeom>
          <a:noFill/>
        </p:spPr>
        <p:txBody>
          <a:bodyPr wrap="square" lIns="0" tIns="0" rIns="0" bIns="0" rtlCol="0">
            <a:noAutofit/>
          </a:bodyPr>
          <a:lstStyle/>
          <a:p>
            <a:pPr algn="ctr"/>
            <a:fld id="{469B07E3-E679-0345-856B-F6FDDA39DEEC}"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28" name="Text Placeholder 27"/>
          <p:cNvSpPr>
            <a:spLocks noGrp="1"/>
          </p:cNvSpPr>
          <p:nvPr>
            <p:ph type="body" sz="quarter" idx="11" hasCustomPrompt="1"/>
          </p:nvPr>
        </p:nvSpPr>
        <p:spPr>
          <a:xfrm>
            <a:off x="1267390"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 </a:t>
            </a:r>
          </a:p>
        </p:txBody>
      </p:sp>
      <p:sp>
        <p:nvSpPr>
          <p:cNvPr id="30" name="Text Placeholder 27"/>
          <p:cNvSpPr>
            <a:spLocks noGrp="1"/>
          </p:cNvSpPr>
          <p:nvPr>
            <p:ph type="body" sz="quarter" idx="13" hasCustomPrompt="1"/>
          </p:nvPr>
        </p:nvSpPr>
        <p:spPr>
          <a:xfrm>
            <a:off x="34755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32" name="Text Placeholder 27"/>
          <p:cNvSpPr>
            <a:spLocks noGrp="1"/>
          </p:cNvSpPr>
          <p:nvPr>
            <p:ph type="body" sz="quarter" idx="15" hasCustomPrompt="1"/>
          </p:nvPr>
        </p:nvSpPr>
        <p:spPr>
          <a:xfrm>
            <a:off x="56853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 </a:t>
            </a:r>
          </a:p>
        </p:txBody>
      </p:sp>
      <p:sp>
        <p:nvSpPr>
          <p:cNvPr id="34" name="Text Placeholder 27"/>
          <p:cNvSpPr>
            <a:spLocks noGrp="1"/>
          </p:cNvSpPr>
          <p:nvPr>
            <p:ph type="body" sz="quarter" idx="17" hasCustomPrompt="1"/>
          </p:nvPr>
        </p:nvSpPr>
        <p:spPr>
          <a:xfrm>
            <a:off x="78951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36" name="Text Placeholder 27"/>
          <p:cNvSpPr>
            <a:spLocks noGrp="1"/>
          </p:cNvSpPr>
          <p:nvPr>
            <p:ph type="body" sz="quarter" idx="19" hasCustomPrompt="1"/>
          </p:nvPr>
        </p:nvSpPr>
        <p:spPr>
          <a:xfrm>
            <a:off x="101049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10" name="Text Placeholder 9"/>
          <p:cNvSpPr>
            <a:spLocks noGrp="1"/>
          </p:cNvSpPr>
          <p:nvPr>
            <p:ph type="body" sz="quarter" idx="20" hasCustomPrompt="1"/>
          </p:nvPr>
        </p:nvSpPr>
        <p:spPr>
          <a:xfrm>
            <a:off x="2057400" y="228600"/>
            <a:ext cx="8534400" cy="762000"/>
          </a:xfrm>
          <a:solidFill>
            <a:schemeClr val="accent1"/>
          </a:solidFill>
        </p:spPr>
        <p:txBody>
          <a:bodyPr tIns="0" anchor="ctr">
            <a:normAutofit/>
          </a:bodyPr>
          <a:lstStyle>
            <a:lvl1pPr marL="0" marR="0" indent="0" algn="ctr" defTabSz="457189" rtl="0" eaLnBrk="1" fontAlgn="auto" latinLnBrk="0" hangingPunct="1">
              <a:lnSpc>
                <a:spcPct val="100000"/>
              </a:lnSpc>
              <a:spcBef>
                <a:spcPts val="0"/>
              </a:spcBef>
              <a:spcAft>
                <a:spcPts val="0"/>
              </a:spcAft>
              <a:buClr>
                <a:schemeClr val="accent1"/>
              </a:buClr>
              <a:buSzTx/>
              <a:buFont typeface="Arial" charset="0"/>
              <a:buNone/>
              <a:tabLst/>
              <a:defRPr sz="1350" b="0">
                <a:solidFill>
                  <a:schemeClr val="bg1"/>
                </a:solidFill>
              </a:defRPr>
            </a:lvl1pPr>
          </a:lstStyle>
          <a:p>
            <a:pPr lvl="0"/>
            <a:r>
              <a:rPr lang="en-US" dirty="0"/>
              <a:t>TIP: Place an approved icon in a contrasting color on the circle. White is recommended.</a:t>
            </a:r>
            <a:br>
              <a:rPr lang="en-US" dirty="0"/>
            </a:br>
            <a:r>
              <a:rPr lang="en-US" dirty="0"/>
              <a:t>Delete this orange box when completed.</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Phone Sample">
    <p:spTree>
      <p:nvGrpSpPr>
        <p:cNvPr id="1" name=""/>
        <p:cNvGrpSpPr/>
        <p:nvPr/>
      </p:nvGrpSpPr>
      <p:grpSpPr>
        <a:xfrm>
          <a:off x="0" y="0"/>
          <a:ext cx="0" cy="0"/>
          <a:chOff x="0" y="0"/>
          <a:chExt cx="0" cy="0"/>
        </a:xfrm>
      </p:grpSpPr>
      <p:sp>
        <p:nvSpPr>
          <p:cNvPr id="7" name="Rectangle 6"/>
          <p:cNvSpPr/>
          <p:nvPr userDrawn="1"/>
        </p:nvSpPr>
        <p:spPr>
          <a:xfrm>
            <a:off x="5493275" y="449"/>
            <a:ext cx="6705600" cy="4571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79662" y="1120657"/>
            <a:ext cx="2995673" cy="4902009"/>
          </a:xfrm>
          <a:prstGeom prst="rect">
            <a:avLst/>
          </a:prstGeom>
        </p:spPr>
      </p:pic>
      <p:sp>
        <p:nvSpPr>
          <p:cNvPr id="4" name="Picture Placeholder 3"/>
          <p:cNvSpPr>
            <a:spLocks noGrp="1"/>
          </p:cNvSpPr>
          <p:nvPr>
            <p:ph type="pic" sz="quarter" idx="10" hasCustomPrompt="1"/>
          </p:nvPr>
        </p:nvSpPr>
        <p:spPr>
          <a:xfrm>
            <a:off x="9061499" y="1711922"/>
            <a:ext cx="2028180" cy="3616349"/>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0" name="Rectangle 9"/>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4" name="Content Placeholder 9"/>
          <p:cNvSpPr>
            <a:spLocks noGrp="1"/>
          </p:cNvSpPr>
          <p:nvPr>
            <p:ph sz="quarter" idx="30"/>
          </p:nvPr>
        </p:nvSpPr>
        <p:spPr>
          <a:xfrm>
            <a:off x="607827" y="1219200"/>
            <a:ext cx="730316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le Watch Sample">
    <p:spTree>
      <p:nvGrpSpPr>
        <p:cNvPr id="1" name=""/>
        <p:cNvGrpSpPr/>
        <p:nvPr/>
      </p:nvGrpSpPr>
      <p:grpSpPr>
        <a:xfrm>
          <a:off x="0" y="0"/>
          <a:ext cx="0" cy="0"/>
          <a:chOff x="0" y="0"/>
          <a:chExt cx="0" cy="0"/>
        </a:xfrm>
      </p:grpSpPr>
      <p:sp>
        <p:nvSpPr>
          <p:cNvPr id="7" name="Rectangle 6"/>
          <p:cNvSpPr/>
          <p:nvPr userDrawn="1"/>
        </p:nvSpPr>
        <p:spPr>
          <a:xfrm>
            <a:off x="5486400" y="449"/>
            <a:ext cx="6705600" cy="6857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5389" y="1310481"/>
            <a:ext cx="2452211" cy="4343400"/>
          </a:xfrm>
          <a:prstGeom prst="rect">
            <a:avLst/>
          </a:prstGeom>
        </p:spPr>
      </p:pic>
      <p:sp>
        <p:nvSpPr>
          <p:cNvPr id="14" name="Right Triangle 13"/>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extBox 14"/>
          <p:cNvSpPr txBox="1"/>
          <p:nvPr userDrawn="1"/>
        </p:nvSpPr>
        <p:spPr>
          <a:xfrm>
            <a:off x="11784933" y="6553399"/>
            <a:ext cx="524616" cy="138551"/>
          </a:xfrm>
          <a:prstGeom prst="rect">
            <a:avLst/>
          </a:prstGeom>
          <a:noFill/>
        </p:spPr>
        <p:txBody>
          <a:bodyPr wrap="square" lIns="0" tIns="0" rIns="0" bIns="0" rtlCol="0">
            <a:noAutofit/>
          </a:bodyPr>
          <a:lstStyle/>
          <a:p>
            <a:pPr algn="ctr"/>
            <a:fld id="{91E50229-9CF2-804E-86C1-331AA6BCAD56}"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8" name="Picture Placeholder 7"/>
          <p:cNvSpPr>
            <a:spLocks noGrp="1"/>
          </p:cNvSpPr>
          <p:nvPr>
            <p:ph type="pic" sz="quarter" idx="29" hasCustomPrompt="1"/>
          </p:nvPr>
        </p:nvSpPr>
        <p:spPr>
          <a:xfrm>
            <a:off x="9178705" y="2526672"/>
            <a:ext cx="1649240" cy="1936687"/>
          </a:xfrm>
        </p:spPr>
        <p:txBody>
          <a:bodyPr>
            <a:normAutofit/>
          </a:bodyPr>
          <a:lstStyle>
            <a:lvl1pPr marL="0" indent="0" algn="ctr">
              <a:buFontTx/>
              <a:buNone/>
              <a:defRPr sz="1500">
                <a:solidFill>
                  <a:schemeClr val="bg1"/>
                </a:solidFill>
              </a:defRPr>
            </a:lvl1pPr>
          </a:lstStyle>
          <a:p>
            <a:r>
              <a:rPr lang="en-US"/>
              <a:t>Add Image</a:t>
            </a:r>
            <a:endParaRPr lang="en-US" dirty="0"/>
          </a:p>
        </p:txBody>
      </p:sp>
      <p:sp>
        <p:nvSpPr>
          <p:cNvPr id="10" name="Rectangle 9"/>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tx2">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tx2">
                    <a:alpha val="60000"/>
                  </a:schemeClr>
                </a:solidFill>
                <a:latin typeface="Calibri"/>
                <a:ea typeface="+mn-ea"/>
                <a:cs typeface="Calibri"/>
              </a:rPr>
              <a:t>© 2018 Virtusa Corporation. </a:t>
            </a:r>
            <a:r>
              <a:rPr lang="en-US" sz="675" b="0" i="0" dirty="0">
                <a:solidFill>
                  <a:schemeClr val="tx2">
                    <a:alpha val="60000"/>
                  </a:schemeClr>
                </a:solidFill>
                <a:latin typeface="Calibri"/>
                <a:cs typeface="Calibri"/>
              </a:rPr>
              <a:t>All rights reserved. </a:t>
            </a:r>
            <a:endParaRPr lang="en-US" sz="525" b="0" i="0" dirty="0">
              <a:solidFill>
                <a:schemeClr val="tx2">
                  <a:alpha val="60000"/>
                </a:schemeClr>
              </a:solidFill>
              <a:latin typeface="Calibri"/>
              <a:cs typeface="Calibri"/>
            </a:endParaRPr>
          </a:p>
        </p:txBody>
      </p:sp>
      <p:sp>
        <p:nvSpPr>
          <p:cNvPr id="16" name="Rectangle 1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7" name="Content Placeholder 9"/>
          <p:cNvSpPr>
            <a:spLocks noGrp="1"/>
          </p:cNvSpPr>
          <p:nvPr>
            <p:ph sz="quarter" idx="30"/>
          </p:nvPr>
        </p:nvSpPr>
        <p:spPr>
          <a:xfrm>
            <a:off x="607827" y="1219200"/>
            <a:ext cx="730316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Pad Tablet Sample">
    <p:spTree>
      <p:nvGrpSpPr>
        <p:cNvPr id="1" name=""/>
        <p:cNvGrpSpPr/>
        <p:nvPr/>
      </p:nvGrpSpPr>
      <p:grpSpPr>
        <a:xfrm>
          <a:off x="0" y="0"/>
          <a:ext cx="0" cy="0"/>
          <a:chOff x="0" y="0"/>
          <a:chExt cx="0" cy="0"/>
        </a:xfrm>
      </p:grpSpPr>
      <p:sp>
        <p:nvSpPr>
          <p:cNvPr id="7" name="Rectangle 6"/>
          <p:cNvSpPr/>
          <p:nvPr userDrawn="1"/>
        </p:nvSpPr>
        <p:spPr>
          <a:xfrm>
            <a:off x="4572001" y="449"/>
            <a:ext cx="7626875" cy="4571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6" y="381002"/>
            <a:ext cx="6705237"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1" y="76200"/>
            <a:ext cx="6705671" cy="299548"/>
          </a:xfrm>
          <a:prstGeom prst="rect">
            <a:avLst/>
          </a:prstGeom>
        </p:spPr>
        <p:txBody>
          <a:bodyPr anchor="t">
            <a:noAutofit/>
          </a:bodyPr>
          <a:lstStyle>
            <a:lvl1pPr marL="0" indent="0">
              <a:lnSpc>
                <a:spcPct val="85000"/>
              </a:lnSpc>
              <a:spcBef>
                <a:spcPts val="0"/>
              </a:spcBef>
              <a:spcAft>
                <a:spcPts val="0"/>
              </a:spcAft>
              <a:buNone/>
              <a:defRPr sz="900" b="1" i="1"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9" name="Picture 8" descr="iPad Air White wo Shadow.png"/>
          <p:cNvPicPr>
            <a:picLocks noChangeAspect="1"/>
          </p:cNvPicPr>
          <p:nvPr userDrawn="1"/>
        </p:nvPicPr>
        <p:blipFill rotWithShape="1">
          <a:blip r:embed="rId2">
            <a:extLst>
              <a:ext uri="{28A0092B-C50C-407E-A947-70E740481C1C}">
                <a14:useLocalDpi xmlns:a14="http://schemas.microsoft.com/office/drawing/2010/main" val="0"/>
              </a:ext>
            </a:extLst>
          </a:blip>
          <a:srcRect t="5027" r="3035"/>
          <a:stretch/>
        </p:blipFill>
        <p:spPr>
          <a:xfrm>
            <a:off x="7505193" y="587829"/>
            <a:ext cx="4164351" cy="6025528"/>
          </a:xfrm>
          <a:prstGeom prst="rect">
            <a:avLst/>
          </a:prstGeom>
        </p:spPr>
      </p:pic>
      <p:sp>
        <p:nvSpPr>
          <p:cNvPr id="4" name="Picture Placeholder 3"/>
          <p:cNvSpPr>
            <a:spLocks noGrp="1"/>
          </p:cNvSpPr>
          <p:nvPr>
            <p:ph type="pic" sz="quarter" idx="10" hasCustomPrompt="1"/>
          </p:nvPr>
        </p:nvSpPr>
        <p:spPr>
          <a:xfrm>
            <a:off x="8084368" y="1243500"/>
            <a:ext cx="3175875" cy="4238488"/>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rface Tablet Sample">
    <p:spTree>
      <p:nvGrpSpPr>
        <p:cNvPr id="1" name=""/>
        <p:cNvGrpSpPr/>
        <p:nvPr/>
      </p:nvGrpSpPr>
      <p:grpSpPr>
        <a:xfrm>
          <a:off x="0" y="0"/>
          <a:ext cx="0" cy="0"/>
          <a:chOff x="0" y="0"/>
          <a:chExt cx="0" cy="0"/>
        </a:xfrm>
      </p:grpSpPr>
      <p:sp>
        <p:nvSpPr>
          <p:cNvPr id="7" name="Rectangle 6"/>
          <p:cNvSpPr/>
          <p:nvPr userDrawn="1"/>
        </p:nvSpPr>
        <p:spPr>
          <a:xfrm>
            <a:off x="6317725" y="2"/>
            <a:ext cx="5874275" cy="5104953"/>
          </a:xfrm>
          <a:prstGeom prst="rect">
            <a:avLst/>
          </a:prstGeom>
          <a:gradFill>
            <a:gsLst>
              <a:gs pos="52000">
                <a:schemeClr val="bg1">
                  <a:alpha val="80000"/>
                </a:schemeClr>
              </a:gs>
              <a:gs pos="100000">
                <a:schemeClr val="accent5">
                  <a:lumMod val="10000"/>
                  <a:lumOff val="90000"/>
                </a:schemeClr>
              </a:gs>
            </a:gsLst>
            <a:lin ang="189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7027" y="1669417"/>
            <a:ext cx="5389077" cy="3435536"/>
          </a:xfrm>
          <a:prstGeom prst="rect">
            <a:avLst/>
          </a:prstGeom>
        </p:spPr>
      </p:pic>
      <p:sp>
        <p:nvSpPr>
          <p:cNvPr id="4" name="Picture Placeholder 3"/>
          <p:cNvSpPr>
            <a:spLocks noGrp="1"/>
          </p:cNvSpPr>
          <p:nvPr>
            <p:ph type="pic" sz="quarter" idx="10" hasCustomPrompt="1"/>
          </p:nvPr>
        </p:nvSpPr>
        <p:spPr>
          <a:xfrm>
            <a:off x="6890184" y="1947396"/>
            <a:ext cx="4329693" cy="2824972"/>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9"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acbook Sample">
    <p:spTree>
      <p:nvGrpSpPr>
        <p:cNvPr id="1" name=""/>
        <p:cNvGrpSpPr/>
        <p:nvPr/>
      </p:nvGrpSpPr>
      <p:grpSpPr>
        <a:xfrm>
          <a:off x="0" y="0"/>
          <a:ext cx="0" cy="0"/>
          <a:chOff x="0" y="0"/>
          <a:chExt cx="0" cy="0"/>
        </a:xfrm>
      </p:grpSpPr>
      <p:sp>
        <p:nvSpPr>
          <p:cNvPr id="9" name="Rectangle 8"/>
          <p:cNvSpPr/>
          <p:nvPr userDrawn="1"/>
        </p:nvSpPr>
        <p:spPr>
          <a:xfrm>
            <a:off x="5493275" y="449"/>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2" y="1444218"/>
            <a:ext cx="5922733" cy="3450814"/>
          </a:xfrm>
          <a:prstGeom prst="rect">
            <a:avLst/>
          </a:prstGeom>
        </p:spPr>
      </p:pic>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4" name="Picture Placeholder 3"/>
          <p:cNvSpPr>
            <a:spLocks noGrp="1"/>
          </p:cNvSpPr>
          <p:nvPr>
            <p:ph type="pic" sz="quarter" idx="10" hasCustomPrompt="1"/>
          </p:nvPr>
        </p:nvSpPr>
        <p:spPr>
          <a:xfrm>
            <a:off x="7051917" y="1757901"/>
            <a:ext cx="4212287" cy="2638394"/>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ptop Sample">
    <p:spTree>
      <p:nvGrpSpPr>
        <p:cNvPr id="1" name=""/>
        <p:cNvGrpSpPr/>
        <p:nvPr/>
      </p:nvGrpSpPr>
      <p:grpSpPr>
        <a:xfrm>
          <a:off x="0" y="0"/>
          <a:ext cx="0" cy="0"/>
          <a:chOff x="0" y="0"/>
          <a:chExt cx="0" cy="0"/>
        </a:xfrm>
      </p:grpSpPr>
      <p:sp>
        <p:nvSpPr>
          <p:cNvPr id="9" name="Rectangle 8"/>
          <p:cNvSpPr/>
          <p:nvPr userDrawn="1"/>
        </p:nvSpPr>
        <p:spPr>
          <a:xfrm>
            <a:off x="5493275" y="449"/>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3200" y="1485040"/>
            <a:ext cx="5515467" cy="3632854"/>
          </a:xfrm>
          <a:prstGeom prst="rect">
            <a:avLst/>
          </a:prstGeom>
        </p:spPr>
      </p:pic>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4" name="Picture Placeholder 3"/>
          <p:cNvSpPr>
            <a:spLocks noGrp="1"/>
          </p:cNvSpPr>
          <p:nvPr>
            <p:ph type="pic" sz="quarter" idx="10" hasCustomPrompt="1"/>
          </p:nvPr>
        </p:nvSpPr>
        <p:spPr>
          <a:xfrm>
            <a:off x="7200182" y="1760052"/>
            <a:ext cx="4207615" cy="2461315"/>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rtusa Blue Background">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457200" y="6430036"/>
            <a:ext cx="11277600" cy="4279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
                <a:schemeClr val="bg1"/>
              </a:buClr>
              <a:defRPr sz="2400">
                <a:solidFill>
                  <a:srgbClr val="FFFFFF"/>
                </a:solidFill>
              </a:defRPr>
            </a:lvl1pPr>
            <a:lvl2pPr>
              <a:lnSpc>
                <a:spcPct val="90000"/>
              </a:lnSpc>
              <a:buClr>
                <a:schemeClr val="bg1"/>
              </a:buClr>
              <a:defRPr sz="2400">
                <a:solidFill>
                  <a:srgbClr val="FFFFFF"/>
                </a:solidFill>
              </a:defRPr>
            </a:lvl2pPr>
            <a:lvl3pPr>
              <a:lnSpc>
                <a:spcPct val="90000"/>
              </a:lnSpc>
              <a:buClr>
                <a:schemeClr val="bg1"/>
              </a:buClr>
              <a:defRPr sz="2400">
                <a:solidFill>
                  <a:srgbClr val="FFFFFF"/>
                </a:solidFill>
              </a:defRPr>
            </a:lvl3pPr>
            <a:lvl4pPr>
              <a:lnSpc>
                <a:spcPct val="90000"/>
              </a:lnSpc>
              <a:buClr>
                <a:schemeClr val="bg1"/>
              </a:buClr>
              <a:defRPr sz="2000">
                <a:solidFill>
                  <a:srgbClr val="FFFFFF"/>
                </a:solidFill>
              </a:defRPr>
            </a:lvl4pPr>
            <a:lvl5pPr>
              <a:lnSpc>
                <a:spcPct val="90000"/>
              </a:lnSpc>
              <a:buClr>
                <a:schemeClr val="bg1"/>
              </a:buClr>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8" name="Rectangle 17"/>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9" name="Rectangle 18"/>
          <p:cNvSpPr/>
          <p:nvPr userDrawn="1"/>
        </p:nvSpPr>
        <p:spPr>
          <a:xfrm>
            <a:off x="457200" y="-3423"/>
            <a:ext cx="11277600" cy="4279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rtusa Orange Background">
    <p:bg>
      <p:bgPr>
        <a:solidFill>
          <a:schemeClr val="accent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rgbClr val="FFFFFF"/>
                </a:solidFill>
              </a:defRPr>
            </a:lvl1pPr>
            <a:lvl2pPr>
              <a:lnSpc>
                <a:spcPct val="90000"/>
              </a:lnSpc>
              <a:buClrTx/>
              <a:defRPr sz="2400">
                <a:solidFill>
                  <a:srgbClr val="FFFFFF"/>
                </a:solidFill>
              </a:defRPr>
            </a:lvl2pPr>
            <a:lvl3pPr>
              <a:lnSpc>
                <a:spcPct val="90000"/>
              </a:lnSpc>
              <a:buClrTx/>
              <a:defRPr sz="2400">
                <a:solidFill>
                  <a:srgbClr val="FFFFFF"/>
                </a:solidFill>
              </a:defRPr>
            </a:lvl3pPr>
            <a:lvl4pPr>
              <a:lnSpc>
                <a:spcPct val="90000"/>
              </a:lnSpc>
              <a:buClrTx/>
              <a:defRPr sz="2000">
                <a:solidFill>
                  <a:srgbClr val="FFFFFF"/>
                </a:solidFill>
              </a:defRPr>
            </a:lvl4pPr>
            <a:lvl5pPr>
              <a:lnSpc>
                <a:spcPct val="90000"/>
              </a:lnSpc>
              <a:buClrTx/>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457200" y="6430036"/>
            <a:ext cx="11277600" cy="427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5" name="Rectangle 14"/>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6" name="Rectangle 15"/>
          <p:cNvSpPr/>
          <p:nvPr userDrawn="1"/>
        </p:nvSpPr>
        <p:spPr>
          <a:xfrm>
            <a:off x="457200" y="-3423"/>
            <a:ext cx="11277600" cy="427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mp; Content - Center">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9" name="Rectangle 8"/>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Text Placeholder 2"/>
          <p:cNvSpPr>
            <a:spLocks noGrp="1"/>
          </p:cNvSpPr>
          <p:nvPr>
            <p:ph idx="1"/>
          </p:nvPr>
        </p:nvSpPr>
        <p:spPr>
          <a:xfrm>
            <a:off x="609600" y="1467207"/>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rtusa Lt. Blue Background">
    <p:bg>
      <p:bgPr>
        <a:solidFill>
          <a:schemeClr val="accent4"/>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chemeClr val="bg1"/>
                </a:solidFill>
              </a:defRPr>
            </a:lvl1pPr>
            <a:lvl2pPr>
              <a:lnSpc>
                <a:spcPct val="90000"/>
              </a:lnSpc>
              <a:buClrTx/>
              <a:defRPr sz="2400">
                <a:solidFill>
                  <a:schemeClr val="bg1"/>
                </a:solidFill>
              </a:defRPr>
            </a:lvl2pPr>
            <a:lvl3pPr>
              <a:lnSpc>
                <a:spcPct val="90000"/>
              </a:lnSpc>
              <a:buClrTx/>
              <a:defRPr sz="2400">
                <a:solidFill>
                  <a:schemeClr val="bg1"/>
                </a:solidFill>
              </a:defRPr>
            </a:lvl3pPr>
            <a:lvl4pPr>
              <a:lnSpc>
                <a:spcPct val="90000"/>
              </a:lnSpc>
              <a:buClrTx/>
              <a:defRPr sz="2000">
                <a:solidFill>
                  <a:schemeClr val="bg1"/>
                </a:solidFill>
              </a:defRPr>
            </a:lvl4pPr>
            <a:lvl5pPr>
              <a:lnSpc>
                <a:spcPct val="90000"/>
              </a:lnSpc>
              <a:buClrTx/>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p:cNvSpPr/>
          <p:nvPr userDrawn="1"/>
        </p:nvSpPr>
        <p:spPr>
          <a:xfrm>
            <a:off x="457200" y="6430036"/>
            <a:ext cx="11277600" cy="4279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7" name="Rectangle 16"/>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8" name="Rectangle 17"/>
          <p:cNvSpPr/>
          <p:nvPr userDrawn="1"/>
        </p:nvSpPr>
        <p:spPr>
          <a:xfrm>
            <a:off x="457200" y="-3423"/>
            <a:ext cx="11277600" cy="4279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rtusa Navy Background">
    <p:bg>
      <p:bgPr>
        <a:solidFill>
          <a:schemeClr val="accent6"/>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rgbClr val="FFFFFF"/>
                </a:solidFill>
              </a:defRPr>
            </a:lvl1pPr>
            <a:lvl2pPr>
              <a:lnSpc>
                <a:spcPct val="90000"/>
              </a:lnSpc>
              <a:buClrTx/>
              <a:defRPr sz="2400">
                <a:solidFill>
                  <a:srgbClr val="FFFFFF"/>
                </a:solidFill>
              </a:defRPr>
            </a:lvl2pPr>
            <a:lvl3pPr>
              <a:lnSpc>
                <a:spcPct val="90000"/>
              </a:lnSpc>
              <a:buClrTx/>
              <a:defRPr sz="2400">
                <a:solidFill>
                  <a:srgbClr val="FFFFFF"/>
                </a:solidFill>
              </a:defRPr>
            </a:lvl3pPr>
            <a:lvl4pPr>
              <a:lnSpc>
                <a:spcPct val="90000"/>
              </a:lnSpc>
              <a:buClrTx/>
              <a:defRPr sz="2000">
                <a:solidFill>
                  <a:srgbClr val="FFFFFF"/>
                </a:solidFill>
              </a:defRPr>
            </a:lvl4pPr>
            <a:lvl5pPr>
              <a:lnSpc>
                <a:spcPct val="90000"/>
              </a:lnSpc>
              <a:buClrTx/>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a:xfrm>
            <a:off x="457200" y="6430036"/>
            <a:ext cx="11277600" cy="4279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9" name="Rectangle 18"/>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20" name="Rectangle 19"/>
          <p:cNvSpPr/>
          <p:nvPr userDrawn="1"/>
        </p:nvSpPr>
        <p:spPr>
          <a:xfrm>
            <a:off x="457200" y="-3423"/>
            <a:ext cx="11277600" cy="4279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s 1">
    <p:spTree>
      <p:nvGrpSpPr>
        <p:cNvPr id="1" name=""/>
        <p:cNvGrpSpPr/>
        <p:nvPr/>
      </p:nvGrpSpPr>
      <p:grpSpPr>
        <a:xfrm>
          <a:off x="0" y="0"/>
          <a:ext cx="0" cy="0"/>
          <a:chOff x="0" y="0"/>
          <a:chExt cx="0" cy="0"/>
        </a:xfrm>
      </p:grpSpPr>
      <p:grpSp>
        <p:nvGrpSpPr>
          <p:cNvPr id="4" name="Group 3"/>
          <p:cNvGrpSpPr/>
          <p:nvPr userDrawn="1"/>
        </p:nvGrpSpPr>
        <p:grpSpPr>
          <a:xfrm>
            <a:off x="959090" y="1104576"/>
            <a:ext cx="10851911" cy="3831818"/>
            <a:chOff x="959089" y="1104576"/>
            <a:chExt cx="10851911" cy="3831818"/>
          </a:xfrm>
        </p:grpSpPr>
        <p:sp>
          <p:nvSpPr>
            <p:cNvPr id="5" name="TextBox 4"/>
            <p:cNvSpPr txBox="1"/>
            <p:nvPr/>
          </p:nvSpPr>
          <p:spPr>
            <a:xfrm>
              <a:off x="959089" y="1104576"/>
              <a:ext cx="1447800" cy="3831818"/>
            </a:xfrm>
            <a:prstGeom prst="rect">
              <a:avLst/>
            </a:prstGeom>
            <a:noFill/>
          </p:spPr>
          <p:txBody>
            <a:bodyPr wrap="square" rtlCol="0">
              <a:spAutoFit/>
            </a:bodyPr>
            <a:lstStyle/>
            <a:p>
              <a:pPr>
                <a:lnSpc>
                  <a:spcPct val="300000"/>
                </a:lnSpc>
              </a:pPr>
              <a:r>
                <a:rPr lang="en-US" sz="675" dirty="0"/>
                <a:t>API</a:t>
              </a:r>
            </a:p>
            <a:p>
              <a:pPr>
                <a:lnSpc>
                  <a:spcPct val="300000"/>
                </a:lnSpc>
              </a:pPr>
              <a:r>
                <a:rPr lang="en-US" sz="675" dirty="0"/>
                <a:t>Application</a:t>
              </a:r>
            </a:p>
            <a:p>
              <a:pPr>
                <a:lnSpc>
                  <a:spcPct val="300000"/>
                </a:lnSpc>
              </a:pPr>
              <a:r>
                <a:rPr lang="en-US" sz="675" dirty="0"/>
                <a:t>Architecture</a:t>
              </a:r>
            </a:p>
            <a:p>
              <a:pPr>
                <a:lnSpc>
                  <a:spcPct val="300000"/>
                </a:lnSpc>
              </a:pPr>
              <a:r>
                <a:rPr lang="en-US" sz="675" dirty="0"/>
                <a:t>Agile Development</a:t>
              </a:r>
            </a:p>
            <a:p>
              <a:pPr>
                <a:lnSpc>
                  <a:spcPct val="300000"/>
                </a:lnSpc>
              </a:pPr>
              <a:r>
                <a:rPr lang="en-US" sz="675" dirty="0"/>
                <a:t>Arrow - Pointer</a:t>
              </a:r>
            </a:p>
            <a:p>
              <a:pPr>
                <a:lnSpc>
                  <a:spcPct val="300000"/>
                </a:lnSpc>
              </a:pPr>
              <a:r>
                <a:rPr lang="en-US" sz="675" dirty="0"/>
                <a:t>Arrow - Single</a:t>
              </a:r>
            </a:p>
            <a:p>
              <a:pPr>
                <a:lnSpc>
                  <a:spcPct val="300000"/>
                </a:lnSpc>
              </a:pPr>
              <a:r>
                <a:rPr lang="en-US" sz="675" dirty="0"/>
                <a:t>Arrow - Bi-directional</a:t>
              </a:r>
            </a:p>
            <a:p>
              <a:pPr>
                <a:lnSpc>
                  <a:spcPct val="300000"/>
                </a:lnSpc>
              </a:pPr>
              <a:r>
                <a:rPr lang="en-US" sz="675" dirty="0"/>
                <a:t>Arrow - Cycle</a:t>
              </a:r>
            </a:p>
            <a:p>
              <a:pPr>
                <a:lnSpc>
                  <a:spcPct val="300000"/>
                </a:lnSpc>
              </a:pPr>
              <a:r>
                <a:rPr lang="en-US" sz="675" dirty="0"/>
                <a:t>Arrow - Cycle 2</a:t>
              </a:r>
            </a:p>
            <a:p>
              <a:pPr>
                <a:lnSpc>
                  <a:spcPct val="300000"/>
                </a:lnSpc>
              </a:pPr>
              <a:r>
                <a:rPr lang="en-US" sz="675" dirty="0"/>
                <a:t>Arrow - Flexible</a:t>
              </a:r>
            </a:p>
            <a:p>
              <a:pPr>
                <a:lnSpc>
                  <a:spcPct val="300000"/>
                </a:lnSpc>
              </a:pPr>
              <a:r>
                <a:rPr lang="en-US" sz="675" dirty="0"/>
                <a:t>Arrow - Forward</a:t>
              </a:r>
            </a:p>
            <a:p>
              <a:pPr>
                <a:lnSpc>
                  <a:spcPct val="300000"/>
                </a:lnSpc>
              </a:pPr>
              <a:r>
                <a:rPr lang="en-US" sz="675" dirty="0"/>
                <a:t>Arrow - Merge</a:t>
              </a:r>
            </a:p>
          </p:txBody>
        </p:sp>
        <p:sp>
          <p:nvSpPr>
            <p:cNvPr id="6" name="TextBox 5"/>
            <p:cNvSpPr txBox="1"/>
            <p:nvPr/>
          </p:nvSpPr>
          <p:spPr>
            <a:xfrm>
              <a:off x="2839911" y="1104576"/>
              <a:ext cx="1447800" cy="3831818"/>
            </a:xfrm>
            <a:prstGeom prst="rect">
              <a:avLst/>
            </a:prstGeom>
            <a:noFill/>
          </p:spPr>
          <p:txBody>
            <a:bodyPr wrap="square" rtlCol="0">
              <a:spAutoFit/>
            </a:bodyPr>
            <a:lstStyle/>
            <a:p>
              <a:pPr>
                <a:lnSpc>
                  <a:spcPct val="300000"/>
                </a:lnSpc>
              </a:pPr>
              <a:r>
                <a:rPr lang="en-US" sz="675" dirty="0"/>
                <a:t>Arrow - Switch</a:t>
              </a:r>
            </a:p>
            <a:p>
              <a:pPr>
                <a:lnSpc>
                  <a:spcPct val="300000"/>
                </a:lnSpc>
              </a:pPr>
              <a:r>
                <a:rPr lang="en-US" sz="675" dirty="0"/>
                <a:t>Arrow - Growth</a:t>
              </a:r>
            </a:p>
            <a:p>
              <a:pPr>
                <a:lnSpc>
                  <a:spcPct val="300000"/>
                </a:lnSpc>
              </a:pPr>
              <a:r>
                <a:rPr lang="en-US" sz="675" dirty="0"/>
                <a:t>Arrow - Crossover</a:t>
              </a:r>
            </a:p>
            <a:p>
              <a:pPr>
                <a:lnSpc>
                  <a:spcPct val="300000"/>
                </a:lnSpc>
              </a:pPr>
              <a:r>
                <a:rPr lang="en-US" sz="675" dirty="0"/>
                <a:t>Arrow - Multi</a:t>
              </a:r>
            </a:p>
            <a:p>
              <a:pPr>
                <a:lnSpc>
                  <a:spcPct val="300000"/>
                </a:lnSpc>
              </a:pPr>
              <a:r>
                <a:rPr lang="en-US" sz="675" dirty="0"/>
                <a:t>Award</a:t>
              </a:r>
            </a:p>
            <a:p>
              <a:pPr>
                <a:lnSpc>
                  <a:spcPct val="300000"/>
                </a:lnSpc>
              </a:pPr>
              <a:r>
                <a:rPr lang="en-US" sz="675" dirty="0"/>
                <a:t>Book 1</a:t>
              </a:r>
            </a:p>
            <a:p>
              <a:pPr>
                <a:lnSpc>
                  <a:spcPct val="300000"/>
                </a:lnSpc>
              </a:pPr>
              <a:r>
                <a:rPr lang="en-US" sz="675" dirty="0"/>
                <a:t>Book 2</a:t>
              </a:r>
            </a:p>
            <a:p>
              <a:pPr>
                <a:lnSpc>
                  <a:spcPct val="300000"/>
                </a:lnSpc>
              </a:pPr>
              <a:r>
                <a:rPr lang="en-US" sz="675" dirty="0"/>
                <a:t>Book 3</a:t>
              </a:r>
            </a:p>
            <a:p>
              <a:pPr>
                <a:lnSpc>
                  <a:spcPct val="300000"/>
                </a:lnSpc>
              </a:pPr>
              <a:r>
                <a:rPr lang="en-US" sz="675" dirty="0"/>
                <a:t>Box</a:t>
              </a:r>
            </a:p>
            <a:p>
              <a:pPr>
                <a:lnSpc>
                  <a:spcPct val="300000"/>
                </a:lnSpc>
              </a:pPr>
              <a:r>
                <a:rPr lang="en-US" sz="675" dirty="0"/>
                <a:t>Briefcase</a:t>
              </a:r>
            </a:p>
            <a:p>
              <a:pPr>
                <a:lnSpc>
                  <a:spcPct val="300000"/>
                </a:lnSpc>
              </a:pPr>
              <a:r>
                <a:rPr lang="en-US" sz="675" dirty="0"/>
                <a:t>Building - Bank</a:t>
              </a:r>
            </a:p>
            <a:p>
              <a:pPr>
                <a:lnSpc>
                  <a:spcPct val="300000"/>
                </a:lnSpc>
              </a:pPr>
              <a:r>
                <a:rPr lang="en-US" sz="675" dirty="0"/>
                <a:t>Building - Government</a:t>
              </a:r>
            </a:p>
          </p:txBody>
        </p:sp>
        <p:sp>
          <p:nvSpPr>
            <p:cNvPr id="9" name="TextBox 8"/>
            <p:cNvSpPr txBox="1"/>
            <p:nvPr/>
          </p:nvSpPr>
          <p:spPr>
            <a:xfrm>
              <a:off x="4720733" y="1104576"/>
              <a:ext cx="1447800" cy="3831818"/>
            </a:xfrm>
            <a:prstGeom prst="rect">
              <a:avLst/>
            </a:prstGeom>
            <a:noFill/>
          </p:spPr>
          <p:txBody>
            <a:bodyPr wrap="square" rtlCol="0">
              <a:spAutoFit/>
            </a:bodyPr>
            <a:lstStyle/>
            <a:p>
              <a:pPr>
                <a:lnSpc>
                  <a:spcPct val="300000"/>
                </a:lnSpc>
              </a:pPr>
              <a:r>
                <a:rPr lang="en-US" sz="675" dirty="0"/>
                <a:t>Building - Home</a:t>
              </a:r>
            </a:p>
            <a:p>
              <a:pPr>
                <a:lnSpc>
                  <a:spcPct val="300000"/>
                </a:lnSpc>
              </a:pPr>
              <a:r>
                <a:rPr lang="en-US" sz="675" dirty="0"/>
                <a:t>Building - Hospital</a:t>
              </a:r>
            </a:p>
            <a:p>
              <a:pPr>
                <a:lnSpc>
                  <a:spcPct val="300000"/>
                </a:lnSpc>
              </a:pPr>
              <a:r>
                <a:rPr lang="en-US" sz="675" dirty="0"/>
                <a:t>Building - Office</a:t>
              </a:r>
            </a:p>
            <a:p>
              <a:pPr>
                <a:lnSpc>
                  <a:spcPct val="300000"/>
                </a:lnSpc>
              </a:pPr>
              <a:r>
                <a:rPr lang="en-US" sz="675" dirty="0"/>
                <a:t>Bullseye</a:t>
              </a:r>
            </a:p>
            <a:p>
              <a:pPr>
                <a:lnSpc>
                  <a:spcPct val="300000"/>
                </a:lnSpc>
              </a:pPr>
              <a:r>
                <a:rPr lang="en-US" sz="675" dirty="0"/>
                <a:t>Calendar</a:t>
              </a:r>
            </a:p>
            <a:p>
              <a:pPr>
                <a:lnSpc>
                  <a:spcPct val="300000"/>
                </a:lnSpc>
              </a:pPr>
              <a:r>
                <a:rPr lang="en-US" sz="675" dirty="0"/>
                <a:t>Chart - Analytics</a:t>
              </a:r>
            </a:p>
            <a:p>
              <a:pPr>
                <a:lnSpc>
                  <a:spcPct val="300000"/>
                </a:lnSpc>
              </a:pPr>
              <a:r>
                <a:rPr lang="en-US" sz="675" dirty="0"/>
                <a:t>Chart - Bar</a:t>
              </a:r>
            </a:p>
            <a:p>
              <a:pPr>
                <a:lnSpc>
                  <a:spcPct val="300000"/>
                </a:lnSpc>
              </a:pPr>
              <a:r>
                <a:rPr lang="en-US" sz="675" dirty="0"/>
                <a:t>Chart - Growth</a:t>
              </a:r>
            </a:p>
            <a:p>
              <a:pPr>
                <a:lnSpc>
                  <a:spcPct val="300000"/>
                </a:lnSpc>
              </a:pPr>
              <a:r>
                <a:rPr lang="en-US" sz="675" dirty="0"/>
                <a:t>Chart - Pie 1</a:t>
              </a:r>
            </a:p>
            <a:p>
              <a:pPr>
                <a:lnSpc>
                  <a:spcPct val="300000"/>
                </a:lnSpc>
              </a:pPr>
              <a:r>
                <a:rPr lang="en-US" sz="675" dirty="0"/>
                <a:t>Chart - Pie 2</a:t>
              </a:r>
            </a:p>
            <a:p>
              <a:pPr>
                <a:lnSpc>
                  <a:spcPct val="300000"/>
                </a:lnSpc>
              </a:pPr>
              <a:r>
                <a:rPr lang="en-US" sz="675" dirty="0"/>
                <a:t>Check box</a:t>
              </a:r>
            </a:p>
            <a:p>
              <a:pPr>
                <a:lnSpc>
                  <a:spcPct val="300000"/>
                </a:lnSpc>
              </a:pPr>
              <a:r>
                <a:rPr lang="en-US" sz="675" dirty="0"/>
                <a:t>Checklist</a:t>
              </a:r>
            </a:p>
          </p:txBody>
        </p:sp>
        <p:sp>
          <p:nvSpPr>
            <p:cNvPr id="10" name="TextBox 9"/>
            <p:cNvSpPr txBox="1"/>
            <p:nvPr/>
          </p:nvSpPr>
          <p:spPr>
            <a:xfrm>
              <a:off x="6601555" y="1104576"/>
              <a:ext cx="1447800" cy="3831818"/>
            </a:xfrm>
            <a:prstGeom prst="rect">
              <a:avLst/>
            </a:prstGeom>
            <a:noFill/>
          </p:spPr>
          <p:txBody>
            <a:bodyPr wrap="square" rtlCol="0">
              <a:spAutoFit/>
            </a:bodyPr>
            <a:lstStyle/>
            <a:p>
              <a:pPr>
                <a:lnSpc>
                  <a:spcPct val="300000"/>
                </a:lnSpc>
              </a:pPr>
              <a:r>
                <a:rPr lang="en-US" sz="675" dirty="0"/>
                <a:t>Cloud - Solid</a:t>
              </a:r>
            </a:p>
            <a:p>
              <a:pPr>
                <a:lnSpc>
                  <a:spcPct val="300000"/>
                </a:lnSpc>
              </a:pPr>
              <a:r>
                <a:rPr lang="en-US" sz="675" dirty="0"/>
                <a:t>Cloud - Outline</a:t>
              </a:r>
            </a:p>
            <a:p>
              <a:pPr>
                <a:lnSpc>
                  <a:spcPct val="300000"/>
                </a:lnSpc>
              </a:pPr>
              <a:r>
                <a:rPr lang="en-US" sz="675" dirty="0"/>
                <a:t>Cloud - Hybrid</a:t>
              </a:r>
            </a:p>
            <a:p>
              <a:pPr>
                <a:lnSpc>
                  <a:spcPct val="300000"/>
                </a:lnSpc>
              </a:pPr>
              <a:r>
                <a:rPr lang="en-US" sz="675" dirty="0"/>
                <a:t>Cloud - Mobile</a:t>
              </a:r>
            </a:p>
            <a:p>
              <a:pPr>
                <a:lnSpc>
                  <a:spcPct val="300000"/>
                </a:lnSpc>
              </a:pPr>
              <a:r>
                <a:rPr lang="en-US" sz="675" dirty="0"/>
                <a:t>Cloud - Private</a:t>
              </a:r>
            </a:p>
            <a:p>
              <a:pPr>
                <a:lnSpc>
                  <a:spcPct val="300000"/>
                </a:lnSpc>
              </a:pPr>
              <a:r>
                <a:rPr lang="en-US" sz="675" dirty="0"/>
                <a:t>Cloud - Public</a:t>
              </a:r>
            </a:p>
            <a:p>
              <a:pPr>
                <a:lnSpc>
                  <a:spcPct val="300000"/>
                </a:lnSpc>
              </a:pPr>
              <a:r>
                <a:rPr lang="en-US" sz="675" dirty="0"/>
                <a:t>Coding</a:t>
              </a:r>
            </a:p>
            <a:p>
              <a:pPr>
                <a:lnSpc>
                  <a:spcPct val="300000"/>
                </a:lnSpc>
              </a:pPr>
              <a:r>
                <a:rPr lang="en-US" sz="675" dirty="0"/>
                <a:t>Compass</a:t>
              </a:r>
            </a:p>
            <a:p>
              <a:pPr>
                <a:lnSpc>
                  <a:spcPct val="300000"/>
                </a:lnSpc>
              </a:pPr>
              <a:r>
                <a:rPr lang="en-US" sz="675" dirty="0"/>
                <a:t>Connection</a:t>
              </a:r>
            </a:p>
            <a:p>
              <a:pPr>
                <a:lnSpc>
                  <a:spcPct val="300000"/>
                </a:lnSpc>
              </a:pPr>
              <a:r>
                <a:rPr lang="en-US" sz="675" dirty="0"/>
                <a:t>Content 1</a:t>
              </a:r>
            </a:p>
            <a:p>
              <a:pPr>
                <a:lnSpc>
                  <a:spcPct val="300000"/>
                </a:lnSpc>
              </a:pPr>
              <a:r>
                <a:rPr lang="en-US" sz="675" dirty="0"/>
                <a:t>Content 2</a:t>
              </a:r>
            </a:p>
            <a:p>
              <a:pPr>
                <a:lnSpc>
                  <a:spcPct val="300000"/>
                </a:lnSpc>
              </a:pPr>
              <a:r>
                <a:rPr lang="en-US" sz="675" dirty="0"/>
                <a:t>Database</a:t>
              </a:r>
            </a:p>
          </p:txBody>
        </p:sp>
        <p:sp>
          <p:nvSpPr>
            <p:cNvPr id="11" name="TextBox 10"/>
            <p:cNvSpPr txBox="1"/>
            <p:nvPr/>
          </p:nvSpPr>
          <p:spPr>
            <a:xfrm>
              <a:off x="8482377" y="1104576"/>
              <a:ext cx="1447800" cy="3831818"/>
            </a:xfrm>
            <a:prstGeom prst="rect">
              <a:avLst/>
            </a:prstGeom>
            <a:noFill/>
          </p:spPr>
          <p:txBody>
            <a:bodyPr wrap="square" rtlCol="0">
              <a:spAutoFit/>
            </a:bodyPr>
            <a:lstStyle/>
            <a:p>
              <a:pPr>
                <a:lnSpc>
                  <a:spcPct val="300000"/>
                </a:lnSpc>
              </a:pPr>
              <a:r>
                <a:rPr lang="en-US" sz="675" dirty="0"/>
                <a:t>Database - Input</a:t>
              </a:r>
            </a:p>
            <a:p>
              <a:pPr>
                <a:lnSpc>
                  <a:spcPct val="300000"/>
                </a:lnSpc>
              </a:pPr>
              <a:r>
                <a:rPr lang="en-US" sz="675" dirty="0"/>
                <a:t>Data Center</a:t>
              </a:r>
            </a:p>
            <a:p>
              <a:pPr>
                <a:lnSpc>
                  <a:spcPct val="300000"/>
                </a:lnSpc>
              </a:pPr>
              <a:r>
                <a:rPr lang="en-US" sz="675" dirty="0"/>
                <a:t>Data Mining</a:t>
              </a:r>
            </a:p>
            <a:p>
              <a:pPr>
                <a:lnSpc>
                  <a:spcPct val="300000"/>
                </a:lnSpc>
              </a:pPr>
              <a:r>
                <a:rPr lang="en-US" sz="675" dirty="0"/>
                <a:t>Device - Chat</a:t>
              </a:r>
            </a:p>
            <a:p>
              <a:pPr>
                <a:lnSpc>
                  <a:spcPct val="300000"/>
                </a:lnSpc>
              </a:pPr>
              <a:r>
                <a:rPr lang="en-US" sz="675" dirty="0"/>
                <a:t>Device - Desktop</a:t>
              </a:r>
            </a:p>
            <a:p>
              <a:pPr>
                <a:lnSpc>
                  <a:spcPct val="300000"/>
                </a:lnSpc>
              </a:pPr>
              <a:r>
                <a:rPr lang="en-US" sz="675" dirty="0"/>
                <a:t>Device - Laptop 1</a:t>
              </a:r>
            </a:p>
            <a:p>
              <a:pPr>
                <a:lnSpc>
                  <a:spcPct val="300000"/>
                </a:lnSpc>
              </a:pPr>
              <a:r>
                <a:rPr lang="en-US" sz="675" dirty="0"/>
                <a:t>Device - Laptop 2</a:t>
              </a:r>
            </a:p>
            <a:p>
              <a:pPr>
                <a:lnSpc>
                  <a:spcPct val="300000"/>
                </a:lnSpc>
              </a:pPr>
              <a:r>
                <a:rPr lang="en-US" sz="675" dirty="0"/>
                <a:t>Device - Networked</a:t>
              </a:r>
            </a:p>
            <a:p>
              <a:pPr>
                <a:lnSpc>
                  <a:spcPct val="300000"/>
                </a:lnSpc>
              </a:pPr>
              <a:r>
                <a:rPr lang="en-US" sz="675" dirty="0"/>
                <a:t>Device - Cellphone</a:t>
              </a:r>
            </a:p>
            <a:p>
              <a:pPr>
                <a:lnSpc>
                  <a:spcPct val="300000"/>
                </a:lnSpc>
              </a:pPr>
              <a:r>
                <a:rPr lang="en-US" sz="675" dirty="0"/>
                <a:t>Device - Tablet</a:t>
              </a:r>
            </a:p>
            <a:p>
              <a:pPr>
                <a:lnSpc>
                  <a:spcPct val="300000"/>
                </a:lnSpc>
              </a:pPr>
              <a:r>
                <a:rPr lang="en-US" sz="675" dirty="0"/>
                <a:t>Devices</a:t>
              </a:r>
            </a:p>
            <a:p>
              <a:pPr>
                <a:lnSpc>
                  <a:spcPct val="300000"/>
                </a:lnSpc>
              </a:pPr>
              <a:r>
                <a:rPr lang="en-US" sz="675" dirty="0"/>
                <a:t>Document</a:t>
              </a:r>
            </a:p>
          </p:txBody>
        </p:sp>
        <p:sp>
          <p:nvSpPr>
            <p:cNvPr id="12" name="TextBox 11"/>
            <p:cNvSpPr txBox="1"/>
            <p:nvPr/>
          </p:nvSpPr>
          <p:spPr>
            <a:xfrm>
              <a:off x="10363200" y="1104576"/>
              <a:ext cx="1447800" cy="3831818"/>
            </a:xfrm>
            <a:prstGeom prst="rect">
              <a:avLst/>
            </a:prstGeom>
            <a:noFill/>
          </p:spPr>
          <p:txBody>
            <a:bodyPr wrap="square" rtlCol="0">
              <a:spAutoFit/>
            </a:bodyPr>
            <a:lstStyle/>
            <a:p>
              <a:pPr>
                <a:lnSpc>
                  <a:spcPct val="300000"/>
                </a:lnSpc>
              </a:pPr>
              <a:r>
                <a:rPr lang="en-US" sz="675" dirty="0"/>
                <a:t>Document - Assessment</a:t>
              </a:r>
            </a:p>
            <a:p>
              <a:pPr>
                <a:lnSpc>
                  <a:spcPct val="300000"/>
                </a:lnSpc>
              </a:pPr>
              <a:r>
                <a:rPr lang="en-US" sz="675" dirty="0"/>
                <a:t>Document - Certification 1</a:t>
              </a:r>
            </a:p>
            <a:p>
              <a:pPr>
                <a:lnSpc>
                  <a:spcPct val="300000"/>
                </a:lnSpc>
              </a:pPr>
              <a:r>
                <a:rPr lang="en-US" sz="675" dirty="0"/>
                <a:t>Document - Certification 2</a:t>
              </a:r>
            </a:p>
            <a:p>
              <a:pPr>
                <a:lnSpc>
                  <a:spcPct val="300000"/>
                </a:lnSpc>
              </a:pPr>
              <a:r>
                <a:rPr lang="en-US" sz="675" dirty="0"/>
                <a:t>Document - Contract</a:t>
              </a:r>
            </a:p>
            <a:p>
              <a:pPr>
                <a:lnSpc>
                  <a:spcPct val="300000"/>
                </a:lnSpc>
              </a:pPr>
              <a:r>
                <a:rPr lang="en-US" sz="675" dirty="0"/>
                <a:t>Document - Learning</a:t>
              </a:r>
            </a:p>
            <a:p>
              <a:pPr>
                <a:lnSpc>
                  <a:spcPct val="300000"/>
                </a:lnSpc>
              </a:pPr>
              <a:r>
                <a:rPr lang="en-US" sz="675" dirty="0"/>
                <a:t>Document - PDF</a:t>
              </a:r>
            </a:p>
            <a:p>
              <a:pPr>
                <a:lnSpc>
                  <a:spcPct val="300000"/>
                </a:lnSpc>
              </a:pPr>
              <a:r>
                <a:rPr lang="en-US" sz="675" dirty="0"/>
                <a:t>Document - Profile</a:t>
              </a:r>
            </a:p>
            <a:p>
              <a:pPr>
                <a:lnSpc>
                  <a:spcPct val="300000"/>
                </a:lnSpc>
              </a:pPr>
              <a:r>
                <a:rPr lang="en-US" sz="675" dirty="0"/>
                <a:t>Document - Policy</a:t>
              </a:r>
            </a:p>
            <a:p>
              <a:pPr>
                <a:lnSpc>
                  <a:spcPct val="300000"/>
                </a:lnSpc>
              </a:pPr>
              <a:r>
                <a:rPr lang="en-US" sz="675" dirty="0"/>
                <a:t>Document - Search</a:t>
              </a:r>
            </a:p>
            <a:p>
              <a:pPr>
                <a:lnSpc>
                  <a:spcPct val="300000"/>
                </a:lnSpc>
              </a:pPr>
              <a:r>
                <a:rPr lang="en-US" sz="675" dirty="0"/>
                <a:t>Document - Template</a:t>
              </a:r>
            </a:p>
            <a:p>
              <a:pPr>
                <a:lnSpc>
                  <a:spcPct val="300000"/>
                </a:lnSpc>
              </a:pPr>
              <a:r>
                <a:rPr lang="en-US" sz="675" dirty="0"/>
                <a:t>Email</a:t>
              </a:r>
            </a:p>
            <a:p>
              <a:pPr>
                <a:lnSpc>
                  <a:spcPct val="300000"/>
                </a:lnSpc>
              </a:pPr>
              <a:r>
                <a:rPr lang="en-US" sz="675" dirty="0"/>
                <a:t>Evening</a:t>
              </a:r>
            </a:p>
          </p:txBody>
        </p:sp>
      </p:grpSp>
      <p:sp>
        <p:nvSpPr>
          <p:cNvPr id="13"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4"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5" name="Rectangle 1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p:nvPr userDrawn="1"/>
        </p:nvSpPr>
        <p:spPr>
          <a:xfrm>
            <a:off x="9123193" y="-6350"/>
            <a:ext cx="3068808" cy="2590800"/>
          </a:xfrm>
          <a:custGeom>
            <a:avLst/>
            <a:gdLst>
              <a:gd name="connsiteX0" fmla="*/ 6350 w 6115050"/>
              <a:gd name="connsiteY0" fmla="*/ 0 h 5162550"/>
              <a:gd name="connsiteX1" fmla="*/ 6115050 w 6115050"/>
              <a:gd name="connsiteY1" fmla="*/ 5162550 h 5162550"/>
              <a:gd name="connsiteX2" fmla="*/ 6115050 w 6115050"/>
              <a:gd name="connsiteY2" fmla="*/ 6350 h 5162550"/>
              <a:gd name="connsiteX3" fmla="*/ 0 w 6115050"/>
              <a:gd name="connsiteY3" fmla="*/ 6350 h 5162550"/>
            </a:gdLst>
            <a:ahLst/>
            <a:cxnLst>
              <a:cxn ang="0">
                <a:pos x="connsiteX0" y="connsiteY0"/>
              </a:cxn>
              <a:cxn ang="0">
                <a:pos x="connsiteX1" y="connsiteY1"/>
              </a:cxn>
              <a:cxn ang="0">
                <a:pos x="connsiteX2" y="connsiteY2"/>
              </a:cxn>
              <a:cxn ang="0">
                <a:pos x="connsiteX3" y="connsiteY3"/>
              </a:cxn>
            </a:cxnLst>
            <a:rect l="l" t="t" r="r" b="b"/>
            <a:pathLst>
              <a:path w="6115050" h="5162550">
                <a:moveTo>
                  <a:pt x="6350" y="0"/>
                </a:moveTo>
                <a:lnTo>
                  <a:pt x="6115050" y="5162550"/>
                </a:lnTo>
                <a:lnTo>
                  <a:pt x="6115050" y="6350"/>
                </a:lnTo>
                <a:lnTo>
                  <a:pt x="0" y="6350"/>
                </a:ln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6905" y="386256"/>
            <a:ext cx="1456808" cy="497134"/>
          </a:xfrm>
          <a:prstGeom prst="rect">
            <a:avLst/>
          </a:prstGeom>
        </p:spPr>
      </p:pic>
      <p:sp>
        <p:nvSpPr>
          <p:cNvPr id="8" name="Freeform 7"/>
          <p:cNvSpPr/>
          <p:nvPr userDrawn="1"/>
        </p:nvSpPr>
        <p:spPr>
          <a:xfrm>
            <a:off x="11683706" y="1218745"/>
            <a:ext cx="508945" cy="1185497"/>
          </a:xfrm>
          <a:custGeom>
            <a:avLst/>
            <a:gdLst>
              <a:gd name="connsiteX0" fmla="*/ 250825 w 250825"/>
              <a:gd name="connsiteY0" fmla="*/ 127000 h 762000"/>
              <a:gd name="connsiteX1" fmla="*/ 98425 w 250825"/>
              <a:gd name="connsiteY1" fmla="*/ 0 h 762000"/>
              <a:gd name="connsiteX2" fmla="*/ 0 w 250825"/>
              <a:gd name="connsiteY2" fmla="*/ 762000 h 762000"/>
              <a:gd name="connsiteX3" fmla="*/ 250825 w 250825"/>
              <a:gd name="connsiteY3" fmla="*/ 127000 h 762000"/>
              <a:gd name="connsiteX0" fmla="*/ 250825 w 250825"/>
              <a:gd name="connsiteY0" fmla="*/ 227371 h 862371"/>
              <a:gd name="connsiteX1" fmla="*/ 241812 w 250825"/>
              <a:gd name="connsiteY1" fmla="*/ 0 h 862371"/>
              <a:gd name="connsiteX2" fmla="*/ 0 w 250825"/>
              <a:gd name="connsiteY2" fmla="*/ 862371 h 862371"/>
              <a:gd name="connsiteX3" fmla="*/ 250825 w 250825"/>
              <a:gd name="connsiteY3" fmla="*/ 227371 h 862371"/>
              <a:gd name="connsiteX0" fmla="*/ 349045 w 349045"/>
              <a:gd name="connsiteY0" fmla="*/ 0 h 635000"/>
              <a:gd name="connsiteX1" fmla="*/ 0 w 349045"/>
              <a:gd name="connsiteY1" fmla="*/ 559210 h 635000"/>
              <a:gd name="connsiteX2" fmla="*/ 98220 w 349045"/>
              <a:gd name="connsiteY2" fmla="*/ 635000 h 635000"/>
              <a:gd name="connsiteX3" fmla="*/ 349045 w 349045"/>
              <a:gd name="connsiteY3" fmla="*/ 0 h 635000"/>
              <a:gd name="connsiteX0" fmla="*/ 351093 w 351093"/>
              <a:gd name="connsiteY0" fmla="*/ 0 h 635000"/>
              <a:gd name="connsiteX1" fmla="*/ 0 w 351093"/>
              <a:gd name="connsiteY1" fmla="*/ 562283 h 635000"/>
              <a:gd name="connsiteX2" fmla="*/ 100268 w 351093"/>
              <a:gd name="connsiteY2" fmla="*/ 635000 h 635000"/>
              <a:gd name="connsiteX3" fmla="*/ 351093 w 351093"/>
              <a:gd name="connsiteY3" fmla="*/ 0 h 635000"/>
              <a:gd name="connsiteX0" fmla="*/ 351093 w 351093"/>
              <a:gd name="connsiteY0" fmla="*/ 0 h 645242"/>
              <a:gd name="connsiteX1" fmla="*/ 0 w 351093"/>
              <a:gd name="connsiteY1" fmla="*/ 562283 h 645242"/>
              <a:gd name="connsiteX2" fmla="*/ 100268 w 351093"/>
              <a:gd name="connsiteY2" fmla="*/ 645242 h 645242"/>
              <a:gd name="connsiteX3" fmla="*/ 351093 w 351093"/>
              <a:gd name="connsiteY3" fmla="*/ 0 h 645242"/>
              <a:gd name="connsiteX0" fmla="*/ 344948 w 344948"/>
              <a:gd name="connsiteY0" fmla="*/ 0 h 636024"/>
              <a:gd name="connsiteX1" fmla="*/ 0 w 344948"/>
              <a:gd name="connsiteY1" fmla="*/ 553065 h 636024"/>
              <a:gd name="connsiteX2" fmla="*/ 100268 w 344948"/>
              <a:gd name="connsiteY2" fmla="*/ 636024 h 636024"/>
              <a:gd name="connsiteX3" fmla="*/ 344948 w 344948"/>
              <a:gd name="connsiteY3" fmla="*/ 0 h 636024"/>
              <a:gd name="connsiteX0" fmla="*/ 407303 w 407303"/>
              <a:gd name="connsiteY0" fmla="*/ 0 h 636024"/>
              <a:gd name="connsiteX1" fmla="*/ 0 w 407303"/>
              <a:gd name="connsiteY1" fmla="*/ 496945 h 636024"/>
              <a:gd name="connsiteX2" fmla="*/ 162623 w 407303"/>
              <a:gd name="connsiteY2" fmla="*/ 636024 h 636024"/>
              <a:gd name="connsiteX3" fmla="*/ 407303 w 407303"/>
              <a:gd name="connsiteY3" fmla="*/ 0 h 636024"/>
              <a:gd name="connsiteX0" fmla="*/ 396057 w 396057"/>
              <a:gd name="connsiteY0" fmla="*/ 0 h 688505"/>
              <a:gd name="connsiteX1" fmla="*/ 0 w 396057"/>
              <a:gd name="connsiteY1" fmla="*/ 549426 h 688505"/>
              <a:gd name="connsiteX2" fmla="*/ 162623 w 396057"/>
              <a:gd name="connsiteY2" fmla="*/ 688505 h 688505"/>
              <a:gd name="connsiteX3" fmla="*/ 396057 w 396057"/>
              <a:gd name="connsiteY3" fmla="*/ 0 h 688505"/>
              <a:gd name="connsiteX0" fmla="*/ 396057 w 396057"/>
              <a:gd name="connsiteY0" fmla="*/ 0 h 746807"/>
              <a:gd name="connsiteX1" fmla="*/ 0 w 396057"/>
              <a:gd name="connsiteY1" fmla="*/ 549426 h 746807"/>
              <a:gd name="connsiteX2" fmla="*/ 225410 w 396057"/>
              <a:gd name="connsiteY2" fmla="*/ 746807 h 746807"/>
              <a:gd name="connsiteX3" fmla="*/ 396057 w 396057"/>
              <a:gd name="connsiteY3" fmla="*/ 0 h 746807"/>
              <a:gd name="connsiteX0" fmla="*/ 396057 w 396057"/>
              <a:gd name="connsiteY0" fmla="*/ 0 h 778201"/>
              <a:gd name="connsiteX1" fmla="*/ 0 w 396057"/>
              <a:gd name="connsiteY1" fmla="*/ 549426 h 778201"/>
              <a:gd name="connsiteX2" fmla="*/ 288197 w 396057"/>
              <a:gd name="connsiteY2" fmla="*/ 778201 h 778201"/>
              <a:gd name="connsiteX3" fmla="*/ 396057 w 396057"/>
              <a:gd name="connsiteY3" fmla="*/ 0 h 778201"/>
              <a:gd name="connsiteX0" fmla="*/ 432142 w 432142"/>
              <a:gd name="connsiteY0" fmla="*/ 0 h 922543"/>
              <a:gd name="connsiteX1" fmla="*/ 0 w 432142"/>
              <a:gd name="connsiteY1" fmla="*/ 693768 h 922543"/>
              <a:gd name="connsiteX2" fmla="*/ 288197 w 432142"/>
              <a:gd name="connsiteY2" fmla="*/ 922543 h 922543"/>
              <a:gd name="connsiteX3" fmla="*/ 432142 w 432142"/>
              <a:gd name="connsiteY3" fmla="*/ 0 h 922543"/>
              <a:gd name="connsiteX0" fmla="*/ 396057 w 396057"/>
              <a:gd name="connsiteY0" fmla="*/ 0 h 922543"/>
              <a:gd name="connsiteX1" fmla="*/ 0 w 396057"/>
              <a:gd name="connsiteY1" fmla="*/ 729854 h 922543"/>
              <a:gd name="connsiteX2" fmla="*/ 252112 w 396057"/>
              <a:gd name="connsiteY2" fmla="*/ 922543 h 922543"/>
              <a:gd name="connsiteX3" fmla="*/ 396057 w 396057"/>
              <a:gd name="connsiteY3" fmla="*/ 0 h 922543"/>
            </a:gdLst>
            <a:ahLst/>
            <a:cxnLst>
              <a:cxn ang="0">
                <a:pos x="connsiteX0" y="connsiteY0"/>
              </a:cxn>
              <a:cxn ang="0">
                <a:pos x="connsiteX1" y="connsiteY1"/>
              </a:cxn>
              <a:cxn ang="0">
                <a:pos x="connsiteX2" y="connsiteY2"/>
              </a:cxn>
              <a:cxn ang="0">
                <a:pos x="connsiteX3" y="connsiteY3"/>
              </a:cxn>
            </a:cxnLst>
            <a:rect l="l" t="t" r="r" b="b"/>
            <a:pathLst>
              <a:path w="396057" h="922543">
                <a:moveTo>
                  <a:pt x="396057" y="0"/>
                </a:moveTo>
                <a:lnTo>
                  <a:pt x="0" y="729854"/>
                </a:lnTo>
                <a:lnTo>
                  <a:pt x="252112" y="922543"/>
                </a:lnTo>
                <a:lnTo>
                  <a:pt x="396057" y="0"/>
                </a:lnTo>
                <a:close/>
              </a:path>
            </a:pathLst>
          </a:cu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sp>
        <p:nvSpPr>
          <p:cNvPr id="11" name="Right Triangle 10"/>
          <p:cNvSpPr/>
          <p:nvPr userDrawn="1"/>
        </p:nvSpPr>
        <p:spPr>
          <a:xfrm flipH="1">
            <a:off x="10287002" y="1214484"/>
            <a:ext cx="1904999" cy="5657267"/>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Freeform 19"/>
          <p:cNvSpPr/>
          <p:nvPr userDrawn="1"/>
        </p:nvSpPr>
        <p:spPr>
          <a:xfrm>
            <a:off x="711201" y="3879633"/>
            <a:ext cx="9872271" cy="67800"/>
          </a:xfrm>
          <a:custGeom>
            <a:avLst/>
            <a:gdLst>
              <a:gd name="connsiteX0" fmla="*/ 0 w 9872270"/>
              <a:gd name="connsiteY0" fmla="*/ 0 h 67800"/>
              <a:gd name="connsiteX1" fmla="*/ 9872270 w 9872270"/>
              <a:gd name="connsiteY1" fmla="*/ 0 h 67800"/>
              <a:gd name="connsiteX2" fmla="*/ 9850950 w 9872270"/>
              <a:gd name="connsiteY2" fmla="*/ 63316 h 67800"/>
              <a:gd name="connsiteX3" fmla="*/ 9848850 w 9872270"/>
              <a:gd name="connsiteY3" fmla="*/ 67800 h 67800"/>
              <a:gd name="connsiteX4" fmla="*/ 0 w 9872270"/>
              <a:gd name="connsiteY4" fmla="*/ 67165 h 6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2270" h="67800">
                <a:moveTo>
                  <a:pt x="0" y="0"/>
                </a:moveTo>
                <a:lnTo>
                  <a:pt x="9872270" y="0"/>
                </a:lnTo>
                <a:lnTo>
                  <a:pt x="9850950" y="63316"/>
                </a:lnTo>
                <a:lnTo>
                  <a:pt x="9848850" y="67800"/>
                </a:lnTo>
                <a:lnTo>
                  <a:pt x="0" y="671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sp>
        <p:nvSpPr>
          <p:cNvPr id="12" name="Title 1"/>
          <p:cNvSpPr>
            <a:spLocks noGrp="1"/>
          </p:cNvSpPr>
          <p:nvPr>
            <p:ph type="title" hasCustomPrompt="1"/>
          </p:nvPr>
        </p:nvSpPr>
        <p:spPr>
          <a:xfrm>
            <a:off x="613036" y="1759690"/>
            <a:ext cx="7540365" cy="2086078"/>
          </a:xfrm>
          <a:prstGeom prst="rect">
            <a:avLst/>
          </a:prstGeom>
        </p:spPr>
        <p:txBody>
          <a:bodyPr anchor="b"/>
          <a:lstStyle>
            <a:lvl1pPr>
              <a:defRPr sz="4125" b="1">
                <a:solidFill>
                  <a:schemeClr val="accent5"/>
                </a:solidFill>
                <a:latin typeface="Calibri" charset="0"/>
                <a:ea typeface="Calibri" charset="0"/>
                <a:cs typeface="Calibri" charset="0"/>
              </a:defRPr>
            </a:lvl1pPr>
          </a:lstStyle>
          <a:p>
            <a:r>
              <a:rPr lang="en-US" dirty="0"/>
              <a:t>Title of Presentation</a:t>
            </a:r>
          </a:p>
        </p:txBody>
      </p:sp>
      <p:sp>
        <p:nvSpPr>
          <p:cNvPr id="13" name="Picture Placeholder 15"/>
          <p:cNvSpPr>
            <a:spLocks noGrp="1"/>
          </p:cNvSpPr>
          <p:nvPr>
            <p:ph type="pic" sz="quarter" idx="12" hasCustomPrompt="1"/>
          </p:nvPr>
        </p:nvSpPr>
        <p:spPr>
          <a:xfrm>
            <a:off x="704795" y="135761"/>
            <a:ext cx="1935173" cy="1279823"/>
          </a:xfrm>
          <a:prstGeom prst="rect">
            <a:avLst/>
          </a:prstGeom>
          <a:solidFill>
            <a:schemeClr val="tx1">
              <a:lumMod val="20000"/>
              <a:lumOff val="80000"/>
            </a:schemeClr>
          </a:solidFill>
        </p:spPr>
        <p:txBody>
          <a:bodyPr/>
          <a:lstStyle>
            <a:lvl1pPr marL="0" indent="0" algn="ctr">
              <a:buNone/>
              <a:defRPr sz="1200">
                <a:solidFill>
                  <a:schemeClr val="bg1"/>
                </a:solidFill>
              </a:defRPr>
            </a:lvl1pPr>
          </a:lstStyle>
          <a:p>
            <a:r>
              <a:rPr lang="en-US"/>
              <a:t>Client Logo</a:t>
            </a:r>
          </a:p>
        </p:txBody>
      </p:sp>
      <p:sp>
        <p:nvSpPr>
          <p:cNvPr id="15" name="Text Placeholder 12"/>
          <p:cNvSpPr>
            <a:spLocks noGrp="1"/>
          </p:cNvSpPr>
          <p:nvPr>
            <p:ph type="body" sz="quarter" idx="13" hasCustomPrompt="1"/>
          </p:nvPr>
        </p:nvSpPr>
        <p:spPr>
          <a:xfrm>
            <a:off x="612777" y="4123905"/>
            <a:ext cx="6321425" cy="366452"/>
          </a:xfrm>
          <a:prstGeom prst="rect">
            <a:avLst/>
          </a:prstGeom>
        </p:spPr>
        <p:txBody>
          <a:bodyPr/>
          <a:lstStyle>
            <a:lvl1pPr marL="0" indent="0">
              <a:buNone/>
              <a:defRPr sz="1050" b="1" cap="all" spc="450" baseline="0">
                <a:solidFill>
                  <a:schemeClr val="accent1"/>
                </a:solidFill>
              </a:defRPr>
            </a:lvl1pPr>
          </a:lstStyle>
          <a:p>
            <a:pPr lvl="0"/>
            <a:r>
              <a:rPr lang="en-US" dirty="0"/>
              <a:t>PRACTICE AREA</a:t>
            </a:r>
          </a:p>
        </p:txBody>
      </p:sp>
      <p:sp>
        <p:nvSpPr>
          <p:cNvPr id="19" name="Text Placeholder 12"/>
          <p:cNvSpPr>
            <a:spLocks noGrp="1"/>
          </p:cNvSpPr>
          <p:nvPr>
            <p:ph type="body" sz="quarter" idx="11" hasCustomPrompt="1"/>
          </p:nvPr>
        </p:nvSpPr>
        <p:spPr>
          <a:xfrm>
            <a:off x="612777" y="4848900"/>
            <a:ext cx="3578225" cy="762000"/>
          </a:xfrm>
          <a:prstGeom prst="rect">
            <a:avLst/>
          </a:prstGeom>
        </p:spPr>
        <p:txBody>
          <a:bodyPr/>
          <a:lstStyle>
            <a:lvl1pPr marL="0" indent="0">
              <a:buNone/>
              <a:defRPr sz="1050">
                <a:solidFill>
                  <a:schemeClr val="accent5"/>
                </a:solidFill>
              </a:defRPr>
            </a:lvl1pPr>
          </a:lstStyle>
          <a:p>
            <a:pPr lvl="0"/>
            <a:r>
              <a:rPr lang="en-US" dirty="0"/>
              <a:t>Presenter and/or Date</a:t>
            </a:r>
          </a:p>
        </p:txBody>
      </p:sp>
    </p:spTree>
    <p:extLst>
      <p:ext uri="{BB962C8B-B14F-4D97-AF65-F5344CB8AC3E}">
        <p14:creationId xmlns:p14="http://schemas.microsoft.com/office/powerpoint/2010/main" val="600690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p:cNvSpPr/>
          <p:nvPr userDrawn="1"/>
        </p:nvSpPr>
        <p:spPr>
          <a:xfrm>
            <a:off x="253094" y="2897894"/>
            <a:ext cx="3076647" cy="1075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34290" rtlCol="0" anchor="ctr"/>
          <a:lstStyle/>
          <a:p>
            <a:pPr algn="ctr"/>
            <a:r>
              <a:rPr lang="en-US" sz="4125" b="1" dirty="0">
                <a:solidFill>
                  <a:schemeClr val="accent5"/>
                </a:solidFill>
              </a:rPr>
              <a:t>Agenda</a:t>
            </a:r>
          </a:p>
        </p:txBody>
      </p:sp>
      <p:sp>
        <p:nvSpPr>
          <p:cNvPr id="5" name="Rectangle 4"/>
          <p:cNvSpPr/>
          <p:nvPr userDrawn="1"/>
        </p:nvSpPr>
        <p:spPr>
          <a:xfrm>
            <a:off x="3703436" y="685800"/>
            <a:ext cx="64008"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ight Triangle 6"/>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Box 7"/>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15" name="Text Placeholder 14"/>
          <p:cNvSpPr>
            <a:spLocks noGrp="1"/>
          </p:cNvSpPr>
          <p:nvPr>
            <p:ph type="body" sz="quarter" idx="10" hasCustomPrompt="1"/>
          </p:nvPr>
        </p:nvSpPr>
        <p:spPr>
          <a:xfrm>
            <a:off x="4267200" y="685800"/>
            <a:ext cx="7162800" cy="5486400"/>
          </a:xfrm>
          <a:prstGeom prst="rect">
            <a:avLst/>
          </a:prstGeom>
        </p:spPr>
        <p:txBody>
          <a:bodyPr anchor="ctr"/>
          <a:lstStyle>
            <a:lvl1pPr marL="0" marR="0" indent="0" algn="l" defTabSz="685800" rtl="0" eaLnBrk="1" fontAlgn="auto" latinLnBrk="0" hangingPunct="1">
              <a:lnSpc>
                <a:spcPct val="200000"/>
              </a:lnSpc>
              <a:spcBef>
                <a:spcPts val="0"/>
              </a:spcBef>
              <a:spcAft>
                <a:spcPts val="0"/>
              </a:spcAft>
              <a:buClrTx/>
              <a:buSzTx/>
              <a:buFont typeface="Arial"/>
              <a:buNone/>
              <a:tabLst/>
              <a:defRPr sz="1950"/>
            </a:lvl1pPr>
          </a:lstStyle>
          <a:p>
            <a:pPr marL="0" marR="0" lvl="0" indent="0" algn="l" defTabSz="685800" rtl="0" eaLnBrk="1" fontAlgn="auto" latinLnBrk="0" hangingPunct="1">
              <a:lnSpc>
                <a:spcPct val="200000"/>
              </a:lnSpc>
              <a:spcBef>
                <a:spcPts val="0"/>
              </a:spcBef>
              <a:spcAft>
                <a:spcPts val="0"/>
              </a:spcAft>
              <a:buClrTx/>
              <a:buSzTx/>
              <a:buFont typeface="Arial"/>
              <a:buNone/>
              <a:tabLst/>
              <a:defRPr/>
            </a:pPr>
            <a:r>
              <a:rPr lang="en-US"/>
              <a:t>Agenda Item</a:t>
            </a:r>
            <a:br>
              <a:rPr lang="en-US"/>
            </a:br>
            <a:r>
              <a:rPr lang="en-US"/>
              <a:t>Agenda Item</a:t>
            </a:r>
            <a:br>
              <a:rPr lang="en-US"/>
            </a:br>
            <a:r>
              <a:rPr lang="en-US"/>
              <a:t>Agenda Item</a:t>
            </a:r>
            <a:br>
              <a:rPr lang="en-US"/>
            </a:br>
            <a:r>
              <a:rPr lang="en-US"/>
              <a:t>Agenda Item</a:t>
            </a:r>
          </a:p>
        </p:txBody>
      </p:sp>
    </p:spTree>
    <p:extLst>
      <p:ext uri="{BB962C8B-B14F-4D97-AF65-F5344CB8AC3E}">
        <p14:creationId xmlns:p14="http://schemas.microsoft.com/office/powerpoint/2010/main" val="16724648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Rectangle 3"/>
          <p:cNvSpPr/>
          <p:nvPr userDrawn="1"/>
        </p:nvSpPr>
        <p:spPr>
          <a:xfrm>
            <a:off x="5181600" y="4033290"/>
            <a:ext cx="1828800" cy="63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48" tIns="17125" rIns="34248" bIns="17125" rtlCol="0" anchor="ctr"/>
          <a:lstStyle/>
          <a:p>
            <a:pPr algn="ctr"/>
            <a:endParaRPr lang="en-US" sz="900" dirty="0">
              <a:solidFill>
                <a:schemeClr val="accent2"/>
              </a:solidFill>
              <a:latin typeface="Open Sans Light"/>
            </a:endParaRPr>
          </a:p>
        </p:txBody>
      </p:sp>
      <p:sp>
        <p:nvSpPr>
          <p:cNvPr id="6" name="Text Placeholder 5"/>
          <p:cNvSpPr>
            <a:spLocks noGrp="1"/>
          </p:cNvSpPr>
          <p:nvPr>
            <p:ph type="body" sz="quarter" idx="10" hasCustomPrompt="1"/>
          </p:nvPr>
        </p:nvSpPr>
        <p:spPr>
          <a:xfrm>
            <a:off x="609600" y="2046515"/>
            <a:ext cx="10972800" cy="1864360"/>
          </a:xfrm>
          <a:prstGeom prst="rect">
            <a:avLst/>
          </a:prstGeom>
        </p:spPr>
        <p:txBody>
          <a:bodyPr anchor="b"/>
          <a:lstStyle>
            <a:lvl1pPr marL="0" indent="0" algn="ctr">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Section Title</a:t>
            </a:r>
          </a:p>
        </p:txBody>
      </p:sp>
      <p:sp>
        <p:nvSpPr>
          <p:cNvPr id="7" name="Right Triangle 6"/>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Box 7"/>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Tree>
    <p:extLst>
      <p:ext uri="{BB962C8B-B14F-4D97-AF65-F5344CB8AC3E}">
        <p14:creationId xmlns:p14="http://schemas.microsoft.com/office/powerpoint/2010/main" val="3231868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1758043" y="2901044"/>
            <a:ext cx="8675915" cy="916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50" b="1" dirty="0">
                <a:solidFill>
                  <a:schemeClr val="accent5"/>
                </a:solidFill>
              </a:rPr>
              <a:t>THANK YOU</a:t>
            </a:r>
          </a:p>
        </p:txBody>
      </p:sp>
      <p:sp>
        <p:nvSpPr>
          <p:cNvPr id="7" name="Rectangle 6"/>
          <p:cNvSpPr/>
          <p:nvPr userDrawn="1"/>
        </p:nvSpPr>
        <p:spPr>
          <a:xfrm>
            <a:off x="381001" y="6242958"/>
            <a:ext cx="11308563" cy="523220"/>
          </a:xfrm>
          <a:prstGeom prst="rect">
            <a:avLst/>
          </a:prstGeom>
        </p:spPr>
        <p:txBody>
          <a:bodyPr wrap="square">
            <a:spAutoFit/>
          </a:bodyPr>
          <a:lstStyle/>
          <a:p>
            <a:pPr algn="ctr">
              <a:defRPr/>
            </a:pPr>
            <a:endParaRPr lang="en-US" sz="700" b="0" i="0" dirty="0">
              <a:solidFill>
                <a:schemeClr val="bg1">
                  <a:lumMod val="50000"/>
                </a:schemeClr>
              </a:solidFill>
              <a:latin typeface="Calibri"/>
              <a:cs typeface="Calibri"/>
            </a:endParaRPr>
          </a:p>
          <a:p>
            <a:pPr marL="0" marR="0" lvl="0" indent="0" algn="ctr" defTabSz="914378" rtl="0" eaLnBrk="1" fontAlgn="auto" latinLnBrk="0" hangingPunct="1">
              <a:lnSpc>
                <a:spcPct val="100000"/>
              </a:lnSpc>
              <a:spcBef>
                <a:spcPts val="0"/>
              </a:spcBef>
              <a:spcAft>
                <a:spcPts val="0"/>
              </a:spcAft>
              <a:buClrTx/>
              <a:buSzTx/>
              <a:buFontTx/>
              <a:buNone/>
              <a:tabLst/>
              <a:defRPr/>
            </a:pPr>
            <a:r>
              <a:rPr lang="en-US" sz="700" kern="1200" spc="0" baseline="0" dirty="0">
                <a:solidFill>
                  <a:schemeClr val="bg1">
                    <a:lumMod val="50000"/>
                  </a:schemeClr>
                </a:solidFill>
                <a:latin typeface="Calibri"/>
                <a:ea typeface="+mn-ea"/>
                <a:cs typeface="Calibri"/>
              </a:rPr>
              <a:t>© 2018 Virtusa Corporation. </a:t>
            </a:r>
            <a:r>
              <a:rPr lang="en-US" sz="700" b="0" i="0" dirty="0">
                <a:solidFill>
                  <a:schemeClr val="bg1">
                    <a:lumMod val="50000"/>
                  </a:schemeClr>
                </a:solidFill>
                <a:latin typeface="Calibri"/>
                <a:cs typeface="Calibri"/>
              </a:rPr>
              <a:t>All rights reserved. Virtusa and all other related logos are either registered trademarks or trademarks of Virtusa Corporation in the United States, the European Union, and/or India. </a:t>
            </a:r>
            <a:br>
              <a:rPr lang="en-US" sz="700" b="0" i="0" dirty="0">
                <a:solidFill>
                  <a:schemeClr val="bg1">
                    <a:lumMod val="50000"/>
                  </a:schemeClr>
                </a:solidFill>
                <a:latin typeface="Calibri"/>
                <a:cs typeface="Calibri"/>
              </a:rPr>
            </a:br>
            <a:r>
              <a:rPr lang="en-US" sz="700" b="0" i="0" dirty="0">
                <a:solidFill>
                  <a:schemeClr val="bg1">
                    <a:lumMod val="50000"/>
                  </a:schemeClr>
                </a:solidFill>
                <a:latin typeface="Calibri"/>
                <a:cs typeface="Calibri"/>
              </a:rPr>
              <a:t>All other company and service names are the property of their respective holders and may be registered trademarks or trademarks in the United States and/or other countries.</a:t>
            </a:r>
          </a:p>
          <a:p>
            <a:pPr algn="ctr">
              <a:defRPr/>
            </a:pPr>
            <a:endParaRPr lang="en-US" sz="700" b="0" i="0" dirty="0">
              <a:solidFill>
                <a:schemeClr val="bg1">
                  <a:lumMod val="50000"/>
                </a:schemeClr>
              </a:solidFill>
              <a:latin typeface="Calibri"/>
              <a:cs typeface="Calibri"/>
            </a:endParaRPr>
          </a:p>
        </p:txBody>
      </p:sp>
      <p:sp>
        <p:nvSpPr>
          <p:cNvPr id="12" name="Right Triangle 11"/>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Box 12"/>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15" name="Rectangle 14"/>
          <p:cNvSpPr/>
          <p:nvPr userDrawn="1"/>
        </p:nvSpPr>
        <p:spPr>
          <a:xfrm>
            <a:off x="4724400" y="4033290"/>
            <a:ext cx="2743200" cy="63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48" tIns="17125" rIns="34248" bIns="17125" rtlCol="0" anchor="ctr"/>
          <a:lstStyle/>
          <a:p>
            <a:pPr algn="ctr"/>
            <a:endParaRPr lang="en-US" sz="900" dirty="0">
              <a:solidFill>
                <a:schemeClr val="accent2"/>
              </a:solidFill>
              <a:latin typeface="Open Sans Light"/>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rtusa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54427" y="2440370"/>
            <a:ext cx="3630244" cy="1270844"/>
          </a:xfrm>
          <a:prstGeom prst="rect">
            <a:avLst/>
          </a:prstGeom>
        </p:spPr>
      </p:pic>
      <p:sp>
        <p:nvSpPr>
          <p:cNvPr id="4" name="Freeform 3"/>
          <p:cNvSpPr/>
          <p:nvPr userDrawn="1"/>
        </p:nvSpPr>
        <p:spPr>
          <a:xfrm flipH="1">
            <a:off x="914400" y="6010652"/>
            <a:ext cx="11277600" cy="852129"/>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userDrawn="1"/>
        </p:nvSpPr>
        <p:spPr>
          <a:xfrm>
            <a:off x="2" y="5410200"/>
            <a:ext cx="1428693" cy="14478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Freeform 5"/>
          <p:cNvSpPr/>
          <p:nvPr userDrawn="1"/>
        </p:nvSpPr>
        <p:spPr>
          <a:xfrm flipH="1">
            <a:off x="1145367" y="6572318"/>
            <a:ext cx="283328" cy="287867"/>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Tree>
    <p:extLst>
      <p:ext uri="{BB962C8B-B14F-4D97-AF65-F5344CB8AC3E}">
        <p14:creationId xmlns:p14="http://schemas.microsoft.com/office/powerpoint/2010/main" val="21104971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Box 9"/>
          <p:cNvSpPr txBox="1">
            <a:spLocks noChangeArrowheads="1"/>
          </p:cNvSpPr>
          <p:nvPr userDrawn="1"/>
        </p:nvSpPr>
        <p:spPr bwMode="auto">
          <a:xfrm>
            <a:off x="1016001" y="587981"/>
            <a:ext cx="875561" cy="174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300">
                <a:solidFill>
                  <a:schemeClr val="tx1"/>
                </a:solidFill>
                <a:latin typeface="Calibri" charset="0"/>
                <a:ea typeface="ＭＳ Ｐゴシック" charset="-128"/>
              </a:defRPr>
            </a:lvl1pPr>
            <a:lvl2pPr marL="742950" indent="-285750">
              <a:defRPr sz="4300">
                <a:solidFill>
                  <a:schemeClr val="tx1"/>
                </a:solidFill>
                <a:latin typeface="Calibri" charset="0"/>
                <a:ea typeface="ＭＳ Ｐゴシック" charset="-128"/>
              </a:defRPr>
            </a:lvl2pPr>
            <a:lvl3pPr marL="1143000" indent="-228600">
              <a:defRPr sz="4300">
                <a:solidFill>
                  <a:schemeClr val="tx1"/>
                </a:solidFill>
                <a:latin typeface="Calibri" charset="0"/>
                <a:ea typeface="ＭＳ Ｐゴシック" charset="-128"/>
              </a:defRPr>
            </a:lvl3pPr>
            <a:lvl4pPr marL="1600200" indent="-228600">
              <a:defRPr sz="4300">
                <a:solidFill>
                  <a:schemeClr val="tx1"/>
                </a:solidFill>
                <a:latin typeface="Calibri" charset="0"/>
                <a:ea typeface="ＭＳ Ｐゴシック" charset="-128"/>
              </a:defRPr>
            </a:lvl4pPr>
            <a:lvl5pPr marL="2057400" indent="-228600">
              <a:defRPr sz="4300">
                <a:solidFill>
                  <a:schemeClr val="tx1"/>
                </a:solidFill>
                <a:latin typeface="Calibri" charset="0"/>
                <a:ea typeface="ＭＳ Ｐゴシック" charset="-128"/>
              </a:defRPr>
            </a:lvl5pPr>
            <a:lvl6pPr marL="2514600" indent="-228600" defTabSz="1087438" fontAlgn="base">
              <a:spcBef>
                <a:spcPct val="0"/>
              </a:spcBef>
              <a:spcAft>
                <a:spcPct val="0"/>
              </a:spcAft>
              <a:defRPr sz="4300">
                <a:solidFill>
                  <a:schemeClr val="tx1"/>
                </a:solidFill>
                <a:latin typeface="Calibri" charset="0"/>
                <a:ea typeface="ＭＳ Ｐゴシック" charset="-128"/>
              </a:defRPr>
            </a:lvl6pPr>
            <a:lvl7pPr marL="2971800" indent="-228600" defTabSz="1087438" fontAlgn="base">
              <a:spcBef>
                <a:spcPct val="0"/>
              </a:spcBef>
              <a:spcAft>
                <a:spcPct val="0"/>
              </a:spcAft>
              <a:defRPr sz="4300">
                <a:solidFill>
                  <a:schemeClr val="tx1"/>
                </a:solidFill>
                <a:latin typeface="Calibri" charset="0"/>
                <a:ea typeface="ＭＳ Ｐゴシック" charset="-128"/>
              </a:defRPr>
            </a:lvl7pPr>
            <a:lvl8pPr marL="3429000" indent="-228600" defTabSz="1087438" fontAlgn="base">
              <a:spcBef>
                <a:spcPct val="0"/>
              </a:spcBef>
              <a:spcAft>
                <a:spcPct val="0"/>
              </a:spcAft>
              <a:defRPr sz="4300">
                <a:solidFill>
                  <a:schemeClr val="tx1"/>
                </a:solidFill>
                <a:latin typeface="Calibri" charset="0"/>
                <a:ea typeface="ＭＳ Ｐゴシック" charset="-128"/>
              </a:defRPr>
            </a:lvl8pPr>
            <a:lvl9pPr marL="3886200" indent="-228600" defTabSz="1087438" fontAlgn="base">
              <a:spcBef>
                <a:spcPct val="0"/>
              </a:spcBef>
              <a:spcAft>
                <a:spcPct val="0"/>
              </a:spcAft>
              <a:defRPr sz="4300">
                <a:solidFill>
                  <a:schemeClr val="tx1"/>
                </a:solidFill>
                <a:latin typeface="Calibri" charset="0"/>
                <a:ea typeface="ＭＳ Ｐゴシック" charset="-128"/>
              </a:defRPr>
            </a:lvl9pPr>
          </a:lstStyle>
          <a:p>
            <a:r>
              <a:rPr lang="en-US" altLang="en-US" sz="10763" b="1" dirty="0">
                <a:solidFill>
                  <a:schemeClr val="accent5"/>
                </a:solidFill>
                <a:latin typeface="Arial" charset="0"/>
              </a:rPr>
              <a:t>“</a:t>
            </a:r>
            <a:endParaRPr lang="en-US" altLang="x-none" sz="10763" b="1" dirty="0">
              <a:solidFill>
                <a:schemeClr val="accent5"/>
              </a:solidFill>
              <a:latin typeface="Arial" charset="0"/>
            </a:endParaRPr>
          </a:p>
        </p:txBody>
      </p:sp>
      <p:sp>
        <p:nvSpPr>
          <p:cNvPr id="7" name="Freeform 6"/>
          <p:cNvSpPr/>
          <p:nvPr userDrawn="1"/>
        </p:nvSpPr>
        <p:spPr>
          <a:xfrm>
            <a:off x="-1" y="6010106"/>
            <a:ext cx="9779949" cy="852129"/>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Freeform 9"/>
          <p:cNvSpPr/>
          <p:nvPr userDrawn="1"/>
        </p:nvSpPr>
        <p:spPr>
          <a:xfrm>
            <a:off x="9196309" y="6565902"/>
            <a:ext cx="283633" cy="287867"/>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userDrawn="1"/>
        </p:nvSpPr>
        <p:spPr>
          <a:xfrm>
            <a:off x="11784933" y="6553399"/>
            <a:ext cx="524616" cy="138551"/>
          </a:xfrm>
          <a:prstGeom prst="rect">
            <a:avLst/>
          </a:prstGeom>
          <a:noFill/>
        </p:spPr>
        <p:txBody>
          <a:bodyPr wrap="square" lIns="0" tIns="0" rIns="0" bIns="0" rtlCol="0">
            <a:noAutofit/>
          </a:bodyPr>
          <a:lstStyle/>
          <a:p>
            <a:pPr algn="ctr"/>
            <a:fld id="{F410D7D0-6EFD-1344-94DC-94FF14ED791B}"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15" name="Text Placeholder 14"/>
          <p:cNvSpPr>
            <a:spLocks noGrp="1"/>
          </p:cNvSpPr>
          <p:nvPr>
            <p:ph type="body" sz="quarter" idx="11" hasCustomPrompt="1"/>
          </p:nvPr>
        </p:nvSpPr>
        <p:spPr>
          <a:xfrm>
            <a:off x="2120791" y="1211759"/>
            <a:ext cx="8242300" cy="2971800"/>
          </a:xfrm>
          <a:prstGeom prst="rect">
            <a:avLst/>
          </a:prstGeom>
        </p:spPr>
        <p:txBody>
          <a:bodyPr/>
          <a:lstStyle>
            <a:lvl1pPr marL="0" indent="0">
              <a:buNone/>
              <a:defRPr sz="2550" i="1" baseline="0">
                <a:solidFill>
                  <a:schemeClr val="accent5"/>
                </a:solidFill>
              </a:defRPr>
            </a:lvl1pPr>
          </a:lstStyle>
          <a:p>
            <a:pPr lvl="0"/>
            <a:r>
              <a:rPr lang="en-US" dirty="0"/>
              <a:t>Quote here. End with proper punctuation.</a:t>
            </a:r>
          </a:p>
        </p:txBody>
      </p:sp>
      <p:sp>
        <p:nvSpPr>
          <p:cNvPr id="9" name="Right Triangle 8"/>
          <p:cNvSpPr/>
          <p:nvPr userDrawn="1"/>
        </p:nvSpPr>
        <p:spPr>
          <a:xfrm flipH="1">
            <a:off x="9180989" y="3810002"/>
            <a:ext cx="3011011" cy="304800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Picture Placeholder 11"/>
          <p:cNvSpPr>
            <a:spLocks noGrp="1"/>
          </p:cNvSpPr>
          <p:nvPr>
            <p:ph type="pic" sz="quarter" idx="10" hasCustomPrompt="1"/>
          </p:nvPr>
        </p:nvSpPr>
        <p:spPr>
          <a:xfrm>
            <a:off x="9897498" y="4641650"/>
            <a:ext cx="1631935" cy="1631934"/>
          </a:xfrm>
          <a:prstGeom prst="ellipse">
            <a:avLst/>
          </a:prstGeom>
          <a:solidFill>
            <a:schemeClr val="tx1">
              <a:lumMod val="20000"/>
              <a:lumOff val="80000"/>
            </a:schemeClr>
          </a:solidFill>
          <a:ln w="57150">
            <a:solidFill>
              <a:schemeClr val="bg1"/>
            </a:solidFill>
          </a:ln>
        </p:spPr>
        <p:txBody>
          <a:bodyPr anchor="t"/>
          <a:lstStyle>
            <a:lvl1pPr marL="0" indent="0" algn="ctr">
              <a:buNone/>
              <a:defRPr sz="1050" baseline="0">
                <a:solidFill>
                  <a:schemeClr val="bg1"/>
                </a:solidFill>
              </a:defRPr>
            </a:lvl1pPr>
          </a:lstStyle>
          <a:p>
            <a:r>
              <a:rPr lang="en-US" dirty="0"/>
              <a:t>Headshot</a:t>
            </a:r>
          </a:p>
        </p:txBody>
      </p:sp>
      <p:sp>
        <p:nvSpPr>
          <p:cNvPr id="22" name="Text Placeholder 21"/>
          <p:cNvSpPr>
            <a:spLocks noGrp="1"/>
          </p:cNvSpPr>
          <p:nvPr>
            <p:ph type="body" sz="quarter" idx="12" hasCustomPrompt="1"/>
          </p:nvPr>
        </p:nvSpPr>
        <p:spPr>
          <a:xfrm>
            <a:off x="2120901" y="4343400"/>
            <a:ext cx="8242300" cy="298450"/>
          </a:xfrm>
          <a:prstGeom prst="rect">
            <a:avLst/>
          </a:prstGeom>
        </p:spPr>
        <p:txBody>
          <a:bodyPr/>
          <a:lstStyle>
            <a:lvl1pPr marL="0" indent="0">
              <a:buNone/>
              <a:defRPr sz="1350">
                <a:solidFill>
                  <a:schemeClr val="accent5"/>
                </a:solidFill>
              </a:defRPr>
            </a:lvl1pPr>
          </a:lstStyle>
          <a:p>
            <a:pPr lvl="0"/>
            <a:r>
              <a:rPr lang="en-US" dirty="0" err="1"/>
              <a:t>Firstname</a:t>
            </a:r>
            <a:r>
              <a:rPr lang="en-US" dirty="0"/>
              <a:t> </a:t>
            </a:r>
            <a:r>
              <a:rPr lang="en-US" dirty="0" err="1"/>
              <a:t>Lastname</a:t>
            </a:r>
            <a:r>
              <a:rPr lang="en-US" dirty="0"/>
              <a:t>, Title and/or Company</a:t>
            </a:r>
          </a:p>
        </p:txBody>
      </p:sp>
      <p:sp>
        <p:nvSpPr>
          <p:cNvPr id="19" name="TextBox 18"/>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1"/>
            <a:ext cx="12191997" cy="6874931"/>
          </a:xfrm>
          <a:prstGeom prst="rect">
            <a:avLst/>
          </a:prstGeom>
        </p:spPr>
      </p:pic>
      <p:sp>
        <p:nvSpPr>
          <p:cNvPr id="20" name="Right Triangle 19"/>
          <p:cNvSpPr/>
          <p:nvPr userDrawn="1"/>
        </p:nvSpPr>
        <p:spPr>
          <a:xfrm flipH="1">
            <a:off x="10899321" y="3535525"/>
            <a:ext cx="1292672" cy="3339406"/>
          </a:xfrm>
          <a:prstGeom prst="rtTriangle">
            <a:avLst/>
          </a:prstGeom>
          <a:gradFill>
            <a:gsLst>
              <a:gs pos="100000">
                <a:schemeClr val="accent6">
                  <a:alpha val="19000"/>
                </a:schemeClr>
              </a:gs>
              <a:gs pos="0">
                <a:schemeClr val="accent6">
                  <a:alpha val="8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itle 1"/>
          <p:cNvSpPr>
            <a:spLocks noGrp="1"/>
          </p:cNvSpPr>
          <p:nvPr>
            <p:ph type="title" hasCustomPrompt="1"/>
          </p:nvPr>
        </p:nvSpPr>
        <p:spPr>
          <a:xfrm>
            <a:off x="613036" y="1449447"/>
            <a:ext cx="7540365" cy="2086078"/>
          </a:xfrm>
          <a:prstGeom prst="rect">
            <a:avLst/>
          </a:prstGeom>
        </p:spPr>
        <p:txBody>
          <a:bodyPr anchor="b"/>
          <a:lstStyle>
            <a:lvl1pPr>
              <a:defRPr sz="4125" b="1">
                <a:solidFill>
                  <a:schemeClr val="accent5"/>
                </a:solidFill>
                <a:latin typeface="Calibri" charset="0"/>
                <a:ea typeface="Calibri" charset="0"/>
                <a:cs typeface="Calibri" charset="0"/>
              </a:defRPr>
            </a:lvl1pPr>
          </a:lstStyle>
          <a:p>
            <a:r>
              <a:rPr lang="en-US" dirty="0"/>
              <a:t>Title of Presentation</a:t>
            </a:r>
          </a:p>
        </p:txBody>
      </p:sp>
      <p:sp>
        <p:nvSpPr>
          <p:cNvPr id="7" name="Text Placeholder 12"/>
          <p:cNvSpPr>
            <a:spLocks noGrp="1"/>
          </p:cNvSpPr>
          <p:nvPr>
            <p:ph type="body" sz="quarter" idx="11" hasCustomPrompt="1"/>
          </p:nvPr>
        </p:nvSpPr>
        <p:spPr>
          <a:xfrm>
            <a:off x="612777" y="4538657"/>
            <a:ext cx="3578225" cy="762000"/>
          </a:xfrm>
          <a:prstGeom prst="rect">
            <a:avLst/>
          </a:prstGeom>
        </p:spPr>
        <p:txBody>
          <a:bodyPr/>
          <a:lstStyle>
            <a:lvl1pPr marL="0" indent="0">
              <a:buNone/>
              <a:defRPr sz="1050" baseline="0">
                <a:solidFill>
                  <a:schemeClr val="accent5"/>
                </a:solidFill>
              </a:defRPr>
            </a:lvl1pPr>
          </a:lstStyle>
          <a:p>
            <a:pPr lvl="0"/>
            <a:r>
              <a:rPr lang="en-US" dirty="0"/>
              <a:t>Presenter and/or Date</a:t>
            </a:r>
          </a:p>
        </p:txBody>
      </p:sp>
      <p:sp>
        <p:nvSpPr>
          <p:cNvPr id="8" name="Picture Placeholder 15"/>
          <p:cNvSpPr>
            <a:spLocks noGrp="1"/>
          </p:cNvSpPr>
          <p:nvPr>
            <p:ph type="pic" sz="quarter" idx="12" hasCustomPrompt="1"/>
          </p:nvPr>
        </p:nvSpPr>
        <p:spPr>
          <a:xfrm>
            <a:off x="704795" y="135761"/>
            <a:ext cx="1935173" cy="1279823"/>
          </a:xfrm>
          <a:prstGeom prst="rect">
            <a:avLst/>
          </a:prstGeom>
          <a:solidFill>
            <a:schemeClr val="tx1">
              <a:lumMod val="20000"/>
              <a:lumOff val="80000"/>
            </a:schemeClr>
          </a:solidFill>
        </p:spPr>
        <p:txBody>
          <a:bodyPr/>
          <a:lstStyle>
            <a:lvl1pPr marL="0" indent="0" algn="ctr">
              <a:buNone/>
              <a:defRPr sz="1200">
                <a:solidFill>
                  <a:schemeClr val="bg1"/>
                </a:solidFill>
              </a:defRPr>
            </a:lvl1pPr>
          </a:lstStyle>
          <a:p>
            <a:r>
              <a:rPr lang="en-US"/>
              <a:t>Client Logo</a:t>
            </a:r>
          </a:p>
        </p:txBody>
      </p:sp>
      <p:sp>
        <p:nvSpPr>
          <p:cNvPr id="9" name="Text Placeholder 12"/>
          <p:cNvSpPr>
            <a:spLocks noGrp="1"/>
          </p:cNvSpPr>
          <p:nvPr>
            <p:ph type="body" sz="quarter" idx="13" hasCustomPrompt="1"/>
          </p:nvPr>
        </p:nvSpPr>
        <p:spPr>
          <a:xfrm>
            <a:off x="612777" y="3813662"/>
            <a:ext cx="6321425" cy="366452"/>
          </a:xfrm>
          <a:prstGeom prst="rect">
            <a:avLst/>
          </a:prstGeom>
        </p:spPr>
        <p:txBody>
          <a:bodyPr/>
          <a:lstStyle>
            <a:lvl1pPr marL="0" indent="0">
              <a:buNone/>
              <a:defRPr sz="1050" b="1" cap="all" spc="450" baseline="0">
                <a:solidFill>
                  <a:schemeClr val="accent1"/>
                </a:solidFill>
              </a:defRPr>
            </a:lvl1pPr>
          </a:lstStyle>
          <a:p>
            <a:pPr lvl="0"/>
            <a:r>
              <a:rPr lang="en-US" dirty="0"/>
              <a:t>PRACTICE AREA</a:t>
            </a:r>
          </a:p>
        </p:txBody>
      </p:sp>
      <p:sp>
        <p:nvSpPr>
          <p:cNvPr id="14" name="Freeform 13"/>
          <p:cNvSpPr/>
          <p:nvPr userDrawn="1"/>
        </p:nvSpPr>
        <p:spPr>
          <a:xfrm>
            <a:off x="711200" y="3569393"/>
            <a:ext cx="7242163" cy="67631"/>
          </a:xfrm>
          <a:custGeom>
            <a:avLst/>
            <a:gdLst>
              <a:gd name="connsiteX0" fmla="*/ 0 w 7242162"/>
              <a:gd name="connsiteY0" fmla="*/ 0 h 67631"/>
              <a:gd name="connsiteX1" fmla="*/ 7242162 w 7242162"/>
              <a:gd name="connsiteY1" fmla="*/ 0 h 67631"/>
              <a:gd name="connsiteX2" fmla="*/ 7219388 w 7242162"/>
              <a:gd name="connsiteY2" fmla="*/ 67631 h 67631"/>
              <a:gd name="connsiteX3" fmla="*/ 0 w 7242162"/>
              <a:gd name="connsiteY3" fmla="*/ 67165 h 67631"/>
            </a:gdLst>
            <a:ahLst/>
            <a:cxnLst>
              <a:cxn ang="0">
                <a:pos x="connsiteX0" y="connsiteY0"/>
              </a:cxn>
              <a:cxn ang="0">
                <a:pos x="connsiteX1" y="connsiteY1"/>
              </a:cxn>
              <a:cxn ang="0">
                <a:pos x="connsiteX2" y="connsiteY2"/>
              </a:cxn>
              <a:cxn ang="0">
                <a:pos x="connsiteX3" y="connsiteY3"/>
              </a:cxn>
            </a:cxnLst>
            <a:rect l="l" t="t" r="r" b="b"/>
            <a:pathLst>
              <a:path w="7242162" h="67631">
                <a:moveTo>
                  <a:pt x="0" y="0"/>
                </a:moveTo>
                <a:lnTo>
                  <a:pt x="7242162" y="0"/>
                </a:lnTo>
                <a:lnTo>
                  <a:pt x="7219388" y="67631"/>
                </a:lnTo>
                <a:lnTo>
                  <a:pt x="0" y="671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582" y="6048367"/>
            <a:ext cx="1362983" cy="477141"/>
          </a:xfrm>
          <a:prstGeom prst="rect">
            <a:avLst/>
          </a:prstGeom>
        </p:spPr>
      </p:pic>
      <p:sp>
        <p:nvSpPr>
          <p:cNvPr id="23" name="Right Triangle 22"/>
          <p:cNvSpPr/>
          <p:nvPr userDrawn="1"/>
        </p:nvSpPr>
        <p:spPr>
          <a:xfrm flipH="1">
            <a:off x="11070036" y="3518807"/>
            <a:ext cx="1130125" cy="3356124"/>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Center">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atement w/ Image (ma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29" y="0"/>
            <a:ext cx="12161971" cy="6858000"/>
          </a:xfrm>
          <a:prstGeom prst="rect">
            <a:avLst/>
          </a:prstGeom>
        </p:spPr>
      </p:pic>
      <p:sp>
        <p:nvSpPr>
          <p:cNvPr id="9" name="Rectangle 8"/>
          <p:cNvSpPr/>
          <p:nvPr userDrawn="1"/>
        </p:nvSpPr>
        <p:spPr>
          <a:xfrm>
            <a:off x="625501" y="1181100"/>
            <a:ext cx="64008"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5"/>
          <p:cNvSpPr>
            <a:spLocks noGrp="1"/>
          </p:cNvSpPr>
          <p:nvPr>
            <p:ph type="body" sz="quarter" idx="10" hasCustomPrompt="1"/>
          </p:nvPr>
        </p:nvSpPr>
        <p:spPr>
          <a:xfrm>
            <a:off x="1020537" y="1336222"/>
            <a:ext cx="5837465" cy="4569278"/>
          </a:xfrm>
          <a:prstGeom prst="rect">
            <a:avLst/>
          </a:prstGeom>
        </p:spPr>
        <p:txBody>
          <a:bodyPr anchor="t"/>
          <a:lstStyle>
            <a:lvl1pPr marL="0" indent="0" algn="l">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Statement or Content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tement w/ Image (woman)">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29" y="0"/>
            <a:ext cx="12161971" cy="6858000"/>
          </a:xfrm>
          <a:prstGeom prst="rect">
            <a:avLst/>
          </a:prstGeom>
        </p:spPr>
      </p:pic>
      <p:sp>
        <p:nvSpPr>
          <p:cNvPr id="10" name="Rectangle 9"/>
          <p:cNvSpPr/>
          <p:nvPr userDrawn="1"/>
        </p:nvSpPr>
        <p:spPr>
          <a:xfrm>
            <a:off x="625501" y="1181100"/>
            <a:ext cx="64008"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5"/>
          <p:cNvSpPr>
            <a:spLocks noGrp="1"/>
          </p:cNvSpPr>
          <p:nvPr>
            <p:ph type="body" sz="quarter" idx="10" hasCustomPrompt="1"/>
          </p:nvPr>
        </p:nvSpPr>
        <p:spPr>
          <a:xfrm>
            <a:off x="1020537" y="1336222"/>
            <a:ext cx="5837465" cy="4569278"/>
          </a:xfrm>
          <a:prstGeom prst="rect">
            <a:avLst/>
          </a:prstGeom>
        </p:spPr>
        <p:txBody>
          <a:bodyPr anchor="t"/>
          <a:lstStyle>
            <a:lvl1pPr marL="0" indent="0" algn="l">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Statement or Content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Content Placeholder 3"/>
          <p:cNvSpPr>
            <a:spLocks noGrp="1"/>
          </p:cNvSpPr>
          <p:nvPr>
            <p:ph sz="quarter" idx="29"/>
          </p:nvPr>
        </p:nvSpPr>
        <p:spPr>
          <a:xfrm>
            <a:off x="609602" y="1219200"/>
            <a:ext cx="521804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p:cNvSpPr>
            <a:spLocks noGrp="1"/>
          </p:cNvSpPr>
          <p:nvPr>
            <p:ph sz="quarter" idx="30"/>
          </p:nvPr>
        </p:nvSpPr>
        <p:spPr>
          <a:xfrm>
            <a:off x="6366646" y="1219200"/>
            <a:ext cx="521804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Content Placeholder 3"/>
          <p:cNvSpPr>
            <a:spLocks noGrp="1"/>
          </p:cNvSpPr>
          <p:nvPr>
            <p:ph sz="quarter" idx="29"/>
          </p:nvPr>
        </p:nvSpPr>
        <p:spPr>
          <a:xfrm>
            <a:off x="609602"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quarter" idx="30"/>
          </p:nvPr>
        </p:nvSpPr>
        <p:spPr>
          <a:xfrm>
            <a:off x="4422753"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quarter" idx="31"/>
          </p:nvPr>
        </p:nvSpPr>
        <p:spPr>
          <a:xfrm>
            <a:off x="8241061"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1" name="Content Placeholder 3"/>
          <p:cNvSpPr>
            <a:spLocks noGrp="1"/>
          </p:cNvSpPr>
          <p:nvPr>
            <p:ph sz="quarter" idx="29"/>
          </p:nvPr>
        </p:nvSpPr>
        <p:spPr>
          <a:xfrm>
            <a:off x="609602"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2" name="Content Placeholder 3"/>
          <p:cNvSpPr>
            <a:spLocks noGrp="1"/>
          </p:cNvSpPr>
          <p:nvPr>
            <p:ph sz="quarter" idx="30"/>
          </p:nvPr>
        </p:nvSpPr>
        <p:spPr>
          <a:xfrm>
            <a:off x="3433658"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3" name="Content Placeholder 3"/>
          <p:cNvSpPr>
            <a:spLocks noGrp="1"/>
          </p:cNvSpPr>
          <p:nvPr>
            <p:ph sz="quarter" idx="31"/>
          </p:nvPr>
        </p:nvSpPr>
        <p:spPr>
          <a:xfrm>
            <a:off x="6257714"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4" name="Content Placeholder 3"/>
          <p:cNvSpPr>
            <a:spLocks noGrp="1"/>
          </p:cNvSpPr>
          <p:nvPr>
            <p:ph sz="quarter" idx="32"/>
          </p:nvPr>
        </p:nvSpPr>
        <p:spPr>
          <a:xfrm>
            <a:off x="9081770"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9" name="Rectangle 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 3 images">
    <p:spTree>
      <p:nvGrpSpPr>
        <p:cNvPr id="1" name=""/>
        <p:cNvGrpSpPr/>
        <p:nvPr/>
      </p:nvGrpSpPr>
      <p:grpSpPr>
        <a:xfrm>
          <a:off x="0" y="0"/>
          <a:ext cx="0" cy="0"/>
          <a:chOff x="0" y="0"/>
          <a:chExt cx="0" cy="0"/>
        </a:xfrm>
      </p:grpSpPr>
      <p:sp>
        <p:nvSpPr>
          <p:cNvPr id="38" name="Picture Placeholder 37"/>
          <p:cNvSpPr>
            <a:spLocks noGrp="1"/>
          </p:cNvSpPr>
          <p:nvPr>
            <p:ph type="pic" sz="quarter" idx="34" hasCustomPrompt="1"/>
          </p:nvPr>
        </p:nvSpPr>
        <p:spPr>
          <a:xfrm>
            <a:off x="8132064" y="4707469"/>
            <a:ext cx="4059936" cy="2150533"/>
          </a:xfrm>
          <a:custGeom>
            <a:avLst/>
            <a:gdLst>
              <a:gd name="connsiteX0" fmla="*/ 0 w 4059936"/>
              <a:gd name="connsiteY0" fmla="*/ 0 h 2150533"/>
              <a:gd name="connsiteX1" fmla="*/ 4059936 w 4059936"/>
              <a:gd name="connsiteY1" fmla="*/ 0 h 2150533"/>
              <a:gd name="connsiteX2" fmla="*/ 4059936 w 4059936"/>
              <a:gd name="connsiteY2" fmla="*/ 1007533 h 2150533"/>
              <a:gd name="connsiteX3" fmla="*/ 3675048 w 4059936"/>
              <a:gd name="connsiteY3" fmla="*/ 2150533 h 2150533"/>
              <a:gd name="connsiteX4" fmla="*/ 0 w 4059936"/>
              <a:gd name="connsiteY4" fmla="*/ 2150533 h 215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936" h="2150533">
                <a:moveTo>
                  <a:pt x="0" y="0"/>
                </a:moveTo>
                <a:lnTo>
                  <a:pt x="4059936" y="0"/>
                </a:lnTo>
                <a:lnTo>
                  <a:pt x="4059936" y="1007533"/>
                </a:lnTo>
                <a:lnTo>
                  <a:pt x="3675048" y="2150533"/>
                </a:lnTo>
                <a:lnTo>
                  <a:pt x="0" y="2150533"/>
                </a:lnTo>
                <a:close/>
              </a:path>
            </a:pathLst>
          </a:custGeom>
          <a:solidFill>
            <a:schemeClr val="tx1">
              <a:lumMod val="20000"/>
              <a:lumOff val="80000"/>
            </a:schemeClr>
          </a:solidFill>
        </p:spPr>
        <p:txBody>
          <a:bodyPr wrap="square" tIns="91440" anchor="t">
            <a:noAutofit/>
          </a:bodyPr>
          <a:lstStyle>
            <a:lvl1pPr marL="0" indent="0" algn="ctr">
              <a:buNone/>
              <a:defRPr sz="1500">
                <a:solidFill>
                  <a:schemeClr val="bg1"/>
                </a:solidFill>
              </a:defRPr>
            </a:lvl1pPr>
          </a:lstStyle>
          <a:p>
            <a:r>
              <a:rPr lang="en-US" dirty="0"/>
              <a:t>Image Placeholder</a:t>
            </a:r>
          </a:p>
          <a:p>
            <a:r>
              <a:rPr lang="en-US" dirty="0"/>
              <a:t>6 cm x 11.27 cm (2.35 in x 4.44 in) </a:t>
            </a:r>
          </a:p>
        </p:txBody>
      </p:sp>
      <p:sp>
        <p:nvSpPr>
          <p:cNvPr id="3" name="Title 3"/>
          <p:cNvSpPr>
            <a:spLocks noGrp="1"/>
          </p:cNvSpPr>
          <p:nvPr>
            <p:ph type="title"/>
          </p:nvPr>
        </p:nvSpPr>
        <p:spPr>
          <a:xfrm>
            <a:off x="609956" y="381002"/>
            <a:ext cx="8915045" cy="524999"/>
          </a:xfrm>
        </p:spPr>
        <p:txBody>
          <a:bodyPr/>
          <a:lstStyle/>
          <a:p>
            <a:r>
              <a:rPr lang="en-US" sz="1800"/>
              <a:t>Click to edit Master title style</a:t>
            </a:r>
            <a:endParaRPr lang="en-US" sz="1200" b="0" dirty="0"/>
          </a:p>
        </p:txBody>
      </p:sp>
      <p:grpSp>
        <p:nvGrpSpPr>
          <p:cNvPr id="9" name="Group 8"/>
          <p:cNvGrpSpPr/>
          <p:nvPr userDrawn="1"/>
        </p:nvGrpSpPr>
        <p:grpSpPr>
          <a:xfrm>
            <a:off x="4063999" y="1464735"/>
            <a:ext cx="4064000" cy="3031067"/>
            <a:chOff x="4063999" y="1431141"/>
            <a:chExt cx="4064000" cy="2820379"/>
          </a:xfrm>
        </p:grpSpPr>
        <p:cxnSp>
          <p:nvCxnSpPr>
            <p:cNvPr id="10" name="Straight Connector 9"/>
            <p:cNvCxnSpPr/>
            <p:nvPr/>
          </p:nvCxnSpPr>
          <p:spPr>
            <a:xfrm>
              <a:off x="4063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27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4" name="Rectangle 13"/>
          <p:cNvSpPr/>
          <p:nvPr userDrawn="1"/>
        </p:nvSpPr>
        <p:spPr>
          <a:xfrm>
            <a:off x="8656607" y="1490134"/>
            <a:ext cx="2985060" cy="425262"/>
          </a:xfrm>
          <a:prstGeom prst="rect">
            <a:avLst/>
          </a:prstGeom>
          <a:noFill/>
          <a:ln w="19050">
            <a:solidFill>
              <a:schemeClr val="accent3">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3"/>
                </a:solidFill>
              </a:rPr>
              <a:t>THE BENEFIT</a:t>
            </a:r>
          </a:p>
        </p:txBody>
      </p:sp>
      <p:sp>
        <p:nvSpPr>
          <p:cNvPr id="15" name="Rectangle 14"/>
          <p:cNvSpPr/>
          <p:nvPr userDrawn="1"/>
        </p:nvSpPr>
        <p:spPr>
          <a:xfrm>
            <a:off x="524934" y="1490134"/>
            <a:ext cx="2985060" cy="425262"/>
          </a:xfrm>
          <a:prstGeom prst="rect">
            <a:avLst/>
          </a:prstGeom>
          <a:noFill/>
          <a:ln w="19050">
            <a:solidFill>
              <a:schemeClr val="accent1">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1"/>
                </a:solidFill>
                <a:cs typeface="Calibri"/>
              </a:rPr>
              <a:t>THE CHALLENGE</a:t>
            </a:r>
          </a:p>
        </p:txBody>
      </p:sp>
      <p:sp>
        <p:nvSpPr>
          <p:cNvPr id="16" name="Rectangle 15"/>
          <p:cNvSpPr/>
          <p:nvPr userDrawn="1"/>
        </p:nvSpPr>
        <p:spPr>
          <a:xfrm>
            <a:off x="4603470" y="1490134"/>
            <a:ext cx="2985060" cy="425262"/>
          </a:xfrm>
          <a:prstGeom prst="rect">
            <a:avLst/>
          </a:prstGeom>
          <a:noFill/>
          <a:ln w="19050">
            <a:solidFill>
              <a:schemeClr val="accent5">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5"/>
                </a:solidFill>
                <a:cs typeface="Calibri"/>
              </a:rPr>
              <a:t>THE SOLUTION</a:t>
            </a:r>
          </a:p>
        </p:txBody>
      </p:sp>
      <p:sp>
        <p:nvSpPr>
          <p:cNvPr id="24" name="Text Placeholder 2"/>
          <p:cNvSpPr>
            <a:spLocks noGrp="1"/>
          </p:cNvSpPr>
          <p:nvPr>
            <p:ph type="body" idx="28" hasCustomPrompt="1"/>
          </p:nvPr>
        </p:nvSpPr>
        <p:spPr>
          <a:xfrm>
            <a:off x="609600" y="76200"/>
            <a:ext cx="891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5" name="Rectangle 2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26" name="Picture Placeholder 15"/>
          <p:cNvSpPr>
            <a:spLocks noGrp="1"/>
          </p:cNvSpPr>
          <p:nvPr>
            <p:ph type="pic" sz="quarter" idx="12" hasCustomPrompt="1"/>
          </p:nvPr>
        </p:nvSpPr>
        <p:spPr>
          <a:xfrm>
            <a:off x="9923889" y="67802"/>
            <a:ext cx="1717779" cy="1076177"/>
          </a:xfrm>
          <a:prstGeom prst="rect">
            <a:avLst/>
          </a:prstGeom>
          <a:solidFill>
            <a:schemeClr val="tx1">
              <a:lumMod val="20000"/>
              <a:lumOff val="80000"/>
            </a:schemeClr>
          </a:solidFill>
        </p:spPr>
        <p:txBody>
          <a:bodyPr>
            <a:normAutofit/>
          </a:bodyPr>
          <a:lstStyle>
            <a:lvl1pPr marL="0" indent="0" algn="ctr">
              <a:buNone/>
              <a:defRPr sz="1050" baseline="0">
                <a:solidFill>
                  <a:schemeClr val="bg1"/>
                </a:solidFill>
              </a:defRPr>
            </a:lvl1pPr>
          </a:lstStyle>
          <a:p>
            <a:r>
              <a:rPr lang="en-US" dirty="0"/>
              <a:t>Client logo if can share</a:t>
            </a:r>
          </a:p>
        </p:txBody>
      </p:sp>
      <p:sp>
        <p:nvSpPr>
          <p:cNvPr id="27" name="Content Placeholder 3"/>
          <p:cNvSpPr>
            <a:spLocks noGrp="1"/>
          </p:cNvSpPr>
          <p:nvPr>
            <p:ph sz="quarter" idx="29" hasCustomPrompt="1"/>
          </p:nvPr>
        </p:nvSpPr>
        <p:spPr>
          <a:xfrm>
            <a:off x="542366"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0" name="Content Placeholder 3"/>
          <p:cNvSpPr>
            <a:spLocks noGrp="1"/>
          </p:cNvSpPr>
          <p:nvPr>
            <p:ph sz="quarter" idx="30" hasCustomPrompt="1"/>
          </p:nvPr>
        </p:nvSpPr>
        <p:spPr>
          <a:xfrm>
            <a:off x="4643720"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1" name="Content Placeholder 3"/>
          <p:cNvSpPr>
            <a:spLocks noGrp="1"/>
          </p:cNvSpPr>
          <p:nvPr>
            <p:ph sz="quarter" idx="31" hasCustomPrompt="1"/>
          </p:nvPr>
        </p:nvSpPr>
        <p:spPr>
          <a:xfrm>
            <a:off x="8677837"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6" name="Picture Placeholder 2"/>
          <p:cNvSpPr>
            <a:spLocks noGrp="1"/>
          </p:cNvSpPr>
          <p:nvPr>
            <p:ph type="pic" sz="quarter" idx="35" hasCustomPrompt="1"/>
          </p:nvPr>
        </p:nvSpPr>
        <p:spPr>
          <a:xfrm>
            <a:off x="4064002" y="4707469"/>
            <a:ext cx="4063999" cy="2150533"/>
          </a:xfrm>
          <a:solidFill>
            <a:schemeClr val="tx1">
              <a:lumMod val="20000"/>
              <a:lumOff val="80000"/>
            </a:schemeClr>
          </a:solidFill>
        </p:spPr>
        <p:txBody>
          <a:bodyPr tIns="91440" anchor="t"/>
          <a:lstStyle>
            <a:lvl1pPr marL="0" indent="0" algn="ctr">
              <a:buNone/>
              <a:defRPr sz="1500">
                <a:solidFill>
                  <a:schemeClr val="bg1"/>
                </a:solidFill>
              </a:defRPr>
            </a:lvl1pPr>
          </a:lstStyle>
          <a:p>
            <a:r>
              <a:rPr lang="en-US" dirty="0"/>
              <a:t>Image Placeholder</a:t>
            </a:r>
          </a:p>
          <a:p>
            <a:r>
              <a:rPr lang="en-US" dirty="0"/>
              <a:t>6 cm x 11.27 cm (2.35 in x 4.44 in) </a:t>
            </a:r>
          </a:p>
        </p:txBody>
      </p:sp>
      <p:sp>
        <p:nvSpPr>
          <p:cNvPr id="37" name="Picture Placeholder 2"/>
          <p:cNvSpPr>
            <a:spLocks noGrp="1"/>
          </p:cNvSpPr>
          <p:nvPr>
            <p:ph type="pic" sz="quarter" idx="36" hasCustomPrompt="1"/>
          </p:nvPr>
        </p:nvSpPr>
        <p:spPr>
          <a:xfrm>
            <a:off x="0" y="4707469"/>
            <a:ext cx="4059936" cy="2150533"/>
          </a:xfrm>
          <a:solidFill>
            <a:schemeClr val="tx1">
              <a:lumMod val="20000"/>
              <a:lumOff val="80000"/>
            </a:schemeClr>
          </a:solidFill>
        </p:spPr>
        <p:txBody>
          <a:bodyPr tIns="91440" anchor="t"/>
          <a:lstStyle>
            <a:lvl1pPr marL="0" indent="0" algn="ctr">
              <a:buNone/>
              <a:defRPr sz="1500" baseline="0">
                <a:solidFill>
                  <a:schemeClr val="bg1"/>
                </a:solidFill>
              </a:defRPr>
            </a:lvl1pPr>
          </a:lstStyle>
          <a:p>
            <a:r>
              <a:rPr lang="en-US" dirty="0"/>
              <a:t>Image Placeholder</a:t>
            </a:r>
          </a:p>
          <a:p>
            <a:r>
              <a:rPr lang="en-US" dirty="0"/>
              <a:t>6 cm x 11.27 cm (2.35 in x 4.44 in) </a:t>
            </a:r>
          </a:p>
        </p:txBody>
      </p:sp>
    </p:spTree>
    <p:extLst>
      <p:ext uri="{BB962C8B-B14F-4D97-AF65-F5344CB8AC3E}">
        <p14:creationId xmlns:p14="http://schemas.microsoft.com/office/powerpoint/2010/main" val="170451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2.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19202"/>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dirty="0"/>
              <a:t>Click to edit slide headline</a:t>
            </a:r>
          </a:p>
        </p:txBody>
      </p:sp>
      <p:pic>
        <p:nvPicPr>
          <p:cNvPr id="2" name="Picture 1"/>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628079" y="6554381"/>
            <a:ext cx="591123" cy="140639"/>
          </a:xfrm>
          <a:prstGeom prst="rect">
            <a:avLst/>
          </a:prstGeom>
        </p:spPr>
      </p:pic>
      <p:sp>
        <p:nvSpPr>
          <p:cNvPr id="5" name="Right Triangle 4"/>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Box 10"/>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9" name="Rectangle 8"/>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tx1">
                  <a:alpha val="69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tx1">
                    <a:alpha val="50000"/>
                  </a:schemeClr>
                </a:solidFill>
                <a:latin typeface="Calibri"/>
                <a:ea typeface="+mn-ea"/>
                <a:cs typeface="Calibri"/>
              </a:rPr>
              <a:t>© 2018 Virtusa Corporation. </a:t>
            </a:r>
            <a:r>
              <a:rPr lang="en-US" sz="675" b="0" i="0" dirty="0">
                <a:solidFill>
                  <a:schemeClr val="tx1">
                    <a:alpha val="50000"/>
                  </a:schemeClr>
                </a:solidFill>
                <a:latin typeface="Calibri"/>
                <a:cs typeface="Calibri"/>
              </a:rPr>
              <a:t>All rights reserved. </a:t>
            </a:r>
            <a:endParaRPr lang="en-US" sz="525" b="0" i="0" dirty="0">
              <a:solidFill>
                <a:schemeClr val="tx1">
                  <a:alpha val="50000"/>
                </a:schemeClr>
              </a:solidFill>
              <a:latin typeface="Calibri"/>
              <a:cs typeface="Calibri"/>
            </a:endParaRPr>
          </a:p>
        </p:txBody>
      </p:sp>
    </p:spTree>
    <p:extLst>
      <p:ext uri="{BB962C8B-B14F-4D97-AF65-F5344CB8AC3E}">
        <p14:creationId xmlns:p14="http://schemas.microsoft.com/office/powerpoint/2010/main" val="2394295172"/>
      </p:ext>
    </p:extLst>
  </p:cSld>
  <p:clrMap bg1="lt1" tx1="dk1" bg2="lt2" tx2="dk2" accent1="accent1" accent2="accent2" accent3="accent3" accent4="accent4" accent5="accent5" accent6="accent6" hlink="hlink" folHlink="folHlink"/>
  <p:sldLayoutIdLst>
    <p:sldLayoutId id="2147483758" r:id="rId1"/>
    <p:sldLayoutId id="2147483904" r:id="rId2"/>
    <p:sldLayoutId id="2147483954" r:id="rId3"/>
    <p:sldLayoutId id="2147483952" r:id="rId4"/>
    <p:sldLayoutId id="2147483953" r:id="rId5"/>
    <p:sldLayoutId id="2147483877" r:id="rId6"/>
    <p:sldLayoutId id="2147483878" r:id="rId7"/>
    <p:sldLayoutId id="2147483884" r:id="rId8"/>
    <p:sldLayoutId id="2147483961" r:id="rId9"/>
    <p:sldLayoutId id="2147483962" r:id="rId10"/>
    <p:sldLayoutId id="2147483963" r:id="rId11"/>
    <p:sldLayoutId id="2147483842" r:id="rId12"/>
    <p:sldLayoutId id="2147483843" r:id="rId13"/>
    <p:sldLayoutId id="2147483844" r:id="rId14"/>
    <p:sldLayoutId id="2147483845" r:id="rId15"/>
    <p:sldLayoutId id="2147483879" r:id="rId16"/>
    <p:sldLayoutId id="2147483851" r:id="rId17"/>
    <p:sldLayoutId id="2147483858" r:id="rId18"/>
    <p:sldLayoutId id="2147483848" r:id="rId19"/>
    <p:sldLayoutId id="2147483846" r:id="rId20"/>
    <p:sldLayoutId id="2147483847" r:id="rId21"/>
    <p:sldLayoutId id="2147483852" r:id="rId22"/>
    <p:sldLayoutId id="2147483853" r:id="rId23"/>
    <p:sldLayoutId id="2147483859" r:id="rId24"/>
    <p:sldLayoutId id="2147483957" r:id="rId25"/>
    <p:sldLayoutId id="2147483958" r:id="rId26"/>
    <p:sldLayoutId id="2147483959" r:id="rId27"/>
    <p:sldLayoutId id="2147483960" r:id="rId28"/>
    <p:sldLayoutId id="2147483956" r:id="rId29"/>
    <p:sldLayoutId id="2147483857" r:id="rId30"/>
    <p:sldLayoutId id="2147483854" r:id="rId31"/>
    <p:sldLayoutId id="2147483965" r:id="rId32"/>
    <p:sldLayoutId id="2147483881" r:id="rId33"/>
    <p:sldLayoutId id="2147483876" r:id="rId34"/>
    <p:sldLayoutId id="2147483880" r:id="rId35"/>
    <p:sldLayoutId id="2147483882" r:id="rId36"/>
    <p:sldLayoutId id="2147483883" r:id="rId37"/>
    <p:sldLayoutId id="2147483897" r:id="rId38"/>
    <p:sldLayoutId id="2147483894" r:id="rId39"/>
    <p:sldLayoutId id="2147483895" r:id="rId40"/>
    <p:sldLayoutId id="2147483896" r:id="rId41"/>
    <p:sldLayoutId id="2147483872" r:id="rId42"/>
  </p:sldLayoutIdLst>
  <p:hf sldNum="0" hdr="0" ftr="0" dt="0"/>
  <p:txStyles>
    <p:titleStyle>
      <a:lvl1pPr algn="l" defTabSz="457189" rtl="0" eaLnBrk="1" latinLnBrk="0" hangingPunct="1">
        <a:spcBef>
          <a:spcPct val="0"/>
        </a:spcBef>
        <a:buNone/>
        <a:defRPr sz="1800" b="1" kern="1200">
          <a:solidFill>
            <a:schemeClr val="accent5"/>
          </a:solidFill>
          <a:latin typeface="+mj-lt"/>
          <a:ea typeface="+mj-ea"/>
          <a:cs typeface="+mj-cs"/>
        </a:defRPr>
      </a:lvl1pPr>
    </p:titleStyle>
    <p:bodyStyle>
      <a:lvl1pPr marL="228594" indent="-228594" algn="l" defTabSz="457189" rtl="0" eaLnBrk="1" latinLnBrk="0" hangingPunct="1">
        <a:spcBef>
          <a:spcPts val="600"/>
        </a:spcBef>
        <a:buClr>
          <a:schemeClr val="accent1"/>
        </a:buClr>
        <a:buFont typeface="Arial" charset="0"/>
        <a:buChar char="•"/>
        <a:defRPr sz="1800" kern="1200">
          <a:solidFill>
            <a:schemeClr val="tx1"/>
          </a:solidFill>
          <a:latin typeface="+mn-lt"/>
          <a:ea typeface="+mn-ea"/>
          <a:cs typeface="+mn-cs"/>
        </a:defRPr>
      </a:lvl1pPr>
      <a:lvl2pPr marL="731502" indent="-274313" algn="l" defTabSz="457189" rtl="0" eaLnBrk="1" latinLnBrk="0" hangingPunct="1">
        <a:spcBef>
          <a:spcPts val="600"/>
        </a:spcBef>
        <a:buClr>
          <a:schemeClr val="accent1"/>
        </a:buClr>
        <a:buFont typeface="Arial"/>
        <a:buChar char="–"/>
        <a:defRPr sz="1500" kern="1200">
          <a:solidFill>
            <a:schemeClr val="tx1"/>
          </a:solidFill>
          <a:latin typeface="+mn-lt"/>
          <a:ea typeface="+mn-ea"/>
          <a:cs typeface="+mn-cs"/>
        </a:defRPr>
      </a:lvl2pPr>
      <a:lvl3pPr marL="914378" indent="-274313" algn="l" defTabSz="457189" rtl="0" eaLnBrk="1" latinLnBrk="0" hangingPunct="1">
        <a:spcBef>
          <a:spcPts val="1000"/>
        </a:spcBef>
        <a:buClr>
          <a:schemeClr val="accent1"/>
        </a:buClr>
        <a:buFont typeface="Wingdings" charset="2"/>
        <a:buChar char="§"/>
        <a:defRPr sz="1500" kern="1200">
          <a:solidFill>
            <a:schemeClr val="tx1"/>
          </a:solidFill>
          <a:latin typeface="+mn-lt"/>
          <a:ea typeface="+mn-ea"/>
          <a:cs typeface="+mn-cs"/>
        </a:defRPr>
      </a:lvl3pPr>
      <a:lvl4pPr marL="1280128" indent="-274313" algn="l" defTabSz="457189" rtl="0" eaLnBrk="1" latinLnBrk="0" hangingPunct="1">
        <a:spcBef>
          <a:spcPts val="1200"/>
        </a:spcBef>
        <a:buClr>
          <a:schemeClr val="accent1"/>
        </a:buClr>
        <a:buFont typeface="Arial" charset="0"/>
        <a:buChar char="•"/>
        <a:defRPr sz="1350" kern="1200">
          <a:solidFill>
            <a:schemeClr val="tx1"/>
          </a:solidFill>
          <a:latin typeface="+mn-lt"/>
          <a:ea typeface="+mn-ea"/>
          <a:cs typeface="+mn-cs"/>
        </a:defRPr>
      </a:lvl4pPr>
      <a:lvl5pPr marL="1554441" indent="-182876" algn="l" defTabSz="457189" rtl="0" eaLnBrk="1" latinLnBrk="0" hangingPunct="1">
        <a:spcBef>
          <a:spcPts val="1400"/>
        </a:spcBef>
        <a:buClr>
          <a:schemeClr val="accent1"/>
        </a:buClr>
        <a:buFont typeface="Arial"/>
        <a:buChar char="•"/>
        <a:defRPr sz="135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275743"/>
      </p:ext>
    </p:extLst>
  </p:cSld>
  <p:clrMap bg1="lt1" tx1="dk1" bg2="lt2" tx2="dk2" accent1="accent1" accent2="accent2" accent3="accent3" accent4="accent4" accent5="accent5" accent6="accent6" hlink="hlink" folHlink="folHlink"/>
  <p:sldLayoutIdLst>
    <p:sldLayoutId id="2147483856" r:id="rId1"/>
    <p:sldLayoutId id="2147483874" r:id="rId2"/>
    <p:sldLayoutId id="2147483855" r:id="rId3"/>
    <p:sldLayoutId id="2147483903" r:id="rId4"/>
    <p:sldLayoutId id="2147483849" r:id="rId5"/>
    <p:sldLayoutId id="2147483841" r:id="rId6"/>
    <p:sldLayoutId id="2147483902" r:id="rId7"/>
    <p:sldLayoutId id="2147483886" r:id="rId8"/>
    <p:sldLayoutId id="2147483887" r:id="rId9"/>
    <p:sldLayoutId id="2147483860" r:id="rId10"/>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docs.angularjs.org/guide/concepts#filter" TargetMode="External"/><Relationship Id="rId13" Type="http://schemas.openxmlformats.org/officeDocument/2006/relationships/hyperlink" Target="https://docs.angularjs.org/guide/concepts#injector" TargetMode="External"/><Relationship Id="rId3" Type="http://schemas.openxmlformats.org/officeDocument/2006/relationships/hyperlink" Target="https://docs.angularjs.org/guide/concepts#directive" TargetMode="External"/><Relationship Id="rId7" Type="http://schemas.openxmlformats.org/officeDocument/2006/relationships/hyperlink" Target="https://docs.angularjs.org/guide/concepts#compiler" TargetMode="External"/><Relationship Id="rId12" Type="http://schemas.openxmlformats.org/officeDocument/2006/relationships/hyperlink" Target="https://docs.angularjs.org/guide/concepts#di" TargetMode="External"/><Relationship Id="rId2" Type="http://schemas.openxmlformats.org/officeDocument/2006/relationships/hyperlink" Target="https://docs.angularjs.org/guide/concepts#template" TargetMode="External"/><Relationship Id="rId1" Type="http://schemas.openxmlformats.org/officeDocument/2006/relationships/slideLayout" Target="../slideLayouts/slideLayout1.xml"/><Relationship Id="rId6" Type="http://schemas.openxmlformats.org/officeDocument/2006/relationships/hyperlink" Target="https://docs.angularjs.org/guide/concepts#expression" TargetMode="External"/><Relationship Id="rId11" Type="http://schemas.openxmlformats.org/officeDocument/2006/relationships/hyperlink" Target="https://docs.angularjs.org/guide/concepts#controller" TargetMode="External"/><Relationship Id="rId5" Type="http://schemas.openxmlformats.org/officeDocument/2006/relationships/hyperlink" Target="https://docs.angularjs.org/guide/concepts#scope" TargetMode="External"/><Relationship Id="rId15" Type="http://schemas.openxmlformats.org/officeDocument/2006/relationships/hyperlink" Target="https://docs.angularjs.org/guide/concepts#service" TargetMode="External"/><Relationship Id="rId10" Type="http://schemas.openxmlformats.org/officeDocument/2006/relationships/hyperlink" Target="https://docs.angularjs.org/guide/concepts#databinding" TargetMode="External"/><Relationship Id="rId4" Type="http://schemas.openxmlformats.org/officeDocument/2006/relationships/hyperlink" Target="https://docs.angularjs.org/guide/concepts#model" TargetMode="External"/><Relationship Id="rId9" Type="http://schemas.openxmlformats.org/officeDocument/2006/relationships/hyperlink" Target="https://docs.angularjs.org/guide/concepts#view" TargetMode="External"/><Relationship Id="rId14" Type="http://schemas.openxmlformats.org/officeDocument/2006/relationships/hyperlink" Target="https://docs.angularjs.org/guide/concepts#modu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1.xml"/><Relationship Id="rId6" Type="http://schemas.openxmlformats.org/officeDocument/2006/relationships/hyperlink" Target="https://docs.angularjs.org/guide/component" TargetMode="External"/><Relationship Id="rId5" Type="http://schemas.openxmlformats.org/officeDocument/2006/relationships/hyperlink" Target="https://docs.angularjs.org/guide/directive" TargetMode="External"/><Relationship Id="rId4" Type="http://schemas.openxmlformats.org/officeDocument/2006/relationships/hyperlink" Target="https://docs.angularjs.org/api/ngRoute/provider/$routeProvid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ngularjs.org/api/ng/service/$interpolate" TargetMode="External"/><Relationship Id="rId2" Type="http://schemas.openxmlformats.org/officeDocument/2006/relationships/hyperlink" Target="https://docs.angularjs.org/guide/directive" TargetMode="External"/><Relationship Id="rId1" Type="http://schemas.openxmlformats.org/officeDocument/2006/relationships/slideLayout" Target="../slideLayouts/slideLayout1.xml"/><Relationship Id="rId6" Type="http://schemas.openxmlformats.org/officeDocument/2006/relationships/hyperlink" Target="https://docs.angularjs.org/guide/expression" TargetMode="External"/><Relationship Id="rId5" Type="http://schemas.openxmlformats.org/officeDocument/2006/relationships/hyperlink" Target="https://docs.angularjs.org/guide/forms" TargetMode="External"/><Relationship Id="rId4" Type="http://schemas.openxmlformats.org/officeDocument/2006/relationships/hyperlink" Target="https://docs.angularjs.org/guide/fil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front-end-hacking/i-made-an-overview-presentation-of-angular-2-for-my-company-here-is-what-i-came-out-with-e180ea290a0f" TargetMode="External"/><Relationship Id="rId2" Type="http://schemas.openxmlformats.org/officeDocument/2006/relationships/hyperlink" Target="https://angular.io/guide/glossary" TargetMode="External"/><Relationship Id="rId1" Type="http://schemas.openxmlformats.org/officeDocument/2006/relationships/slideLayout" Target="../slideLayouts/slideLayout1.xml"/><Relationship Id="rId4" Type="http://schemas.openxmlformats.org/officeDocument/2006/relationships/hyperlink" Target="https://thinkster.io/angularjs-es6-tutori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36" y="1759690"/>
            <a:ext cx="9292964" cy="2086078"/>
          </a:xfrm>
        </p:spPr>
        <p:txBody>
          <a:bodyPr/>
          <a:lstStyle/>
          <a:p>
            <a:r>
              <a:rPr lang="en-US"/>
              <a:t>Angular</a:t>
            </a:r>
            <a:endParaRPr lang="en-US" dirty="0"/>
          </a:p>
        </p:txBody>
      </p:sp>
      <p:sp>
        <p:nvSpPr>
          <p:cNvPr id="8" name="Text Placeholder 7">
            <a:extLst>
              <a:ext uri="{FF2B5EF4-FFF2-40B4-BE49-F238E27FC236}">
                <a16:creationId xmlns:a16="http://schemas.microsoft.com/office/drawing/2014/main" id="{FC1E563D-1DC0-4729-8D09-60765AC96AA7}"/>
              </a:ext>
            </a:extLst>
          </p:cNvPr>
          <p:cNvSpPr>
            <a:spLocks noGrp="1"/>
          </p:cNvSpPr>
          <p:nvPr>
            <p:ph type="body" sz="quarter" idx="11"/>
          </p:nvPr>
        </p:nvSpPr>
        <p:spPr/>
        <p:txBody>
          <a:bodyPr/>
          <a:lstStyle/>
          <a:p>
            <a:r>
              <a:rPr lang="en-US" dirty="0"/>
              <a:t>COTL</a:t>
            </a:r>
          </a:p>
        </p:txBody>
      </p:sp>
    </p:spTree>
    <p:extLst>
      <p:ext uri="{BB962C8B-B14F-4D97-AF65-F5344CB8AC3E}">
        <p14:creationId xmlns:p14="http://schemas.microsoft.com/office/powerpoint/2010/main" val="20796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Data-binding in AngularJS apps is the automatic synchronization of data between the model and view components. The way that AngularJS implements data-binding lets you treat the model as the single-source-of-truth in your application. </a:t>
            </a:r>
          </a:p>
          <a:p>
            <a:r>
              <a:rPr lang="en-US" dirty="0"/>
              <a:t>The view is a projection of the model at all times. </a:t>
            </a:r>
          </a:p>
          <a:p>
            <a:r>
              <a:rPr lang="en-US" dirty="0"/>
              <a:t>When the model changes, the view reflects the change, and vice versa.</a:t>
            </a:r>
          </a:p>
        </p:txBody>
      </p:sp>
    </p:spTree>
    <p:extLst>
      <p:ext uri="{BB962C8B-B14F-4D97-AF65-F5344CB8AC3E}">
        <p14:creationId xmlns:p14="http://schemas.microsoft.com/office/powerpoint/2010/main" val="136609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 in classical Templates</a:t>
            </a:r>
          </a:p>
        </p:txBody>
      </p:sp>
      <p:pic>
        <p:nvPicPr>
          <p:cNvPr id="2050" name="Picture 2" descr="https://docs.angularjs.org/img/One_Way_Data_Binding.png">
            <a:extLst>
              <a:ext uri="{FF2B5EF4-FFF2-40B4-BE49-F238E27FC236}">
                <a16:creationId xmlns:a16="http://schemas.microsoft.com/office/drawing/2014/main" id="{02AEE583-4703-4398-B413-63A1376E2A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2267744"/>
            <a:ext cx="38100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83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 in Angular</a:t>
            </a:r>
          </a:p>
        </p:txBody>
      </p:sp>
      <p:pic>
        <p:nvPicPr>
          <p:cNvPr id="3074" name="Picture 2" descr="https://docs.angularjs.org/img/Two_Way_Data_Binding.png">
            <a:extLst>
              <a:ext uri="{FF2B5EF4-FFF2-40B4-BE49-F238E27FC236}">
                <a16:creationId xmlns:a16="http://schemas.microsoft.com/office/drawing/2014/main" id="{19790A43-B747-4512-A83D-599CAEF678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2101056"/>
            <a:ext cx="3810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8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Different ways of Data Binding</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There are different ways to data-bind elements in a form. Suppose the component has a property called person, which is a class with the properties “name”, “</a:t>
            </a:r>
            <a:r>
              <a:rPr lang="en-US" dirty="0" err="1"/>
              <a:t>dateOfBirth</a:t>
            </a:r>
            <a:r>
              <a:rPr lang="en-US" dirty="0"/>
              <a:t>” and “gender”. We can data-bind using:</a:t>
            </a:r>
          </a:p>
          <a:p>
            <a:r>
              <a:rPr lang="en-US" dirty="0">
                <a:solidFill>
                  <a:schemeClr val="accent2">
                    <a:lumMod val="75000"/>
                  </a:schemeClr>
                </a:solidFill>
              </a:rPr>
              <a:t>· </a:t>
            </a:r>
            <a:r>
              <a:rPr lang="en-US" i="1" dirty="0">
                <a:solidFill>
                  <a:schemeClr val="accent2">
                    <a:lumMod val="75000"/>
                  </a:schemeClr>
                </a:solidFill>
              </a:rPr>
              <a:t>Interpolation</a:t>
            </a:r>
            <a:r>
              <a:rPr lang="en-US" dirty="0"/>
              <a:t>: displays a model property (or function) value, simply by writing the component’s property to display in double curly brackets: {{ person.name }}. This is a one-way data-binding from the model to the view.</a:t>
            </a:r>
          </a:p>
          <a:p>
            <a:r>
              <a:rPr lang="en-US" dirty="0">
                <a:solidFill>
                  <a:schemeClr val="accent2">
                    <a:lumMod val="75000"/>
                  </a:schemeClr>
                </a:solidFill>
              </a:rPr>
              <a:t>· </a:t>
            </a:r>
            <a:r>
              <a:rPr lang="en-US" i="1" dirty="0">
                <a:solidFill>
                  <a:schemeClr val="accent2">
                    <a:lumMod val="75000"/>
                  </a:schemeClr>
                </a:solidFill>
              </a:rPr>
              <a:t>Property binding</a:t>
            </a:r>
            <a:r>
              <a:rPr lang="en-US" dirty="0"/>
              <a:t>: binds an element property to a model property (or function). Use square brackets for this: &lt;input type=”text” [value]=”person.name”&gt;. This is a one-way data-binding from the model to the view.</a:t>
            </a:r>
          </a:p>
          <a:p>
            <a:r>
              <a:rPr lang="en-US" dirty="0">
                <a:solidFill>
                  <a:schemeClr val="accent2">
                    <a:lumMod val="75000"/>
                  </a:schemeClr>
                </a:solidFill>
              </a:rPr>
              <a:t>· </a:t>
            </a:r>
            <a:r>
              <a:rPr lang="en-US" i="1" dirty="0">
                <a:solidFill>
                  <a:schemeClr val="accent2">
                    <a:lumMod val="75000"/>
                  </a:schemeClr>
                </a:solidFill>
              </a:rPr>
              <a:t>Event binding</a:t>
            </a:r>
            <a:r>
              <a:rPr lang="en-US" dirty="0"/>
              <a:t>: binds a model function or an expression to an event. Use parenthesis for this: &lt;input type=”text” (change)=”person.name = $</a:t>
            </a:r>
            <a:r>
              <a:rPr lang="en-US" dirty="0" err="1"/>
              <a:t>event.target.value</a:t>
            </a:r>
            <a:r>
              <a:rPr lang="en-US" dirty="0"/>
              <a:t>”&gt;. This is a one-way data-binding from the view to the model.</a:t>
            </a:r>
          </a:p>
          <a:p>
            <a:r>
              <a:rPr lang="en-US" dirty="0">
                <a:solidFill>
                  <a:schemeClr val="accent2">
                    <a:lumMod val="75000"/>
                  </a:schemeClr>
                </a:solidFill>
              </a:rPr>
              <a:t>· </a:t>
            </a:r>
            <a:r>
              <a:rPr lang="en-US" i="1" dirty="0" err="1">
                <a:solidFill>
                  <a:schemeClr val="accent2">
                    <a:lumMod val="75000"/>
                  </a:schemeClr>
                </a:solidFill>
              </a:rPr>
              <a:t>ngModel</a:t>
            </a:r>
            <a:r>
              <a:rPr lang="en-US" dirty="0"/>
              <a:t>: an Angular directive that combines both property and event binding, creating a two-way data-binding. </a:t>
            </a:r>
            <a:r>
              <a:rPr lang="en-US" dirty="0" err="1"/>
              <a:t>ngModel</a:t>
            </a:r>
            <a:r>
              <a:rPr lang="en-US" dirty="0"/>
              <a:t> is actually more of a helper, but the developer can create more specific directives to achieve this, or even just split the binding in </a:t>
            </a:r>
            <a:r>
              <a:rPr lang="en-US" i="1" dirty="0"/>
              <a:t>property</a:t>
            </a:r>
            <a:r>
              <a:rPr lang="en-US" dirty="0"/>
              <a:t> and </a:t>
            </a:r>
            <a:r>
              <a:rPr lang="en-US" i="1" dirty="0"/>
              <a:t>event</a:t>
            </a:r>
            <a:r>
              <a:rPr lang="en-US" dirty="0"/>
              <a:t> as the previous cases. As </a:t>
            </a:r>
            <a:r>
              <a:rPr lang="en-US" dirty="0" err="1"/>
              <a:t>ngModel</a:t>
            </a:r>
            <a:r>
              <a:rPr lang="en-US" dirty="0"/>
              <a:t> it’s a merge of those types of bindings, the syntax uses both square brackets and parenthesis: &lt;input type=”text” [(</a:t>
            </a:r>
            <a:r>
              <a:rPr lang="en-US" dirty="0" err="1"/>
              <a:t>ngModel</a:t>
            </a:r>
            <a:r>
              <a:rPr lang="en-US" dirty="0"/>
              <a:t>)]=”person.name”&gt;.</a:t>
            </a:r>
          </a:p>
        </p:txBody>
      </p:sp>
    </p:spTree>
    <p:extLst>
      <p:ext uri="{BB962C8B-B14F-4D97-AF65-F5344CB8AC3E}">
        <p14:creationId xmlns:p14="http://schemas.microsoft.com/office/powerpoint/2010/main" val="270611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Conceptual Overview</a:t>
            </a:r>
          </a:p>
        </p:txBody>
      </p:sp>
      <p:graphicFrame>
        <p:nvGraphicFramePr>
          <p:cNvPr id="4" name="Content Placeholder 3">
            <a:extLst>
              <a:ext uri="{FF2B5EF4-FFF2-40B4-BE49-F238E27FC236}">
                <a16:creationId xmlns:a16="http://schemas.microsoft.com/office/drawing/2014/main" id="{B02B2C2F-97DB-4E49-A261-53C14B7BDE2B}"/>
              </a:ext>
            </a:extLst>
          </p:cNvPr>
          <p:cNvGraphicFramePr>
            <a:graphicFrameLocks noGrp="1"/>
          </p:cNvGraphicFramePr>
          <p:nvPr>
            <p:ph idx="1"/>
            <p:extLst>
              <p:ext uri="{D42A27DB-BD31-4B8C-83A1-F6EECF244321}">
                <p14:modId xmlns:p14="http://schemas.microsoft.com/office/powerpoint/2010/main" val="4167624"/>
              </p:ext>
            </p:extLst>
          </p:nvPr>
        </p:nvGraphicFramePr>
        <p:xfrm>
          <a:off x="457200" y="1213177"/>
          <a:ext cx="10744200" cy="5358039"/>
        </p:xfrm>
        <a:graphic>
          <a:graphicData uri="http://schemas.openxmlformats.org/drawingml/2006/table">
            <a:tbl>
              <a:tblPr/>
              <a:tblGrid>
                <a:gridCol w="2133600">
                  <a:extLst>
                    <a:ext uri="{9D8B030D-6E8A-4147-A177-3AD203B41FA5}">
                      <a16:colId xmlns:a16="http://schemas.microsoft.com/office/drawing/2014/main" val="4234505450"/>
                    </a:ext>
                  </a:extLst>
                </a:gridCol>
                <a:gridCol w="8610600">
                  <a:extLst>
                    <a:ext uri="{9D8B030D-6E8A-4147-A177-3AD203B41FA5}">
                      <a16:colId xmlns:a16="http://schemas.microsoft.com/office/drawing/2014/main" val="3132999472"/>
                    </a:ext>
                  </a:extLst>
                </a:gridCol>
              </a:tblGrid>
              <a:tr h="145745">
                <a:tc>
                  <a:txBody>
                    <a:bodyPr/>
                    <a:lstStyle/>
                    <a:p>
                      <a:pPr algn="l" fontAlgn="b"/>
                      <a:r>
                        <a:rPr lang="en-US" sz="1600" b="1">
                          <a:solidFill>
                            <a:schemeClr val="accent5"/>
                          </a:solidFill>
                          <a:effectLst/>
                        </a:rPr>
                        <a:t>Concept</a:t>
                      </a:r>
                    </a:p>
                  </a:txBody>
                  <a:tcPr marL="19695" marR="19695" marT="19695" marB="1969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A0A9E2"/>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dirty="0">
                          <a:solidFill>
                            <a:schemeClr val="accent5"/>
                          </a:solidFill>
                          <a:effectLst/>
                        </a:rPr>
                        <a:t>Description</a:t>
                      </a:r>
                    </a:p>
                  </a:txBody>
                  <a:tcPr marL="19695" marR="19695" marT="19695" marB="1969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90AAE2"/>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961378"/>
                  </a:ext>
                </a:extLst>
              </a:tr>
              <a:tr h="252099">
                <a:tc>
                  <a:txBody>
                    <a:bodyPr/>
                    <a:lstStyle/>
                    <a:p>
                      <a:pPr fontAlgn="t"/>
                      <a:r>
                        <a:rPr lang="en-US" sz="1200" u="none" strike="noStrike">
                          <a:solidFill>
                            <a:srgbClr val="428BCA"/>
                          </a:solidFill>
                          <a:effectLst/>
                          <a:hlinkClick r:id="rId2"/>
                        </a:rPr>
                        <a:t>Template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HTML with additional markup</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58027830"/>
                  </a:ext>
                </a:extLst>
              </a:tr>
              <a:tr h="252099">
                <a:tc>
                  <a:txBody>
                    <a:bodyPr/>
                    <a:lstStyle/>
                    <a:p>
                      <a:pPr fontAlgn="t"/>
                      <a:r>
                        <a:rPr lang="en-US" sz="1200" u="none" strike="noStrike">
                          <a:solidFill>
                            <a:srgbClr val="428BCA"/>
                          </a:solidFill>
                          <a:effectLst/>
                          <a:hlinkClick r:id="rId3"/>
                        </a:rPr>
                        <a:t>Directives</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extend HTML with custom attributes and elements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43234674"/>
                  </a:ext>
                </a:extLst>
              </a:tr>
              <a:tr h="358453">
                <a:tc>
                  <a:txBody>
                    <a:bodyPr/>
                    <a:lstStyle/>
                    <a:p>
                      <a:pPr fontAlgn="t"/>
                      <a:r>
                        <a:rPr lang="en-US" sz="1200" u="none" strike="noStrike">
                          <a:solidFill>
                            <a:srgbClr val="428BCA"/>
                          </a:solidFill>
                          <a:effectLst/>
                          <a:hlinkClick r:id="rId4"/>
                        </a:rPr>
                        <a:t>Model</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the data shown to the user in the view and with which the user interacts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07920787"/>
                  </a:ext>
                </a:extLst>
              </a:tr>
              <a:tr h="464807">
                <a:tc>
                  <a:txBody>
                    <a:bodyPr/>
                    <a:lstStyle/>
                    <a:p>
                      <a:pPr fontAlgn="t"/>
                      <a:r>
                        <a:rPr lang="en-US" sz="1200" u="none" strike="noStrike">
                          <a:solidFill>
                            <a:srgbClr val="428BCA"/>
                          </a:solidFill>
                          <a:effectLst/>
                          <a:hlinkClick r:id="rId5"/>
                        </a:rPr>
                        <a:t>Scope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context where the model is stored so that controllers, directives and expressions can access it</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1551895"/>
                  </a:ext>
                </a:extLst>
              </a:tr>
              <a:tr h="252099">
                <a:tc>
                  <a:txBody>
                    <a:bodyPr/>
                    <a:lstStyle/>
                    <a:p>
                      <a:pPr fontAlgn="t"/>
                      <a:r>
                        <a:rPr lang="en-US" sz="1200" u="none" strike="noStrike">
                          <a:solidFill>
                            <a:srgbClr val="428BCA"/>
                          </a:solidFill>
                          <a:effectLst/>
                          <a:hlinkClick r:id="rId6"/>
                        </a:rPr>
                        <a:t>Expressions</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access variables and functions from the scope</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70851566"/>
                  </a:ext>
                </a:extLst>
              </a:tr>
              <a:tr h="358453">
                <a:tc>
                  <a:txBody>
                    <a:bodyPr/>
                    <a:lstStyle/>
                    <a:p>
                      <a:pPr fontAlgn="t"/>
                      <a:r>
                        <a:rPr lang="en-US" sz="1200" u="none" strike="noStrike">
                          <a:solidFill>
                            <a:srgbClr val="428BCA"/>
                          </a:solidFill>
                          <a:effectLst/>
                          <a:hlinkClick r:id="rId7"/>
                        </a:rPr>
                        <a:t>Compiler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parses the template and instantiates directives and expressions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2320767"/>
                  </a:ext>
                </a:extLst>
              </a:tr>
              <a:tr h="358453">
                <a:tc>
                  <a:txBody>
                    <a:bodyPr/>
                    <a:lstStyle/>
                    <a:p>
                      <a:pPr fontAlgn="t"/>
                      <a:r>
                        <a:rPr lang="en-US" sz="1200" u="none" strike="noStrike">
                          <a:solidFill>
                            <a:srgbClr val="428BCA"/>
                          </a:solidFill>
                          <a:effectLst/>
                          <a:hlinkClick r:id="rId8"/>
                        </a:rPr>
                        <a:t>Filter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formats the value of an expression for display to the user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52396068"/>
                  </a:ext>
                </a:extLst>
              </a:tr>
              <a:tr h="252099">
                <a:tc>
                  <a:txBody>
                    <a:bodyPr/>
                    <a:lstStyle/>
                    <a:p>
                      <a:pPr fontAlgn="t"/>
                      <a:r>
                        <a:rPr lang="en-US" sz="1200" u="none" strike="noStrike">
                          <a:solidFill>
                            <a:srgbClr val="428BCA"/>
                          </a:solidFill>
                          <a:effectLst/>
                          <a:hlinkClick r:id="rId9"/>
                        </a:rPr>
                        <a:t>View</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what the user sees (the DOM)</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03903114"/>
                  </a:ext>
                </a:extLst>
              </a:tr>
              <a:tr h="252099">
                <a:tc>
                  <a:txBody>
                    <a:bodyPr/>
                    <a:lstStyle/>
                    <a:p>
                      <a:pPr fontAlgn="t"/>
                      <a:r>
                        <a:rPr lang="en-US" sz="1200" u="none" strike="noStrike">
                          <a:solidFill>
                            <a:srgbClr val="428BCA"/>
                          </a:solidFill>
                          <a:effectLst/>
                          <a:hlinkClick r:id="rId10"/>
                        </a:rPr>
                        <a:t>Data Binding</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sync data between the model and the view</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99675131"/>
                  </a:ext>
                </a:extLst>
              </a:tr>
              <a:tr h="252099">
                <a:tc>
                  <a:txBody>
                    <a:bodyPr/>
                    <a:lstStyle/>
                    <a:p>
                      <a:pPr fontAlgn="t"/>
                      <a:r>
                        <a:rPr lang="en-US" sz="1200" u="none" strike="noStrike">
                          <a:solidFill>
                            <a:srgbClr val="428BCA"/>
                          </a:solidFill>
                          <a:effectLst/>
                          <a:hlinkClick r:id="rId11"/>
                        </a:rPr>
                        <a:t>Controller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the business logic behind views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05602321"/>
                  </a:ext>
                </a:extLst>
              </a:tr>
              <a:tr h="252099">
                <a:tc>
                  <a:txBody>
                    <a:bodyPr/>
                    <a:lstStyle/>
                    <a:p>
                      <a:pPr fontAlgn="t"/>
                      <a:r>
                        <a:rPr lang="en-US" sz="1200" u="none" strike="noStrike">
                          <a:solidFill>
                            <a:srgbClr val="428BCA"/>
                          </a:solidFill>
                          <a:effectLst/>
                          <a:hlinkClick r:id="rId12"/>
                        </a:rPr>
                        <a:t>Dependency Injection</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Creates and wires objects and functions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28400593"/>
                  </a:ext>
                </a:extLst>
              </a:tr>
              <a:tr h="252099">
                <a:tc>
                  <a:txBody>
                    <a:bodyPr/>
                    <a:lstStyle/>
                    <a:p>
                      <a:pPr fontAlgn="t"/>
                      <a:r>
                        <a:rPr lang="en-US" sz="1200" u="none" strike="noStrike">
                          <a:solidFill>
                            <a:srgbClr val="428BCA"/>
                          </a:solidFill>
                          <a:effectLst/>
                          <a:hlinkClick r:id="rId13"/>
                        </a:rPr>
                        <a:t>Injector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dependency injection container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4755725"/>
                  </a:ext>
                </a:extLst>
              </a:tr>
              <a:tr h="571162">
                <a:tc>
                  <a:txBody>
                    <a:bodyPr/>
                    <a:lstStyle/>
                    <a:p>
                      <a:pPr fontAlgn="t"/>
                      <a:r>
                        <a:rPr lang="en-US" sz="1200" u="none" strike="noStrike">
                          <a:solidFill>
                            <a:srgbClr val="428BCA"/>
                          </a:solidFill>
                          <a:effectLst/>
                          <a:hlinkClick r:id="rId14"/>
                        </a:rPr>
                        <a:t>Module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a container for the different parts of an app including controllers, services, filters, directives which configures the Injector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4526032"/>
                  </a:ext>
                </a:extLst>
              </a:tr>
              <a:tr h="252099">
                <a:tc>
                  <a:txBody>
                    <a:bodyPr/>
                    <a:lstStyle/>
                    <a:p>
                      <a:pPr fontAlgn="t"/>
                      <a:r>
                        <a:rPr lang="en-US" sz="1200" u="none" strike="noStrike">
                          <a:solidFill>
                            <a:srgbClr val="428BCA"/>
                          </a:solidFill>
                          <a:effectLst/>
                          <a:hlinkClick r:id="rId15"/>
                        </a:rPr>
                        <a:t>Service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reusable business logic independent of views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4560706"/>
                  </a:ext>
                </a:extLst>
              </a:tr>
            </a:tbl>
          </a:graphicData>
        </a:graphic>
      </p:graphicFrame>
    </p:spTree>
    <p:extLst>
      <p:ext uri="{BB962C8B-B14F-4D97-AF65-F5344CB8AC3E}">
        <p14:creationId xmlns:p14="http://schemas.microsoft.com/office/powerpoint/2010/main" val="238546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a:t>
            </a:r>
          </a:p>
        </p:txBody>
      </p:sp>
      <p:sp>
        <p:nvSpPr>
          <p:cNvPr id="4" name="Rectangle 2">
            <a:extLst>
              <a:ext uri="{FF2B5EF4-FFF2-40B4-BE49-F238E27FC236}">
                <a16:creationId xmlns:a16="http://schemas.microsoft.com/office/drawing/2014/main" id="{5A90319C-09BD-46EF-98DC-CE7CCD68302D}"/>
              </a:ext>
            </a:extLst>
          </p:cNvPr>
          <p:cNvSpPr>
            <a:spLocks noChangeArrowheads="1"/>
          </p:cNvSpPr>
          <p:nvPr/>
        </p:nvSpPr>
        <p:spPr bwMode="auto">
          <a:xfrm>
            <a:off x="419100" y="914400"/>
            <a:ext cx="11353800" cy="42806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594" indent="-228594" defTabSz="457189" eaLnBrk="1" hangingPunct="1">
              <a:spcBef>
                <a:spcPts val="600"/>
              </a:spcBef>
              <a:buClr>
                <a:schemeClr val="accent1"/>
              </a:buClr>
              <a:buFont typeface="Arial" charset="0"/>
              <a:buChar char="•"/>
            </a:pPr>
            <a:r>
              <a:rPr lang="en-US" altLang="en-US" sz="1800" dirty="0">
                <a:latin typeface="+mn-lt"/>
              </a:rPr>
              <a:t>In AngularJS, a Controller is defined by a JavaScript constructor function that is used to augment the </a:t>
            </a:r>
            <a:r>
              <a:rPr lang="en-US" altLang="en-US" sz="1800" dirty="0">
                <a:latin typeface="+mn-lt"/>
                <a:hlinkClick r:id="rId2"/>
              </a:rPr>
              <a:t>AngularJS Scope</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Controllers can be attached to the DOM in different ways. For each of them, AngularJS will instantiate a new Controller object, using the specified Controller's constructor function:</a:t>
            </a:r>
          </a:p>
          <a:p>
            <a:pPr marL="228594" indent="-228594" defTabSz="457189" eaLnBrk="1" hangingPunct="1">
              <a:spcBef>
                <a:spcPts val="600"/>
              </a:spcBef>
              <a:buClr>
                <a:schemeClr val="accent1"/>
              </a:buClr>
              <a:buFont typeface="Arial" charset="0"/>
              <a:buChar char="•"/>
            </a:pPr>
            <a:r>
              <a:rPr lang="en-US" altLang="en-US" sz="1800" dirty="0">
                <a:latin typeface="+mn-lt"/>
              </a:rPr>
              <a:t>the </a:t>
            </a:r>
            <a:r>
              <a:rPr lang="en-US" altLang="en-US" sz="1800" dirty="0" err="1">
                <a:latin typeface="+mn-lt"/>
                <a:hlinkClick r:id="rId3"/>
              </a:rPr>
              <a:t>ngController</a:t>
            </a:r>
            <a:r>
              <a:rPr lang="en-US" altLang="en-US" sz="1800" dirty="0">
                <a:latin typeface="+mn-lt"/>
              </a:rPr>
              <a:t> directive. A new child scope will be created and made available as an injectable parameter to the Controller's constructor function as $scope.</a:t>
            </a:r>
          </a:p>
          <a:p>
            <a:pPr marL="228594" indent="-228594" defTabSz="457189" eaLnBrk="1" hangingPunct="1">
              <a:spcBef>
                <a:spcPts val="600"/>
              </a:spcBef>
              <a:buClr>
                <a:schemeClr val="accent1"/>
              </a:buClr>
              <a:buFont typeface="Arial" charset="0"/>
              <a:buChar char="•"/>
            </a:pPr>
            <a:r>
              <a:rPr lang="en-US" altLang="en-US" sz="1800" dirty="0">
                <a:latin typeface="+mn-lt"/>
              </a:rPr>
              <a:t>a route controller in a </a:t>
            </a:r>
            <a:r>
              <a:rPr lang="en-US" altLang="en-US" sz="1800" dirty="0">
                <a:latin typeface="+mn-lt"/>
                <a:hlinkClick r:id="rId4"/>
              </a:rPr>
              <a:t>$route definition</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the controller of a </a:t>
            </a:r>
            <a:r>
              <a:rPr lang="en-US" altLang="en-US" sz="1800" dirty="0">
                <a:latin typeface="+mn-lt"/>
                <a:hlinkClick r:id="rId5"/>
              </a:rPr>
              <a:t>regular directive</a:t>
            </a:r>
            <a:r>
              <a:rPr lang="en-US" altLang="en-US" sz="1800" dirty="0">
                <a:latin typeface="+mn-lt"/>
              </a:rPr>
              <a:t>, or a </a:t>
            </a:r>
            <a:r>
              <a:rPr lang="en-US" altLang="en-US" sz="1800" dirty="0">
                <a:latin typeface="+mn-lt"/>
                <a:hlinkClick r:id="rId6"/>
              </a:rPr>
              <a:t>component directive</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If the controller has been attached using the controller as syntax then the controller instance will be assigned to a property on the scope.</a:t>
            </a:r>
          </a:p>
          <a:p>
            <a:pPr defTabSz="457189" eaLnBrk="1" hangingPunct="1">
              <a:spcBef>
                <a:spcPts val="600"/>
              </a:spcBef>
              <a:buClr>
                <a:schemeClr val="accent1"/>
              </a:buClr>
            </a:pPr>
            <a:r>
              <a:rPr lang="en-US" altLang="en-US" sz="1800" dirty="0">
                <a:solidFill>
                  <a:schemeClr val="accent5"/>
                </a:solidFill>
                <a:latin typeface="+mn-lt"/>
              </a:rPr>
              <a:t>Use controllers to:</a:t>
            </a:r>
          </a:p>
          <a:p>
            <a:pPr marL="228594" indent="-228594" defTabSz="457189" eaLnBrk="1" hangingPunct="1">
              <a:spcBef>
                <a:spcPts val="600"/>
              </a:spcBef>
              <a:buClr>
                <a:schemeClr val="accent1"/>
              </a:buClr>
              <a:buFont typeface="Arial" charset="0"/>
              <a:buChar char="•"/>
            </a:pPr>
            <a:r>
              <a:rPr lang="en-US" altLang="en-US" sz="1800" dirty="0">
                <a:latin typeface="+mn-lt"/>
              </a:rPr>
              <a:t>Set up the initial state of the $scope object.</a:t>
            </a:r>
          </a:p>
          <a:p>
            <a:pPr marL="228594" indent="-228594" defTabSz="457189" eaLnBrk="1" hangingPunct="1">
              <a:spcBef>
                <a:spcPts val="600"/>
              </a:spcBef>
              <a:buClr>
                <a:schemeClr val="accent1"/>
              </a:buClr>
              <a:buFont typeface="Arial" charset="0"/>
              <a:buChar char="•"/>
            </a:pPr>
            <a:r>
              <a:rPr lang="en-US" altLang="en-US" sz="1800" dirty="0">
                <a:latin typeface="+mn-lt"/>
              </a:rPr>
              <a:t>Add behavior to the $scope object</a:t>
            </a:r>
            <a:r>
              <a:rPr kumimoji="0" lang="en-US" altLang="en-US"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5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4338" name="Picture 2" descr="https://www.guru99.com/images/AngularJS/010416_0650_AngularJSCo1.png">
            <a:extLst>
              <a:ext uri="{FF2B5EF4-FFF2-40B4-BE49-F238E27FC236}">
                <a16:creationId xmlns:a16="http://schemas.microsoft.com/office/drawing/2014/main" id="{AF58AF1C-830D-4F04-A04F-D37B38071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3800475" cy="27908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www.guru99.com/images/AngularJS/010416_0650_AngularJSCo2.png">
            <a:extLst>
              <a:ext uri="{FF2B5EF4-FFF2-40B4-BE49-F238E27FC236}">
                <a16:creationId xmlns:a16="http://schemas.microsoft.com/office/drawing/2014/main" id="{6C6C19DB-CE1C-4CB5-A19E-8C556E31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6781800" cy="2695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8B72A5-B0DB-4935-8AFB-B4CDAAC6227B}"/>
              </a:ext>
            </a:extLst>
          </p:cNvPr>
          <p:cNvSpPr/>
          <p:nvPr/>
        </p:nvSpPr>
        <p:spPr>
          <a:xfrm>
            <a:off x="685800" y="4188291"/>
            <a:ext cx="11201400" cy="2262158"/>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t>The controller's primary responsibility is to control the data which gets passed to the view. The scope and the view have two-way communication.</a:t>
            </a:r>
          </a:p>
          <a:p>
            <a:pPr marL="228594" indent="-228594" defTabSz="457189" fontAlgn="base">
              <a:spcBef>
                <a:spcPts val="600"/>
              </a:spcBef>
              <a:spcAft>
                <a:spcPct val="0"/>
              </a:spcAft>
              <a:buClr>
                <a:schemeClr val="accent1"/>
              </a:buClr>
              <a:buFont typeface="Arial" charset="0"/>
              <a:buChar char="•"/>
            </a:pPr>
            <a:r>
              <a:rPr lang="en-US" sz="1800" dirty="0"/>
              <a:t>The properties of the view can call "functions" on the scope. Moreover events on the view can call "methods" on the scope. The below code snippet gives a simple example of a function.</a:t>
            </a:r>
          </a:p>
          <a:p>
            <a:pPr marL="228594" lvl="1" indent="-228594" defTabSz="457189" fontAlgn="base">
              <a:spcBef>
                <a:spcPts val="600"/>
              </a:spcBef>
              <a:spcAft>
                <a:spcPct val="0"/>
              </a:spcAft>
              <a:buClr>
                <a:schemeClr val="accent1"/>
              </a:buClr>
              <a:buFont typeface="Arial" charset="0"/>
              <a:buChar char="•"/>
            </a:pPr>
            <a:r>
              <a:rPr lang="en-US" sz="1800" dirty="0"/>
              <a:t>The function($scope) which is defined when defining the controller and an internal function which is used to return the concatenation of the $</a:t>
            </a:r>
            <a:r>
              <a:rPr lang="en-US" sz="1800" dirty="0" err="1"/>
              <a:t>scope.firstName</a:t>
            </a:r>
            <a:r>
              <a:rPr lang="en-US" sz="1800" dirty="0"/>
              <a:t> and $</a:t>
            </a:r>
            <a:r>
              <a:rPr lang="en-US" sz="1800" dirty="0" err="1"/>
              <a:t>scope.lastName</a:t>
            </a:r>
            <a:r>
              <a:rPr lang="en-US" sz="1800" dirty="0"/>
              <a:t>.</a:t>
            </a:r>
          </a:p>
          <a:p>
            <a:pPr marL="228594" lvl="1" indent="-228594" defTabSz="457189" fontAlgn="base">
              <a:spcBef>
                <a:spcPts val="600"/>
              </a:spcBef>
              <a:spcAft>
                <a:spcPct val="0"/>
              </a:spcAft>
              <a:buClr>
                <a:schemeClr val="accent1"/>
              </a:buClr>
              <a:buFont typeface="Arial" charset="0"/>
              <a:buChar char="•"/>
            </a:pPr>
            <a:r>
              <a:rPr lang="en-US" sz="1800" dirty="0"/>
              <a:t>In AngularJS when you define a function as a variable, it is known as a Method.</a:t>
            </a:r>
          </a:p>
        </p:txBody>
      </p:sp>
    </p:spTree>
    <p:extLst>
      <p:ext uri="{BB962C8B-B14F-4D97-AF65-F5344CB8AC3E}">
        <p14:creationId xmlns:p14="http://schemas.microsoft.com/office/powerpoint/2010/main" val="217365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5362" name="Picture 2" descr="AngularJS Controller: Learn in 10 Minutes!">
            <a:extLst>
              <a:ext uri="{FF2B5EF4-FFF2-40B4-BE49-F238E27FC236}">
                <a16:creationId xmlns:a16="http://schemas.microsoft.com/office/drawing/2014/main" id="{C553F2DE-0559-4163-922E-7F3E8C61D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7" y="831374"/>
            <a:ext cx="9191625" cy="286226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ngularJS Controller: Learn in 10 Minutes!">
            <a:extLst>
              <a:ext uri="{FF2B5EF4-FFF2-40B4-BE49-F238E27FC236}">
                <a16:creationId xmlns:a16="http://schemas.microsoft.com/office/drawing/2014/main" id="{0697616D-0AF2-4888-84D5-18610F9CB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34555"/>
            <a:ext cx="836295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76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6386" name="Picture 2" descr="AngularJS Controller: Learn in 10 Minutes!">
            <a:extLst>
              <a:ext uri="{FF2B5EF4-FFF2-40B4-BE49-F238E27FC236}">
                <a16:creationId xmlns:a16="http://schemas.microsoft.com/office/drawing/2014/main" id="{617820E6-038B-4606-AF9A-400A3AC08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819150"/>
            <a:ext cx="921067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29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Templates</a:t>
            </a:r>
          </a:p>
        </p:txBody>
      </p:sp>
      <p:sp>
        <p:nvSpPr>
          <p:cNvPr id="2" name="Rectangle 1">
            <a:extLst>
              <a:ext uri="{FF2B5EF4-FFF2-40B4-BE49-F238E27FC236}">
                <a16:creationId xmlns:a16="http://schemas.microsoft.com/office/drawing/2014/main" id="{E6719505-49B6-4CB8-A098-8C27EE511A8C}"/>
              </a:ext>
            </a:extLst>
          </p:cNvPr>
          <p:cNvSpPr>
            <a:spLocks noChangeArrowheads="1"/>
          </p:cNvSpPr>
          <p:nvPr/>
        </p:nvSpPr>
        <p:spPr bwMode="auto">
          <a:xfrm>
            <a:off x="381000" y="685800"/>
            <a:ext cx="11049000" cy="435758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594" indent="-228594" defTabSz="457189">
              <a:spcBef>
                <a:spcPts val="600"/>
              </a:spcBef>
              <a:buClr>
                <a:schemeClr val="accent1"/>
              </a:buClr>
              <a:buFont typeface="Arial" charset="0"/>
              <a:buChar char="•"/>
            </a:pPr>
            <a:r>
              <a:rPr lang="en-US" altLang="en-US" sz="1800" dirty="0"/>
              <a:t>In AngularJS, templates are written with HTML that contains AngularJS-specific elements and attributes. </a:t>
            </a:r>
          </a:p>
          <a:p>
            <a:pPr marL="228594" indent="-228594" defTabSz="457189">
              <a:spcBef>
                <a:spcPts val="600"/>
              </a:spcBef>
              <a:buClr>
                <a:schemeClr val="accent1"/>
              </a:buClr>
              <a:buFont typeface="Arial" charset="0"/>
              <a:buChar char="•"/>
            </a:pPr>
            <a:r>
              <a:rPr lang="en-US" altLang="en-US" sz="1800" dirty="0"/>
              <a:t>AngularJS combines the template with information from the model and controller to render the dynamic view that a user sees in the browser.</a:t>
            </a:r>
          </a:p>
          <a:p>
            <a:pPr defTabSz="457189">
              <a:spcBef>
                <a:spcPts val="600"/>
              </a:spcBef>
              <a:buClr>
                <a:schemeClr val="accent1"/>
              </a:buClr>
            </a:pPr>
            <a:r>
              <a:rPr lang="en-US" altLang="en-US" sz="1800" dirty="0">
                <a:solidFill>
                  <a:schemeClr val="accent5"/>
                </a:solidFill>
              </a:rPr>
              <a:t>These are the types of AngularJS elements and attributes you can use:</a:t>
            </a:r>
          </a:p>
          <a:p>
            <a:pPr marL="228594" indent="-228594" defTabSz="457189">
              <a:spcBef>
                <a:spcPts val="600"/>
              </a:spcBef>
              <a:buClr>
                <a:schemeClr val="accent1"/>
              </a:buClr>
              <a:buFont typeface="Arial" charset="0"/>
              <a:buChar char="•"/>
            </a:pPr>
            <a:r>
              <a:rPr lang="en-US" altLang="en-US" sz="1800" dirty="0">
                <a:hlinkClick r:id="rId2"/>
              </a:rPr>
              <a:t>Directive</a:t>
            </a:r>
            <a:r>
              <a:rPr lang="en-US" altLang="en-US" sz="1800" dirty="0"/>
              <a:t> — An attribute or element that augments an existing DOM element or represents a reusable DOM component.</a:t>
            </a:r>
          </a:p>
          <a:p>
            <a:pPr marL="228594" indent="-228594" defTabSz="457189">
              <a:spcBef>
                <a:spcPts val="600"/>
              </a:spcBef>
              <a:buClr>
                <a:schemeClr val="accent1"/>
              </a:buClr>
              <a:buFont typeface="Arial" charset="0"/>
              <a:buChar char="•"/>
            </a:pPr>
            <a:r>
              <a:rPr lang="en-US" altLang="en-US" sz="1800" dirty="0">
                <a:hlinkClick r:id="rId3"/>
              </a:rPr>
              <a:t>Markup</a:t>
            </a:r>
            <a:r>
              <a:rPr lang="en-US" altLang="en-US" sz="1800" dirty="0"/>
              <a:t> — The double curly brace notation {{ }} to bind expressions to elements is built-in AngularJS markup.</a:t>
            </a:r>
          </a:p>
          <a:p>
            <a:pPr marL="228594" indent="-228594" defTabSz="457189">
              <a:spcBef>
                <a:spcPts val="600"/>
              </a:spcBef>
              <a:buClr>
                <a:schemeClr val="accent1"/>
              </a:buClr>
              <a:buFont typeface="Arial" charset="0"/>
              <a:buChar char="•"/>
            </a:pPr>
            <a:r>
              <a:rPr lang="en-US" altLang="en-US" sz="1800" dirty="0">
                <a:hlinkClick r:id="rId4"/>
              </a:rPr>
              <a:t>Filter</a:t>
            </a:r>
            <a:r>
              <a:rPr lang="en-US" altLang="en-US" sz="1800" dirty="0"/>
              <a:t> — Formats data for display.</a:t>
            </a:r>
          </a:p>
          <a:p>
            <a:pPr marL="228594" indent="-228594" defTabSz="457189">
              <a:spcBef>
                <a:spcPts val="600"/>
              </a:spcBef>
              <a:buClr>
                <a:schemeClr val="accent1"/>
              </a:buClr>
              <a:buFont typeface="Arial" charset="0"/>
              <a:buChar char="•"/>
            </a:pPr>
            <a:r>
              <a:rPr lang="en-US" altLang="en-US" sz="1800" dirty="0">
                <a:hlinkClick r:id="rId5"/>
              </a:rPr>
              <a:t>Form controls</a:t>
            </a:r>
            <a:r>
              <a:rPr lang="en-US" altLang="en-US" sz="1800" dirty="0"/>
              <a:t> — Validates user input.</a:t>
            </a:r>
          </a:p>
          <a:p>
            <a:pPr marL="228594" indent="-228594" defTabSz="457189">
              <a:spcBef>
                <a:spcPts val="600"/>
              </a:spcBef>
              <a:buClr>
                <a:schemeClr val="accent1"/>
              </a:buClr>
              <a:buFont typeface="Arial" charset="0"/>
              <a:buChar char="•"/>
            </a:pPr>
            <a:r>
              <a:rPr lang="en-US" altLang="en-US" sz="1800" dirty="0"/>
              <a:t>The following code snippet shows a template with </a:t>
            </a:r>
            <a:r>
              <a:rPr lang="en-US" altLang="en-US" sz="1800" dirty="0">
                <a:hlinkClick r:id="rId2"/>
              </a:rPr>
              <a:t>directives</a:t>
            </a:r>
            <a:r>
              <a:rPr lang="en-US" altLang="en-US" sz="1800" dirty="0"/>
              <a:t> and curly-brace </a:t>
            </a:r>
            <a:r>
              <a:rPr lang="en-US" altLang="en-US" sz="1800" dirty="0">
                <a:hlinkClick r:id="rId6"/>
              </a:rPr>
              <a:t>expression</a:t>
            </a:r>
            <a:r>
              <a:rPr lang="en-US" altLang="en-US" sz="1800" dirty="0"/>
              <a:t> bindings:</a:t>
            </a:r>
          </a:p>
          <a:p>
            <a:pPr marL="228594" indent="-228594" defTabSz="457189">
              <a:spcBef>
                <a:spcPts val="600"/>
              </a:spcBef>
              <a:buClr>
                <a:schemeClr val="accent1"/>
              </a:buClr>
              <a:buFont typeface="Arial" charset="0"/>
              <a:buChar char="•"/>
            </a:pPr>
            <a:endParaRPr lang="en-US" altLang="en-US" sz="1800" dirty="0"/>
          </a:p>
          <a:p>
            <a:pPr defTabSz="457189">
              <a:spcBef>
                <a:spcPts val="600"/>
              </a:spcBef>
              <a:buClr>
                <a:schemeClr val="accent1"/>
              </a:buClr>
            </a:pPr>
            <a:endParaRPr lang="en-US" altLang="en-US" sz="1800" dirty="0"/>
          </a:p>
        </p:txBody>
      </p:sp>
      <p:sp>
        <p:nvSpPr>
          <p:cNvPr id="3" name="Rectangle 2">
            <a:extLst>
              <a:ext uri="{FF2B5EF4-FFF2-40B4-BE49-F238E27FC236}">
                <a16:creationId xmlns:a16="http://schemas.microsoft.com/office/drawing/2014/main" id="{6789DB27-6027-4AEF-81D5-C077D4E5525B}"/>
              </a:ext>
            </a:extLst>
          </p:cNvPr>
          <p:cNvSpPr>
            <a:spLocks noChangeArrowheads="1"/>
          </p:cNvSpPr>
          <p:nvPr/>
        </p:nvSpPr>
        <p:spPr bwMode="auto">
          <a:xfrm>
            <a:off x="609600" y="4613151"/>
            <a:ext cx="10210800" cy="17876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&lt;html</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ng-app</a:t>
            </a:r>
            <a:r>
              <a:rPr kumimoji="0" lang="en-US" altLang="en-US" sz="1400" b="0" i="0" u="none" strike="noStrike" cap="none" normalizeH="0" baseline="0" dirty="0">
                <a:ln>
                  <a:noFill/>
                </a:ln>
                <a:solidFill>
                  <a:srgbClr val="000080"/>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99988"/>
                </a:solidFill>
                <a:effectLst/>
                <a:latin typeface="Menlo"/>
              </a:rPr>
              <a:t>&lt;!-- Body tag augmented with </a:t>
            </a:r>
            <a:r>
              <a:rPr kumimoji="0" lang="en-US" altLang="en-US" sz="1400" b="0" i="0" u="none" strike="noStrike" cap="none" normalizeH="0" baseline="0" dirty="0" err="1">
                <a:ln>
                  <a:noFill/>
                </a:ln>
                <a:solidFill>
                  <a:srgbClr val="999988"/>
                </a:solidFill>
                <a:effectLst/>
                <a:latin typeface="Menlo"/>
              </a:rPr>
              <a:t>ngController</a:t>
            </a:r>
            <a:r>
              <a:rPr kumimoji="0" lang="en-US" altLang="en-US" sz="1400" b="0" i="0" u="none" strike="noStrike" cap="none" normalizeH="0" baseline="0" dirty="0">
                <a:ln>
                  <a:noFill/>
                </a:ln>
                <a:solidFill>
                  <a:srgbClr val="999988"/>
                </a:solidFill>
                <a:effectLst/>
                <a:latin typeface="Menlo"/>
              </a:rPr>
              <a:t> directive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&lt;body</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ng-controller</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err="1">
                <a:ln>
                  <a:noFill/>
                </a:ln>
                <a:solidFill>
                  <a:srgbClr val="DD1144"/>
                </a:solidFill>
                <a:effectLst/>
                <a:latin typeface="Menlo"/>
              </a:rPr>
              <a:t>MyController</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&lt;input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ng-model</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"foo"</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value</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"bar"</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88"/>
                </a:solidFill>
                <a:effectLst/>
                <a:latin typeface="Menlo"/>
              </a:rPr>
              <a:t>&lt;!-- Button tag with </a:t>
            </a:r>
            <a:r>
              <a:rPr kumimoji="0" lang="en-US" altLang="en-US" sz="1400" b="0" i="0" u="none" strike="noStrike" cap="none" normalizeH="0" baseline="0" dirty="0" err="1">
                <a:ln>
                  <a:noFill/>
                </a:ln>
                <a:solidFill>
                  <a:srgbClr val="999988"/>
                </a:solidFill>
                <a:effectLst/>
                <a:latin typeface="Menlo"/>
              </a:rPr>
              <a:t>ngClick</a:t>
            </a:r>
            <a:r>
              <a:rPr kumimoji="0" lang="en-US" altLang="en-US" sz="1400" b="0" i="0" u="none" strike="noStrike" cap="none" normalizeH="0" baseline="0" dirty="0">
                <a:ln>
                  <a:noFill/>
                </a:ln>
                <a:solidFill>
                  <a:srgbClr val="999988"/>
                </a:solidFill>
                <a:effectLst/>
                <a:latin typeface="Menlo"/>
              </a:rPr>
              <a:t> directive, and string expression '</a:t>
            </a:r>
            <a:r>
              <a:rPr kumimoji="0" lang="en-US" altLang="en-US" sz="1400" b="0" i="0" u="none" strike="noStrike" cap="none" normalizeH="0" baseline="0" dirty="0" err="1">
                <a:ln>
                  <a:noFill/>
                </a:ln>
                <a:solidFill>
                  <a:srgbClr val="999988"/>
                </a:solidFill>
                <a:effectLst/>
                <a:latin typeface="Menlo"/>
              </a:rPr>
              <a:t>buttonText</a:t>
            </a:r>
            <a:r>
              <a:rPr kumimoji="0" lang="en-US" altLang="en-US" sz="1400" b="0" i="0" u="none" strike="noStrike" cap="none" normalizeH="0" baseline="0" dirty="0">
                <a:ln>
                  <a:noFill/>
                </a:ln>
                <a:solidFill>
                  <a:srgbClr val="999988"/>
                </a:solidFill>
                <a:effectLst/>
                <a:latin typeface="Menlo"/>
              </a:rPr>
              <a:t>' wrapped in "{{ }}" markup --&gt;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&lt;button</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ng-click</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err="1">
                <a:ln>
                  <a:noFill/>
                </a:ln>
                <a:solidFill>
                  <a:srgbClr val="DD1144"/>
                </a:solidFill>
                <a:effectLst/>
                <a:latin typeface="Menlo"/>
              </a:rPr>
              <a:t>changeFoo</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err="1">
                <a:ln>
                  <a:noFill/>
                </a:ln>
                <a:solidFill>
                  <a:srgbClr val="333333"/>
                </a:solidFill>
                <a:effectLst/>
                <a:latin typeface="Menlo"/>
              </a:rPr>
              <a:t>buttonText</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000080"/>
                </a:solidFill>
                <a:effectLst/>
                <a:latin typeface="Menlo"/>
              </a:rPr>
              <a:t>&lt;/button&gt;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&lt;script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err="1">
                <a:ln>
                  <a:noFill/>
                </a:ln>
                <a:solidFill>
                  <a:srgbClr val="008080"/>
                </a:solidFill>
                <a:effectLst/>
                <a:latin typeface="Menlo"/>
              </a:rPr>
              <a:t>src</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"angular.js"</a:t>
            </a:r>
            <a:r>
              <a:rPr kumimoji="0" lang="en-US" altLang="en-US" sz="1400" b="0" i="0" u="none" strike="noStrike" cap="none" normalizeH="0" baseline="0" dirty="0">
                <a:ln>
                  <a:noFill/>
                </a:ln>
                <a:solidFill>
                  <a:srgbClr val="000080"/>
                </a:solidFill>
                <a:effectLst/>
                <a:latin typeface="Menlo"/>
              </a:rPr>
              <a:t>&gt;&lt;/script&gt;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&lt;/html&gt;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32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What is Angular</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AngularJS is a structural framework for dynamic web apps. It lets you use HTML as your template language and lets you extend HTML's syntax to express your application's components clearly and succinctly. </a:t>
            </a:r>
          </a:p>
          <a:p>
            <a:r>
              <a:rPr lang="en-US" dirty="0"/>
              <a:t>AngularJS's data binding and dependency injection eliminate much of the code you would otherwise have to write. And it all happens within the browser, making it an ideal partner with any server technology.</a:t>
            </a:r>
          </a:p>
          <a:p>
            <a:endParaRPr lang="en-US" dirty="0"/>
          </a:p>
        </p:txBody>
      </p:sp>
      <p:sp>
        <p:nvSpPr>
          <p:cNvPr id="4" name="Rectangle 2">
            <a:extLst>
              <a:ext uri="{FF2B5EF4-FFF2-40B4-BE49-F238E27FC236}">
                <a16:creationId xmlns:a16="http://schemas.microsoft.com/office/drawing/2014/main" id="{B08F9476-A8D5-4CAF-AAB1-931017CC42CB}"/>
              </a:ext>
            </a:extLst>
          </p:cNvPr>
          <p:cNvSpPr>
            <a:spLocks noChangeArrowheads="1"/>
          </p:cNvSpPr>
          <p:nvPr/>
        </p:nvSpPr>
        <p:spPr bwMode="auto">
          <a:xfrm>
            <a:off x="685800" y="2763009"/>
            <a:ext cx="11201400" cy="228009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It attempts to minimize the impedance mismatch between document centric HTML and what an application needs by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creating new HTML constructs. AngularJS teaches the browser new syntax through a construct we call directives.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Examples include: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Data binding, as in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DOM control structures for repeating, showing and hiding DOM fragments.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Support for forms and form validation.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Attaching new behavior to DOM elements, such as DOM event handling.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Grouping of HTML into reusable components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66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Understanding Basic Directives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831374"/>
            <a:ext cx="11277600" cy="1554272"/>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t>At a high level, directives are markers (such as attributes, tags, and class names) that tell AngularJS to attach a given </a:t>
            </a:r>
            <a:r>
              <a:rPr lang="en-US" sz="1800" dirty="0" err="1"/>
              <a:t>behaviour</a:t>
            </a:r>
            <a:r>
              <a:rPr lang="en-US" sz="1800" dirty="0"/>
              <a:t> to a DOM element (or transform it, replace it, etc.). </a:t>
            </a:r>
          </a:p>
          <a:p>
            <a:pPr marL="228594" indent="-228594" defTabSz="457189" fontAlgn="base">
              <a:spcBef>
                <a:spcPts val="600"/>
              </a:spcBef>
              <a:spcAft>
                <a:spcPct val="0"/>
              </a:spcAft>
              <a:buClr>
                <a:schemeClr val="accent1"/>
              </a:buClr>
              <a:buFont typeface="Arial" charset="0"/>
              <a:buChar char="•"/>
            </a:pPr>
            <a:r>
              <a:rPr lang="en-US" sz="1800" dirty="0"/>
              <a:t>Directives are instructions given to Angular elements to alter their behavior. The most common directive is the @Component declaration, which can be thought of as a directive with a template, meaning it has a clear definition of the elements it will create and manipulate. </a:t>
            </a:r>
          </a:p>
        </p:txBody>
      </p:sp>
      <p:sp>
        <p:nvSpPr>
          <p:cNvPr id="5" name="Rectangle 1">
            <a:extLst>
              <a:ext uri="{FF2B5EF4-FFF2-40B4-BE49-F238E27FC236}">
                <a16:creationId xmlns:a16="http://schemas.microsoft.com/office/drawing/2014/main" id="{968D3410-A663-4023-BE7B-B9D7B10DBBE5}"/>
              </a:ext>
            </a:extLst>
          </p:cNvPr>
          <p:cNvSpPr>
            <a:spLocks noChangeArrowheads="1"/>
          </p:cNvSpPr>
          <p:nvPr/>
        </p:nvSpPr>
        <p:spPr bwMode="auto">
          <a:xfrm>
            <a:off x="333807" y="2286000"/>
            <a:ext cx="11277601" cy="343170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ng-app</a:t>
            </a:r>
            <a:r>
              <a:rPr lang="en-US" altLang="en-US" sz="1800" dirty="0"/>
              <a:t> directive is responsible for bootstrapping your app defining its scope. In AngularJS, you can have multiple apps within the same page, so this directive defines where each distinct app starts and ends.</a:t>
            </a: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ng-controller</a:t>
            </a:r>
            <a:r>
              <a:rPr lang="en-US" altLang="en-US" sz="1800" dirty="0"/>
              <a:t> directive defines which controller will be in charge of your view. In this case, we denote the </a:t>
            </a:r>
            <a:r>
              <a:rPr lang="en-US" altLang="en-US" sz="1800" dirty="0" err="1"/>
              <a:t>driversController</a:t>
            </a:r>
            <a:r>
              <a:rPr lang="en-US" altLang="en-US" sz="1800" dirty="0"/>
              <a:t>, which will provide our list of drivers (</a:t>
            </a:r>
            <a:r>
              <a:rPr lang="en-US" altLang="en-US" sz="1800" dirty="0" err="1"/>
              <a:t>driversList</a:t>
            </a:r>
            <a:r>
              <a:rPr lang="en-US" altLang="en-US" sz="1800" dirty="0"/>
              <a:t>).</a:t>
            </a: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ng-repeat</a:t>
            </a:r>
            <a:r>
              <a:rPr lang="en-US" altLang="en-US" sz="1800" dirty="0"/>
              <a:t> directive is one of the most commonly used and serves to define your template scope when looping through collections. In the example above, it replicates a line in the table for each driver in </a:t>
            </a:r>
            <a:r>
              <a:rPr lang="en-US" altLang="en-US" sz="1800" dirty="0" err="1"/>
              <a:t>driversList</a:t>
            </a:r>
            <a:r>
              <a:rPr lang="en-US" altLang="en-US" sz="1800" dirty="0"/>
              <a:t>.</a:t>
            </a:r>
          </a:p>
          <a:p>
            <a:pPr marL="228594" marR="0" lvl="0" indent="-228594" defTabSz="457189" fontAlgn="base">
              <a:lnSpc>
                <a:spcPct val="100000"/>
              </a:lnSpc>
              <a:spcBef>
                <a:spcPts val="600"/>
              </a:spcBef>
              <a:spcAft>
                <a:spcPct val="0"/>
              </a:spcAft>
              <a:buClr>
                <a:schemeClr val="accent1"/>
              </a:buClr>
              <a:buSzTx/>
              <a:buFont typeface="Arial" charset="0"/>
              <a:buChar char="•"/>
              <a:tabLst/>
            </a:pPr>
            <a:endParaRPr lang="en-US" altLang="en-US" sz="1800" dirty="0"/>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sz="1800" dirty="0">
                <a:solidFill>
                  <a:schemeClr val="accent2">
                    <a:lumMod val="75000"/>
                  </a:schemeClr>
                </a:solidFill>
              </a:rPr>
              <a:t>ng-model </a:t>
            </a:r>
            <a:r>
              <a:rPr lang="en-US" sz="1800" dirty="0"/>
              <a:t>is a directive in Angular.JS that represents models and its primary purpose is to bind the "view" to the "model".</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09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001643"/>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dirty="0"/>
              <a:t>A </a:t>
            </a:r>
            <a:r>
              <a:rPr lang="en-US" i="1" dirty="0"/>
              <a:t>component</a:t>
            </a:r>
            <a:r>
              <a:rPr lang="en-US" dirty="0"/>
              <a:t> is a class that controls a specific part of the screen, called the </a:t>
            </a:r>
            <a:r>
              <a:rPr lang="en-US" i="1" dirty="0"/>
              <a:t>view</a:t>
            </a:r>
            <a:r>
              <a:rPr lang="en-US" dirty="0"/>
              <a:t>. It could be something large and always visible, like a navigation bar, or something tiny and feature specific like a single custom made control. </a:t>
            </a:r>
          </a:p>
          <a:p>
            <a:pPr marL="228594" indent="-228594" defTabSz="457189" fontAlgn="base">
              <a:spcBef>
                <a:spcPts val="600"/>
              </a:spcBef>
              <a:spcAft>
                <a:spcPct val="0"/>
              </a:spcAft>
              <a:buClr>
                <a:schemeClr val="accent1"/>
              </a:buClr>
              <a:buFont typeface="Arial" charset="0"/>
              <a:buChar char="•"/>
            </a:pPr>
            <a:r>
              <a:rPr lang="en-US" dirty="0"/>
              <a:t>Most of the application visual logic will be here. That means components provide the views or templates for your application, as well as, the logic behind managing the data bound to those views.</a:t>
            </a:r>
          </a:p>
          <a:p>
            <a:pPr defTabSz="457189" fontAlgn="base">
              <a:spcBef>
                <a:spcPts val="600"/>
              </a:spcBef>
              <a:spcAft>
                <a:spcPct val="0"/>
              </a:spcAft>
              <a:buClr>
                <a:schemeClr val="accent1"/>
              </a:buClr>
            </a:pPr>
            <a:r>
              <a:rPr lang="en-US" dirty="0"/>
              <a:t>	</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dirty="0"/>
          </a:p>
          <a:p>
            <a:pPr lvl="0" defTabSz="914400" eaLnBrk="0" fontAlgn="base" hangingPunct="0">
              <a:spcBef>
                <a:spcPct val="0"/>
              </a:spcBef>
              <a:spcAft>
                <a:spcPct val="0"/>
              </a:spcAft>
            </a:pPr>
            <a:r>
              <a:rPr lang="en-US" altLang="en-US" b="1" dirty="0">
                <a:solidFill>
                  <a:schemeClr val="accent2">
                    <a:lumMod val="75000"/>
                  </a:schemeClr>
                </a:solidFill>
              </a:rPr>
              <a:t>selector: 'app-root'</a:t>
            </a:r>
          </a:p>
          <a:p>
            <a:pPr lvl="0" defTabSz="914400" eaLnBrk="0" fontAlgn="base" hangingPunct="0">
              <a:spcBef>
                <a:spcPct val="0"/>
              </a:spcBef>
              <a:spcAft>
                <a:spcPct val="0"/>
              </a:spcAft>
            </a:pPr>
            <a:r>
              <a:rPr lang="en-US" altLang="en-US" dirty="0"/>
              <a:t>This is a tag that our application will use to select this component. Meaning that if we want to place this component somewhere with our application, all we have to do is add &lt;app-root&gt;&lt;/app-root&gt; inside the view of another component.</a:t>
            </a:r>
          </a:p>
          <a:p>
            <a:pPr marL="228594" indent="-228594" defTabSz="457189" fontAlgn="base">
              <a:spcBef>
                <a:spcPts val="600"/>
              </a:spcBef>
              <a:spcAft>
                <a:spcPct val="0"/>
              </a:spcAft>
              <a:buClr>
                <a:schemeClr val="accent1"/>
              </a:buClr>
              <a:buFont typeface="Arial" charset="0"/>
              <a:buChar char="•"/>
            </a:pPr>
            <a:endParaRPr lang="en-US" sz="1800" dirty="0"/>
          </a:p>
        </p:txBody>
      </p:sp>
      <p:graphicFrame>
        <p:nvGraphicFramePr>
          <p:cNvPr id="10" name="Table 9">
            <a:extLst>
              <a:ext uri="{FF2B5EF4-FFF2-40B4-BE49-F238E27FC236}">
                <a16:creationId xmlns:a16="http://schemas.microsoft.com/office/drawing/2014/main" id="{046C8478-4541-4AD6-B2F8-8BF30BA31D75}"/>
              </a:ext>
            </a:extLst>
          </p:cNvPr>
          <p:cNvGraphicFramePr>
            <a:graphicFrameLocks noGrp="1"/>
          </p:cNvGraphicFramePr>
          <p:nvPr>
            <p:extLst>
              <p:ext uri="{D42A27DB-BD31-4B8C-83A1-F6EECF244321}">
                <p14:modId xmlns:p14="http://schemas.microsoft.com/office/powerpoint/2010/main" val="3669722161"/>
              </p:ext>
            </p:extLst>
          </p:nvPr>
        </p:nvGraphicFramePr>
        <p:xfrm>
          <a:off x="2665461" y="3276600"/>
          <a:ext cx="6555570" cy="1463040"/>
        </p:xfrm>
        <a:graphic>
          <a:graphicData uri="http://schemas.openxmlformats.org/drawingml/2006/table">
            <a:tbl>
              <a:tblPr/>
              <a:tblGrid>
                <a:gridCol w="770814">
                  <a:extLst>
                    <a:ext uri="{9D8B030D-6E8A-4147-A177-3AD203B41FA5}">
                      <a16:colId xmlns:a16="http://schemas.microsoft.com/office/drawing/2014/main" val="3466749649"/>
                    </a:ext>
                  </a:extLst>
                </a:gridCol>
                <a:gridCol w="5784756">
                  <a:extLst>
                    <a:ext uri="{9D8B030D-6E8A-4147-A177-3AD203B41FA5}">
                      <a16:colId xmlns:a16="http://schemas.microsoft.com/office/drawing/2014/main" val="104956845"/>
                    </a:ext>
                  </a:extLst>
                </a:gridCol>
              </a:tblGrid>
              <a:tr h="0">
                <a:tc>
                  <a:txBody>
                    <a:bodyPr/>
                    <a:lstStyle/>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txBody>
                  <a:tcPr>
                    <a:lnL>
                      <a:noFill/>
                    </a:lnL>
                    <a:lnR>
                      <a:noFill/>
                    </a:lnR>
                    <a:lnT>
                      <a:noFill/>
                    </a:lnT>
                    <a:lnB>
                      <a:noFill/>
                    </a:lnB>
                    <a:solidFill>
                      <a:srgbClr val="FFFFFF"/>
                    </a:solidFill>
                  </a:tcPr>
                </a:tc>
                <a:tc>
                  <a:txBody>
                    <a:bodyPr/>
                    <a:lstStyle/>
                    <a:p>
                      <a:pPr algn="l" fontAlgn="base"/>
                      <a:r>
                        <a:rPr lang="en-US" dirty="0">
                          <a:solidFill>
                            <a:srgbClr val="333333"/>
                          </a:solidFill>
                          <a:effectLst/>
                          <a:latin typeface="inherit"/>
                        </a:rPr>
                        <a:t>@</a:t>
                      </a:r>
                      <a:r>
                        <a:rPr lang="en-US" dirty="0">
                          <a:solidFill>
                            <a:srgbClr val="000000"/>
                          </a:solidFill>
                          <a:effectLst/>
                          <a:latin typeface="inherit"/>
                        </a:rPr>
                        <a:t>Component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2D7A"/>
                          </a:solidFill>
                          <a:effectLst/>
                          <a:latin typeface="inherit"/>
                        </a:rPr>
                        <a:t>selector</a:t>
                      </a:r>
                      <a:r>
                        <a:rPr lang="en-US" dirty="0">
                          <a:solidFill>
                            <a:srgbClr val="006FE0"/>
                          </a:solidFill>
                          <a:effectLst/>
                          <a:latin typeface="inherit"/>
                        </a:rPr>
                        <a:t>: </a:t>
                      </a:r>
                      <a:r>
                        <a:rPr lang="en-US" dirty="0">
                          <a:solidFill>
                            <a:srgbClr val="6E1717"/>
                          </a:solidFill>
                          <a:effectLst/>
                          <a:latin typeface="inherit"/>
                        </a:rPr>
                        <a:t>'app-root'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2D7A"/>
                          </a:solidFill>
                          <a:effectLst/>
                          <a:latin typeface="inherit"/>
                        </a:rPr>
                        <a:t>templateUrl</a:t>
                      </a:r>
                      <a:r>
                        <a:rPr lang="en-US" dirty="0">
                          <a:solidFill>
                            <a:srgbClr val="006FE0"/>
                          </a:solidFill>
                          <a:effectLst/>
                          <a:latin typeface="inherit"/>
                        </a:rPr>
                        <a:t>: </a:t>
                      </a:r>
                      <a:r>
                        <a:rPr lang="en-US" dirty="0">
                          <a:solidFill>
                            <a:srgbClr val="6E1717"/>
                          </a:solidFill>
                          <a:effectLst/>
                          <a:latin typeface="inherit"/>
                        </a:rPr>
                        <a:t>'./app.component.html'</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2D7A"/>
                          </a:solidFill>
                          <a:effectLst/>
                          <a:latin typeface="inherit"/>
                        </a:rPr>
                        <a:t>styleUrls</a:t>
                      </a:r>
                      <a:r>
                        <a:rPr lang="en-US" dirty="0">
                          <a:solidFill>
                            <a:srgbClr val="006FE0"/>
                          </a:solidFill>
                          <a:effectLst/>
                          <a:latin typeface="inherit"/>
                        </a:rPr>
                        <a:t>: </a:t>
                      </a:r>
                      <a:r>
                        <a:rPr lang="en-US" dirty="0">
                          <a:solidFill>
                            <a:srgbClr val="333333"/>
                          </a:solidFill>
                          <a:effectLst/>
                          <a:latin typeface="inherit"/>
                        </a:rPr>
                        <a:t>[</a:t>
                      </a:r>
                      <a:r>
                        <a:rPr lang="en-US" dirty="0">
                          <a:solidFill>
                            <a:srgbClr val="6E1717"/>
                          </a:solidFill>
                          <a:effectLst/>
                          <a:latin typeface="inherit"/>
                        </a:rPr>
                        <a:t>'./app.component.css'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3072782961"/>
                  </a:ext>
                </a:extLst>
              </a:tr>
            </a:tbl>
          </a:graphicData>
        </a:graphic>
      </p:graphicFrame>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83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(Contd.,)</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5709255"/>
          </a:xfrm>
          <a:prstGeom prst="rect">
            <a:avLst/>
          </a:prstGeom>
        </p:spPr>
        <p:txBody>
          <a:bodyPr wrap="square">
            <a:spAutoFit/>
          </a:bodyPr>
          <a:lstStyle/>
          <a:p>
            <a:pPr lvl="0" defTabSz="457189" fontAlgn="base">
              <a:spcBef>
                <a:spcPts val="600"/>
              </a:spcBef>
              <a:spcAft>
                <a:spcPct val="0"/>
              </a:spcAft>
              <a:buClr>
                <a:schemeClr val="accent1"/>
              </a:buClr>
            </a:pPr>
            <a:r>
              <a:rPr lang="en-US" altLang="en-US" dirty="0" err="1">
                <a:solidFill>
                  <a:schemeClr val="accent2">
                    <a:lumMod val="75000"/>
                  </a:schemeClr>
                </a:solidFill>
              </a:rPr>
              <a:t>templateUrl</a:t>
            </a:r>
            <a:r>
              <a:rPr lang="en-US" altLang="en-US" dirty="0">
                <a:solidFill>
                  <a:schemeClr val="accent2">
                    <a:lumMod val="75000"/>
                  </a:schemeClr>
                </a:solidFill>
              </a:rPr>
              <a:t>: './app.component.html'</a:t>
            </a:r>
          </a:p>
          <a:p>
            <a:pPr marL="228594" lvl="1" indent="-228594" defTabSz="457189" fontAlgn="base">
              <a:spcBef>
                <a:spcPts val="600"/>
              </a:spcBef>
              <a:spcAft>
                <a:spcPct val="0"/>
              </a:spcAft>
              <a:buClr>
                <a:schemeClr val="accent1"/>
              </a:buClr>
              <a:buFont typeface="Arial" charset="0"/>
              <a:buChar char="•"/>
            </a:pPr>
            <a:r>
              <a:rPr lang="en-US" altLang="en-US" dirty="0"/>
              <a:t>This is telling your application what template or view to render in association with this Angular component.</a:t>
            </a:r>
          </a:p>
          <a:p>
            <a:pPr marL="228594" lvl="1" indent="-228594" defTabSz="457189" fontAlgn="base">
              <a:spcBef>
                <a:spcPts val="600"/>
              </a:spcBef>
              <a:spcAft>
                <a:spcPct val="0"/>
              </a:spcAft>
              <a:buClr>
                <a:schemeClr val="accent1"/>
              </a:buClr>
              <a:buFont typeface="Arial" charset="0"/>
              <a:buChar char="•"/>
            </a:pPr>
            <a:r>
              <a:rPr lang="en-US" altLang="en-US" dirty="0"/>
              <a:t>The CLI generates an html file for you when you create a new component but if you want you can write your html in this section using back-ticks. I don’t recommend it but it doesn’t hurt to know.</a:t>
            </a:r>
          </a:p>
          <a:p>
            <a:pPr lvl="0" defTabSz="457189" fontAlgn="base">
              <a:spcBef>
                <a:spcPts val="600"/>
              </a:spcBef>
              <a:spcAft>
                <a:spcPct val="0"/>
              </a:spcAft>
              <a:buClr>
                <a:schemeClr val="accent1"/>
              </a:buClr>
            </a:pPr>
            <a:r>
              <a:rPr lang="en-US" altLang="en-US" dirty="0" err="1">
                <a:solidFill>
                  <a:schemeClr val="accent2">
                    <a:lumMod val="75000"/>
                  </a:schemeClr>
                </a:solidFill>
              </a:rPr>
              <a:t>styleUrls</a:t>
            </a:r>
            <a:r>
              <a:rPr lang="en-US" altLang="en-US" dirty="0">
                <a:solidFill>
                  <a:schemeClr val="accent2">
                    <a:lumMod val="75000"/>
                  </a:schemeClr>
                </a:solidFill>
              </a:rPr>
              <a:t>: ['./app.component.css']</a:t>
            </a:r>
          </a:p>
          <a:p>
            <a:pPr marL="228594" lvl="1" indent="-228594" defTabSz="457189" fontAlgn="base">
              <a:spcBef>
                <a:spcPts val="600"/>
              </a:spcBef>
              <a:spcAft>
                <a:spcPct val="0"/>
              </a:spcAft>
              <a:buClr>
                <a:schemeClr val="accent1"/>
              </a:buClr>
              <a:buFont typeface="Arial" charset="0"/>
              <a:buChar char="•"/>
            </a:pPr>
            <a:r>
              <a:rPr lang="en-US" altLang="en-US" dirty="0"/>
              <a:t>This defines a component specific style sheet. The CLI also generates this file for every component you create. If you want to add a style definition that is specific to a given component, add it to that component’s style sheet.</a:t>
            </a:r>
          </a:p>
          <a:p>
            <a:pPr marL="228594" lvl="1" indent="-228594" defTabSz="457189" fontAlgn="base">
              <a:spcBef>
                <a:spcPts val="600"/>
              </a:spcBef>
              <a:spcAft>
                <a:spcPct val="0"/>
              </a:spcAft>
              <a:buClr>
                <a:schemeClr val="accent1"/>
              </a:buClr>
              <a:buFont typeface="Arial" charset="0"/>
              <a:buChar char="•"/>
            </a:pPr>
            <a:r>
              <a:rPr lang="en-US" altLang="en-US" dirty="0"/>
              <a:t>You may notice that it is an array. This means that you can declare multiple files here. That can be useful if you want to reuse styles between just a couple of components.</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9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 Life Cycle Hooks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463308"/>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components have a lifespan, and all through it different things happen. Some occur frequently, others only once. </a:t>
            </a:r>
          </a:p>
          <a:p>
            <a:pPr marL="228594" lvl="1" indent="-228594" defTabSz="457189" fontAlgn="base">
              <a:spcBef>
                <a:spcPts val="600"/>
              </a:spcBef>
              <a:spcAft>
                <a:spcPct val="0"/>
              </a:spcAft>
              <a:buClr>
                <a:schemeClr val="accent1"/>
              </a:buClr>
              <a:buFont typeface="Arial" charset="0"/>
              <a:buChar char="•"/>
            </a:pPr>
            <a:r>
              <a:rPr lang="en-US" dirty="0"/>
              <a:t>A developer can use this hooks to achieve things like initializing or cleaning up code, or refreshing state.</a:t>
            </a:r>
          </a:p>
          <a:p>
            <a:pPr marL="0" lvl="1" defTabSz="457189" fontAlgn="base">
              <a:spcBef>
                <a:spcPts val="600"/>
              </a:spcBef>
              <a:spcAft>
                <a:spcPct val="0"/>
              </a:spcAft>
              <a:buClr>
                <a:schemeClr val="accent1"/>
              </a:buClr>
            </a:pPr>
            <a:r>
              <a:rPr lang="en-US" altLang="en-US" dirty="0" err="1">
                <a:solidFill>
                  <a:schemeClr val="accent2">
                    <a:lumMod val="75000"/>
                  </a:schemeClr>
                </a:solidFill>
              </a:rPr>
              <a:t>ngOnChanges</a:t>
            </a:r>
            <a:r>
              <a:rPr lang="en-US" altLang="en-US"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dirty="0"/>
              <a:t>Used in pretty much any component that has an input.</a:t>
            </a:r>
          </a:p>
          <a:p>
            <a:pPr marL="228594" lvl="1" indent="-228594" defTabSz="457189" fontAlgn="base">
              <a:spcBef>
                <a:spcPts val="600"/>
              </a:spcBef>
              <a:spcAft>
                <a:spcPct val="0"/>
              </a:spcAft>
              <a:buClr>
                <a:schemeClr val="accent1"/>
              </a:buClr>
              <a:buFont typeface="Arial" charset="0"/>
              <a:buChar char="•"/>
            </a:pPr>
            <a:r>
              <a:rPr lang="en-US" altLang="en-US" dirty="0"/>
              <a:t>Called whenever an input value changes</a:t>
            </a:r>
          </a:p>
          <a:p>
            <a:pPr marL="228594" lvl="1" indent="-228594" defTabSz="457189" fontAlgn="base">
              <a:spcBef>
                <a:spcPts val="600"/>
              </a:spcBef>
              <a:spcAft>
                <a:spcPct val="0"/>
              </a:spcAft>
              <a:buClr>
                <a:schemeClr val="accent1"/>
              </a:buClr>
              <a:buFont typeface="Arial" charset="0"/>
              <a:buChar char="•"/>
            </a:pPr>
            <a:r>
              <a:rPr lang="en-US" altLang="en-US" dirty="0"/>
              <a:t>Is called the first time before </a:t>
            </a:r>
            <a:r>
              <a:rPr lang="en-US" altLang="en-US" dirty="0" err="1"/>
              <a:t>ngOnInit</a:t>
            </a:r>
            <a:endParaRPr lang="en-US" altLang="en-US" dirty="0"/>
          </a:p>
          <a:p>
            <a:pPr marL="0" lvl="1" defTabSz="457189" fontAlgn="base">
              <a:spcBef>
                <a:spcPts val="600"/>
              </a:spcBef>
              <a:spcAft>
                <a:spcPct val="0"/>
              </a:spcAft>
              <a:buClr>
                <a:schemeClr val="accent1"/>
              </a:buClr>
            </a:pPr>
            <a:r>
              <a:rPr lang="en-US" altLang="en-US" dirty="0" err="1">
                <a:solidFill>
                  <a:schemeClr val="accent2">
                    <a:lumMod val="75000"/>
                  </a:schemeClr>
                </a:solidFill>
              </a:rPr>
              <a:t>ngOnInit</a:t>
            </a:r>
            <a:r>
              <a:rPr lang="en-US" altLang="en-US"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dirty="0"/>
              <a:t>Used to initialize data in a component.</a:t>
            </a:r>
          </a:p>
          <a:p>
            <a:pPr marL="228594" lvl="1" indent="-228594" defTabSz="457189" fontAlgn="base">
              <a:spcBef>
                <a:spcPts val="600"/>
              </a:spcBef>
              <a:spcAft>
                <a:spcPct val="0"/>
              </a:spcAft>
              <a:buClr>
                <a:schemeClr val="accent1"/>
              </a:buClr>
              <a:buFont typeface="Arial" charset="0"/>
              <a:buChar char="•"/>
            </a:pPr>
            <a:r>
              <a:rPr lang="en-US" altLang="en-US" dirty="0"/>
              <a:t>Called after input values are set when a component is initialized.</a:t>
            </a:r>
          </a:p>
          <a:p>
            <a:pPr marL="228594" lvl="1" indent="-228594" defTabSz="457189" fontAlgn="base">
              <a:spcBef>
                <a:spcPts val="600"/>
              </a:spcBef>
              <a:spcAft>
                <a:spcPct val="0"/>
              </a:spcAft>
              <a:buClr>
                <a:schemeClr val="accent1"/>
              </a:buClr>
              <a:buFont typeface="Arial" charset="0"/>
              <a:buChar char="•"/>
            </a:pPr>
            <a:r>
              <a:rPr lang="en-US" altLang="en-US" dirty="0"/>
              <a:t>Added to every component by default by the Angular CLI.</a:t>
            </a:r>
          </a:p>
          <a:p>
            <a:pPr marL="228594" lvl="1" indent="-228594" defTabSz="457189" fontAlgn="base">
              <a:spcBef>
                <a:spcPts val="600"/>
              </a:spcBef>
              <a:spcAft>
                <a:spcPct val="0"/>
              </a:spcAft>
              <a:buClr>
                <a:schemeClr val="accent1"/>
              </a:buClr>
              <a:buFont typeface="Arial" charset="0"/>
              <a:buChar char="•"/>
            </a:pPr>
            <a:r>
              <a:rPr lang="en-US" altLang="en-US" dirty="0"/>
              <a:t>Called only once</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0955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 Life Cycle Hooks (Contd.,)</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417141"/>
          </a:xfrm>
          <a:prstGeom prst="rect">
            <a:avLst/>
          </a:prstGeom>
        </p:spPr>
        <p:txBody>
          <a:bodyPr wrap="square">
            <a:spAutoFit/>
          </a:bodyPr>
          <a:lstStyle/>
          <a:p>
            <a:pPr marL="0" lvl="1" defTabSz="457189" fontAlgn="base">
              <a:spcBef>
                <a:spcPts val="600"/>
              </a:spcBef>
              <a:spcAft>
                <a:spcPct val="0"/>
              </a:spcAft>
              <a:buClr>
                <a:schemeClr val="accent1"/>
              </a:buClr>
            </a:pPr>
            <a:r>
              <a:rPr lang="en-US" altLang="en-US" sz="1400" dirty="0" err="1">
                <a:solidFill>
                  <a:schemeClr val="accent2">
                    <a:lumMod val="75000"/>
                  </a:schemeClr>
                </a:solidFill>
              </a:rPr>
              <a:t>ngDoCheck</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during all change detection runs</a:t>
            </a:r>
          </a:p>
          <a:p>
            <a:pPr marL="228594" lvl="1" indent="-228594" defTabSz="457189" fontAlgn="base">
              <a:spcBef>
                <a:spcPts val="600"/>
              </a:spcBef>
              <a:spcAft>
                <a:spcPct val="0"/>
              </a:spcAft>
              <a:buClr>
                <a:schemeClr val="accent1"/>
              </a:buClr>
              <a:buFont typeface="Arial" charset="0"/>
              <a:buChar char="•"/>
            </a:pPr>
            <a:r>
              <a:rPr lang="en-US" altLang="en-US" sz="1400" dirty="0"/>
              <a:t>A run through the view by Angular to update/detect changes</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ngAfterContentInit</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after first </a:t>
            </a:r>
            <a:r>
              <a:rPr lang="en-US" altLang="en-US" sz="1400" dirty="0" err="1"/>
              <a:t>ngDoCheck</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the first run through of initializing content</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ngAfterContentChecked</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every </a:t>
            </a:r>
            <a:r>
              <a:rPr lang="en-US" altLang="en-US" sz="1400" dirty="0" err="1"/>
              <a:t>ngDoCheck</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Waits till after </a:t>
            </a:r>
            <a:r>
              <a:rPr lang="en-US" altLang="en-US" sz="1400" dirty="0" err="1"/>
              <a:t>ngAfterContentInit</a:t>
            </a:r>
            <a:r>
              <a:rPr lang="en-US" altLang="en-US" sz="1400" dirty="0"/>
              <a:t>() on first run through</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ngAfterViewInit</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Angular initializes component and child component content.</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after view is initialized</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ngAfterViewChecked</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all the content is initialized and checked. (Component and child components).</a:t>
            </a:r>
          </a:p>
          <a:p>
            <a:pPr marL="228594" lvl="1" indent="-228594" defTabSz="457189" fontAlgn="base">
              <a:spcBef>
                <a:spcPts val="600"/>
              </a:spcBef>
              <a:spcAft>
                <a:spcPct val="0"/>
              </a:spcAft>
              <a:buClr>
                <a:schemeClr val="accent1"/>
              </a:buClr>
              <a:buFont typeface="Arial" charset="0"/>
              <a:buChar char="•"/>
            </a:pPr>
            <a:r>
              <a:rPr lang="en-US" altLang="en-US" sz="1400" dirty="0"/>
              <a:t>First call is after </a:t>
            </a:r>
            <a:r>
              <a:rPr lang="en-US" altLang="en-US" sz="1400" dirty="0" err="1"/>
              <a:t>ngAfterViewInit</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every </a:t>
            </a:r>
            <a:r>
              <a:rPr lang="en-US" altLang="en-US" sz="1400" dirty="0" err="1"/>
              <a:t>ngAfterContentChecked</a:t>
            </a:r>
            <a:r>
              <a:rPr lang="en-US" altLang="en-US" sz="1400" dirty="0"/>
              <a:t>() call is completed</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ngOnDestroy</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Used to clean up any necessary code when a component is removed from the DOM.</a:t>
            </a:r>
          </a:p>
          <a:p>
            <a:pPr marL="228594" lvl="1" indent="-228594" defTabSz="457189" fontAlgn="base">
              <a:spcBef>
                <a:spcPts val="600"/>
              </a:spcBef>
              <a:spcAft>
                <a:spcPct val="0"/>
              </a:spcAft>
              <a:buClr>
                <a:schemeClr val="accent1"/>
              </a:buClr>
              <a:buFont typeface="Arial" charset="0"/>
              <a:buChar char="•"/>
            </a:pPr>
            <a:r>
              <a:rPr lang="en-US" altLang="en-US" sz="1400" dirty="0"/>
              <a:t>Fairly often used to unsubscribe from things like services.</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just before component is removed from the DOM.</a:t>
            </a:r>
          </a:p>
          <a:p>
            <a:pPr marL="228594" indent="-228594" defTabSz="457189" fontAlgn="base">
              <a:spcBef>
                <a:spcPts val="600"/>
              </a:spcBef>
              <a:spcAft>
                <a:spcPct val="0"/>
              </a:spcAft>
              <a:buClr>
                <a:schemeClr val="accent1"/>
              </a:buClr>
              <a:buFont typeface="Arial" charset="0"/>
              <a:buChar char="•"/>
            </a:pPr>
            <a:endParaRPr lang="en-US" sz="1400" dirty="0"/>
          </a:p>
          <a:p>
            <a:pPr marL="228594" indent="-228594" defTabSz="457189" fontAlgn="base">
              <a:spcBef>
                <a:spcPts val="600"/>
              </a:spcBef>
              <a:spcAft>
                <a:spcPct val="0"/>
              </a:spcAft>
              <a:buClr>
                <a:schemeClr val="accent1"/>
              </a:buClr>
              <a:buFont typeface="Arial" charset="0"/>
              <a:buChar char="•"/>
            </a:pPr>
            <a:endParaRPr lang="en-US" sz="11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Pipes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001643"/>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 pipe is a function that takes a specific input and returns a transformation of it. This transformation may be as simple as applying a format (like in creating a string from a date) or as complex as filtering the input. They may also receive parameters so to know how to format or filter that input.</a:t>
            </a:r>
          </a:p>
          <a:p>
            <a:pPr marL="228594" lvl="1" indent="-228594" defTabSz="457189" fontAlgn="base">
              <a:spcBef>
                <a:spcPts val="600"/>
              </a:spcBef>
              <a:spcAft>
                <a:spcPct val="0"/>
              </a:spcAft>
              <a:buClr>
                <a:schemeClr val="accent1"/>
              </a:buClr>
              <a:buFont typeface="Arial" charset="0"/>
              <a:buChar char="•"/>
            </a:pPr>
            <a:r>
              <a:rPr lang="en-US" dirty="0"/>
              <a:t>The way to use them is by adding a pipe character (“|”) next to the value to transform, and then writing the pipe’s name and parameters if needed. A simple built in pipe is “date”, and is used like this:</a:t>
            </a:r>
          </a:p>
          <a:p>
            <a:pPr marL="228594" lvl="1" indent="-228594" defTabSz="457189" fontAlgn="base">
              <a:spcBef>
                <a:spcPts val="600"/>
              </a:spcBef>
              <a:spcAft>
                <a:spcPct val="0"/>
              </a:spcAft>
              <a:buClr>
                <a:schemeClr val="accent1"/>
              </a:buClr>
              <a:buFont typeface="Arial" charset="0"/>
              <a:buChar char="•"/>
            </a:pPr>
            <a:r>
              <a:rPr lang="en-US" dirty="0"/>
              <a:t>&lt;p&gt;{{ person.name | uppercase }} was born on {{ </a:t>
            </a:r>
            <a:r>
              <a:rPr lang="en-US" dirty="0" err="1"/>
              <a:t>person.dateOfBirth</a:t>
            </a:r>
            <a:r>
              <a:rPr lang="en-US" dirty="0"/>
              <a:t> | date: ‘</a:t>
            </a:r>
            <a:r>
              <a:rPr lang="en-US" dirty="0" err="1"/>
              <a:t>shortDate</a:t>
            </a:r>
            <a:r>
              <a:rPr lang="en-US" dirty="0"/>
              <a:t>’}} &lt;p&gt;</a:t>
            </a:r>
          </a:p>
          <a:p>
            <a:pPr marL="228594" lvl="1" indent="-228594" defTabSz="457189" fontAlgn="base">
              <a:spcBef>
                <a:spcPts val="600"/>
              </a:spcBef>
              <a:spcAft>
                <a:spcPct val="0"/>
              </a:spcAft>
              <a:buClr>
                <a:schemeClr val="accent1"/>
              </a:buClr>
              <a:buFont typeface="Arial" charset="0"/>
              <a:buChar char="•"/>
            </a:pPr>
            <a:r>
              <a:rPr lang="en-US" dirty="0"/>
              <a:t>Here, uppercase transform the person’s name to all upper cases, and </a:t>
            </a:r>
            <a:r>
              <a:rPr lang="en-US" dirty="0" err="1"/>
              <a:t>datetransforms</a:t>
            </a:r>
            <a:r>
              <a:rPr lang="en-US" dirty="0"/>
              <a:t> the date of birth to a string giving it the format specified by the associated parameter.</a:t>
            </a:r>
          </a:p>
          <a:p>
            <a:pPr marL="228594" lvl="1" indent="-228594" defTabSz="457189" fontAlgn="base">
              <a:spcBef>
                <a:spcPts val="600"/>
              </a:spcBef>
              <a:spcAft>
                <a:spcPct val="0"/>
              </a:spcAft>
              <a:buClr>
                <a:schemeClr val="accent1"/>
              </a:buClr>
              <a:buFont typeface="Arial" charset="0"/>
              <a:buChar char="•"/>
            </a:pPr>
            <a:r>
              <a:rPr lang="en-US" dirty="0"/>
              <a:t>Pipes can be chained {{ </a:t>
            </a:r>
            <a:r>
              <a:rPr lang="en-US" dirty="0" err="1"/>
              <a:t>person.dateOfBirth</a:t>
            </a:r>
            <a:r>
              <a:rPr lang="en-US" dirty="0"/>
              <a:t> | date: ‘</a:t>
            </a:r>
            <a:r>
              <a:rPr lang="en-US" dirty="0" err="1"/>
              <a:t>shortDate</a:t>
            </a:r>
            <a:r>
              <a:rPr lang="en-US" dirty="0"/>
              <a:t>’ | uppercase }} and custom pipes can be created as easily as a simple function.</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70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 Interaction with Inputs &amp; Outputs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3554819"/>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Binding and referencing elements inside a component is quite easy. Directives and templating helps do so with very little effort. </a:t>
            </a:r>
          </a:p>
          <a:p>
            <a:pPr marL="228594" lvl="1" indent="-228594" defTabSz="457189" fontAlgn="base">
              <a:spcBef>
                <a:spcPts val="600"/>
              </a:spcBef>
              <a:spcAft>
                <a:spcPct val="0"/>
              </a:spcAft>
              <a:buClr>
                <a:schemeClr val="accent1"/>
              </a:buClr>
              <a:buFont typeface="Arial" charset="0"/>
              <a:buChar char="•"/>
            </a:pPr>
            <a:r>
              <a:rPr lang="en-US" dirty="0"/>
              <a:t>the components need to communicate with each other and react according to the stimulus. This can be achieved by using input and output elements, declared by adding the @Input() or @Output() decorators before a component’s property (for inputs) or event emitters (for outputs), or alternatively at the @Component() decorator.</a:t>
            </a:r>
          </a:p>
          <a:p>
            <a:pPr marL="228594" lvl="1" indent="-228594" defTabSz="457189" fontAlgn="base">
              <a:spcBef>
                <a:spcPts val="600"/>
              </a:spcBef>
              <a:spcAft>
                <a:spcPct val="0"/>
              </a:spcAft>
              <a:buClr>
                <a:schemeClr val="accent1"/>
              </a:buClr>
              <a:buFont typeface="Arial" charset="0"/>
              <a:buChar char="•"/>
            </a:pPr>
            <a:r>
              <a:rPr lang="en-US" dirty="0"/>
              <a:t>Once a property has been decorated with @Input, or an event emitter with @Output, it can be referenced and bind by the component’s parent component.</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37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Modules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4524315"/>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applications are composed of modules. Modules contain </a:t>
            </a:r>
            <a:r>
              <a:rPr lang="en-US" dirty="0" err="1"/>
              <a:t>Angular’s</a:t>
            </a:r>
            <a:r>
              <a:rPr lang="en-US" dirty="0"/>
              <a:t> objects (components, directives and pipes) and also our own app’s objects. The binding points between modules are the imports and exports.</a:t>
            </a:r>
          </a:p>
          <a:p>
            <a:pPr marL="228594" lvl="1" indent="-228594" defTabSz="457189" fontAlgn="base">
              <a:spcBef>
                <a:spcPts val="600"/>
              </a:spcBef>
              <a:spcAft>
                <a:spcPct val="0"/>
              </a:spcAft>
              <a:buClr>
                <a:schemeClr val="accent1"/>
              </a:buClr>
              <a:buFont typeface="Arial" charset="0"/>
              <a:buChar char="•"/>
            </a:pPr>
            <a:r>
              <a:rPr lang="en-US" dirty="0"/>
              <a:t>Technically, a module is a class with a decorator (@</a:t>
            </a:r>
            <a:r>
              <a:rPr lang="en-US" dirty="0" err="1"/>
              <a:t>NgModule</a:t>
            </a:r>
            <a:r>
              <a:rPr lang="en-US" dirty="0"/>
              <a:t>) that has the information of:</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components, directives and pipes belong to the module (declarations)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of those components, directives and pipes are allowed to be used by other modules (exports)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other existing modules will be used to accomplish tasks (imports)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provide services that are going to be used by inner objects</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34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Modules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555641"/>
          </a:xfrm>
          <a:prstGeom prst="rect">
            <a:avLst/>
          </a:prstGeom>
        </p:spPr>
        <p:txBody>
          <a:bodyPr wrap="square">
            <a:spAutoFit/>
          </a:bodyPr>
          <a:lstStyle/>
          <a:p>
            <a:pPr marL="0" lvl="1" defTabSz="457189" fontAlgn="base">
              <a:spcBef>
                <a:spcPts val="600"/>
              </a:spcBef>
              <a:spcAft>
                <a:spcPct val="0"/>
              </a:spcAft>
              <a:buClr>
                <a:schemeClr val="accent1"/>
              </a:buClr>
            </a:pPr>
            <a:r>
              <a:rPr lang="en-US" sz="1800" dirty="0">
                <a:solidFill>
                  <a:schemeClr val="accent2">
                    <a:lumMod val="75000"/>
                  </a:schemeClr>
                </a:solidFill>
              </a:rPr>
              <a:t>Root</a:t>
            </a:r>
          </a:p>
          <a:p>
            <a:pPr marL="228594" lvl="1" indent="-228594" defTabSz="457189" fontAlgn="base">
              <a:spcBef>
                <a:spcPts val="600"/>
              </a:spcBef>
              <a:spcAft>
                <a:spcPct val="0"/>
              </a:spcAft>
              <a:buClr>
                <a:schemeClr val="accent1"/>
              </a:buClr>
              <a:buFont typeface="Arial" charset="0"/>
              <a:buChar char="•"/>
            </a:pPr>
            <a:r>
              <a:rPr lang="en-US" sz="1800" dirty="0"/>
              <a:t>Every Angular app has a root module class. By convention it’s a class called </a:t>
            </a:r>
            <a:r>
              <a:rPr lang="en-US" sz="1800" dirty="0" err="1"/>
              <a:t>AppModule</a:t>
            </a:r>
            <a:r>
              <a:rPr lang="en-US" sz="1800" dirty="0"/>
              <a:t> in a file named </a:t>
            </a:r>
            <a:r>
              <a:rPr lang="en-US" sz="1800" dirty="0" err="1"/>
              <a:t>app.module.ts</a:t>
            </a:r>
            <a:r>
              <a:rPr lang="en-US" sz="1800" dirty="0"/>
              <a:t>. </a:t>
            </a:r>
          </a:p>
          <a:p>
            <a:pPr marL="228594" lvl="1" indent="-228594" defTabSz="457189" fontAlgn="base">
              <a:spcBef>
                <a:spcPts val="600"/>
              </a:spcBef>
              <a:spcAft>
                <a:spcPct val="0"/>
              </a:spcAft>
              <a:buClr>
                <a:schemeClr val="accent1"/>
              </a:buClr>
              <a:buFont typeface="Arial" charset="0"/>
              <a:buChar char="•"/>
            </a:pPr>
            <a:r>
              <a:rPr lang="en-US" sz="1800" dirty="0"/>
              <a:t>This module will be bootstrapped at the applications entry point and launch the whole angular application.</a:t>
            </a:r>
          </a:p>
          <a:p>
            <a:pPr marL="0" lvl="1" defTabSz="457189" fontAlgn="base">
              <a:spcBef>
                <a:spcPts val="600"/>
              </a:spcBef>
              <a:spcAft>
                <a:spcPct val="0"/>
              </a:spcAft>
              <a:buClr>
                <a:schemeClr val="accent1"/>
              </a:buClr>
            </a:pPr>
            <a:r>
              <a:rPr lang="en-US" sz="1800" dirty="0">
                <a:solidFill>
                  <a:schemeClr val="accent2">
                    <a:lumMod val="75000"/>
                  </a:schemeClr>
                </a:solidFill>
              </a:rPr>
              <a:t>Core</a:t>
            </a:r>
          </a:p>
          <a:p>
            <a:pPr marL="228594" lvl="1" indent="-228594" defTabSz="457189" fontAlgn="base">
              <a:spcBef>
                <a:spcPts val="600"/>
              </a:spcBef>
              <a:spcAft>
                <a:spcPct val="0"/>
              </a:spcAft>
              <a:buClr>
                <a:schemeClr val="accent1"/>
              </a:buClr>
              <a:buFont typeface="Arial" charset="0"/>
              <a:buChar char="•"/>
            </a:pPr>
            <a:r>
              <a:rPr lang="en-US" sz="1800" dirty="0"/>
              <a:t>A core module usually only holds providers for singleton services that need to be imported only once, when the application starts. It should be imported by the root module and never again. </a:t>
            </a:r>
          </a:p>
          <a:p>
            <a:pPr marL="0" lvl="1" defTabSz="457189" fontAlgn="base">
              <a:spcBef>
                <a:spcPts val="600"/>
              </a:spcBef>
              <a:spcAft>
                <a:spcPct val="0"/>
              </a:spcAft>
              <a:buClr>
                <a:schemeClr val="accent1"/>
              </a:buClr>
            </a:pPr>
            <a:r>
              <a:rPr lang="en-US" sz="1800" dirty="0">
                <a:solidFill>
                  <a:schemeClr val="accent2">
                    <a:lumMod val="75000"/>
                  </a:schemeClr>
                </a:solidFill>
              </a:rPr>
              <a:t>Shared</a:t>
            </a:r>
          </a:p>
          <a:p>
            <a:pPr marL="228594" lvl="1" indent="-228594" defTabSz="457189" fontAlgn="base">
              <a:spcBef>
                <a:spcPts val="600"/>
              </a:spcBef>
              <a:spcAft>
                <a:spcPct val="0"/>
              </a:spcAft>
              <a:buClr>
                <a:schemeClr val="accent1"/>
              </a:buClr>
              <a:buFont typeface="Arial" charset="0"/>
              <a:buChar char="•"/>
            </a:pPr>
            <a:r>
              <a:rPr lang="en-US" sz="1800" dirty="0"/>
              <a:t>A shared module simply holds the common components, directives, and pipes and share them with the modules that need them. </a:t>
            </a:r>
          </a:p>
          <a:p>
            <a:pPr marL="228594" lvl="1" indent="-228594" defTabSz="457189" fontAlgn="base">
              <a:spcBef>
                <a:spcPts val="600"/>
              </a:spcBef>
              <a:spcAft>
                <a:spcPct val="0"/>
              </a:spcAft>
              <a:buClr>
                <a:schemeClr val="accent1"/>
              </a:buClr>
              <a:buFont typeface="Arial" charset="0"/>
              <a:buChar char="•"/>
            </a:pPr>
            <a:r>
              <a:rPr lang="en-US" sz="1800" dirty="0"/>
              <a:t>Typical objects in them may be formatting pipes, common directives, or even just other module’s elements, because it’s easier to import those in a single module and then re-export only the components that we actually use, while the rest of the modules import only the shared module.</a:t>
            </a:r>
          </a:p>
          <a:p>
            <a:pPr marL="228594" lvl="1" indent="-228594" defTabSz="457189" fontAlgn="base">
              <a:spcBef>
                <a:spcPts val="600"/>
              </a:spcBef>
              <a:spcAft>
                <a:spcPct val="0"/>
              </a:spcAft>
              <a:buClr>
                <a:schemeClr val="accent1"/>
              </a:buClr>
              <a:buFont typeface="Arial" charset="0"/>
              <a:buChar char="•"/>
            </a:pPr>
            <a:r>
              <a:rPr lang="en-US" sz="1800" dirty="0"/>
              <a:t>This module should not have providers.</a:t>
            </a:r>
          </a:p>
          <a:p>
            <a:pPr marL="0" lvl="1" defTabSz="457189" fontAlgn="base">
              <a:spcBef>
                <a:spcPts val="600"/>
              </a:spcBef>
              <a:spcAft>
                <a:spcPct val="0"/>
              </a:spcAft>
              <a:buClr>
                <a:schemeClr val="accent1"/>
              </a:buClr>
            </a:pPr>
            <a:r>
              <a:rPr lang="en-US" sz="1800" dirty="0">
                <a:solidFill>
                  <a:schemeClr val="accent2">
                    <a:lumMod val="75000"/>
                  </a:schemeClr>
                </a:solidFill>
              </a:rPr>
              <a:t>Feature</a:t>
            </a:r>
          </a:p>
          <a:p>
            <a:pPr marL="228594" lvl="1" indent="-228594" defTabSz="457189" fontAlgn="base">
              <a:spcBef>
                <a:spcPts val="600"/>
              </a:spcBef>
              <a:spcAft>
                <a:spcPct val="0"/>
              </a:spcAft>
              <a:buClr>
                <a:schemeClr val="accent1"/>
              </a:buClr>
              <a:buFont typeface="Arial" charset="0"/>
              <a:buChar char="•"/>
            </a:pPr>
            <a:r>
              <a:rPr lang="en-US" sz="1800" dirty="0"/>
              <a:t>A feature module delivers a cohesive set of functionality focused on an application business domain, a user workflow, a very specific reusable action (http, routing), or a collection of related utilities. </a:t>
            </a:r>
          </a:p>
          <a:p>
            <a:pPr marL="228594" lvl="1" indent="-228594" defTabSz="457189" fontAlgn="base">
              <a:spcBef>
                <a:spcPts val="600"/>
              </a:spcBef>
              <a:spcAft>
                <a:spcPct val="0"/>
              </a:spcAft>
              <a:buClr>
                <a:schemeClr val="accent1"/>
              </a:buClr>
              <a:buFont typeface="Arial" charset="0"/>
              <a:buChar char="•"/>
            </a:pPr>
            <a:r>
              <a:rPr lang="en-US" sz="1800" dirty="0"/>
              <a:t>Basically, it’s just a module like any other, but focused on a specific feature of the application. They exist solely to keep high cohesive functionality together and encapsulate it for the rest of the app to use as a black box.</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182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Router</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7063472"/>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The Angular 6 router is an essential element of the Angular framework.</a:t>
            </a:r>
          </a:p>
          <a:p>
            <a:pPr marL="228594" lvl="1" indent="-228594" defTabSz="457189" fontAlgn="base">
              <a:spcBef>
                <a:spcPts val="600"/>
              </a:spcBef>
              <a:spcAft>
                <a:spcPct val="0"/>
              </a:spcAft>
              <a:buClr>
                <a:schemeClr val="accent1"/>
              </a:buClr>
              <a:buFont typeface="Arial" charset="0"/>
              <a:buChar char="•"/>
            </a:pPr>
            <a:r>
              <a:rPr lang="en-US" dirty="0"/>
              <a:t>It allows developers to build Single Page Applications or SPAs with multiple components and allow client side navigation and routing between the various components. </a:t>
            </a:r>
          </a:p>
          <a:p>
            <a:pPr marL="228594" lvl="1" indent="-228594" defTabSz="457189" fontAlgn="base">
              <a:spcBef>
                <a:spcPts val="600"/>
              </a:spcBef>
              <a:spcAft>
                <a:spcPct val="0"/>
              </a:spcAft>
              <a:buClr>
                <a:schemeClr val="accent1"/>
              </a:buClr>
              <a:buFont typeface="Arial" charset="0"/>
              <a:buChar char="•"/>
            </a:pPr>
            <a:r>
              <a:rPr lang="en-US" dirty="0"/>
              <a:t>One can use the browser's URL to navigate between Angular components in the same way you can use the usual server side navigation.</a:t>
            </a:r>
          </a:p>
          <a:p>
            <a:pPr marL="228594" lvl="1" indent="-228594" defTabSz="457189" fontAlgn="base">
              <a:spcBef>
                <a:spcPts val="600"/>
              </a:spcBef>
              <a:spcAft>
                <a:spcPct val="0"/>
              </a:spcAft>
              <a:buClr>
                <a:schemeClr val="accent1"/>
              </a:buClr>
              <a:buFont typeface="Arial" charset="0"/>
              <a:buChar char="•"/>
            </a:pPr>
            <a:r>
              <a:rPr lang="en-US" altLang="en-US" dirty="0">
                <a:latin typeface="medium-content-serif-font"/>
              </a:rPr>
              <a:t>To tell the paths and destinations to your browser, you need to import the </a:t>
            </a:r>
            <a:r>
              <a:rPr lang="en-US" altLang="en-US" sz="1800" dirty="0" err="1">
                <a:latin typeface="Menlo"/>
              </a:rPr>
              <a:t>RouterModule</a:t>
            </a:r>
            <a:r>
              <a:rPr lang="en-US" altLang="en-US" dirty="0">
                <a:latin typeface="medium-content-serif-font"/>
              </a:rPr>
              <a:t> and </a:t>
            </a:r>
            <a:r>
              <a:rPr lang="en-US" altLang="en-US" sz="1800" dirty="0">
                <a:latin typeface="Menlo"/>
              </a:rPr>
              <a:t>Routes</a:t>
            </a:r>
            <a:r>
              <a:rPr lang="en-US" altLang="en-US" dirty="0">
                <a:latin typeface="medium-content-serif-font"/>
              </a:rPr>
              <a:t> from </a:t>
            </a:r>
            <a:r>
              <a:rPr lang="en-US" altLang="en-US" sz="1800" dirty="0">
                <a:latin typeface="Menlo"/>
              </a:rPr>
              <a:t>@angular/router</a:t>
            </a:r>
            <a:r>
              <a:rPr lang="en-US" altLang="en-US" dirty="0">
                <a:latin typeface="medium-content-serif-font"/>
              </a:rPr>
              <a:t> into your </a:t>
            </a:r>
            <a:r>
              <a:rPr lang="en-US" altLang="en-US" sz="1800" dirty="0" err="1">
                <a:latin typeface="Menlo"/>
              </a:rPr>
              <a:t>app.module.ts</a:t>
            </a:r>
            <a:r>
              <a:rPr lang="en-US" altLang="en-US" dirty="0" err="1">
                <a:latin typeface="medium-content-serif-font"/>
              </a:rPr>
              <a:t>file</a:t>
            </a:r>
            <a:r>
              <a:rPr lang="en-US" altLang="en-US" dirty="0">
                <a:latin typeface="medium-content-serif-font"/>
              </a:rPr>
              <a:t>.</a:t>
            </a:r>
            <a:r>
              <a:rPr lang="en-US" altLang="en-US" sz="1050" dirty="0"/>
              <a:t> </a:t>
            </a:r>
            <a:endParaRPr lang="en-US" altLang="en-US" sz="2800" dirty="0">
              <a:latin typeface="Arial" panose="020B0604020202020204" pitchFamily="34" charset="0"/>
            </a:endParaRPr>
          </a:p>
          <a:p>
            <a:pPr marL="228594" lvl="1" indent="-228594" defTabSz="457189" fontAlgn="base">
              <a:spcBef>
                <a:spcPts val="600"/>
              </a:spcBef>
              <a:spcAft>
                <a:spcPct val="0"/>
              </a:spcAft>
              <a:buClr>
                <a:schemeClr val="accent1"/>
              </a:buClr>
              <a:buFont typeface="Arial" charset="0"/>
              <a:buChar char="•"/>
            </a:pPr>
            <a:r>
              <a:rPr lang="en-US" dirty="0">
                <a:latin typeface="medium-content-serif-font"/>
              </a:rPr>
              <a:t>When a user navigates to a page, Angular Router performs the following steps in order:</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reads the browser URL the user wants to navigate to</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applies a URL redirect (if one is defined)</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figures out which router state corresponds to the URL</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runs the guards that are defined in the router state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resolves the required data for the router state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activates the Angular components to display the page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manages navigation and repeats the steps above when a new page is requested.</a:t>
            </a:r>
          </a:p>
          <a:p>
            <a:pPr marL="228594" lvl="1" indent="-228594" defTabSz="457189" fontAlgn="base">
              <a:spcBef>
                <a:spcPts val="600"/>
              </a:spcBef>
              <a:spcAft>
                <a:spcPct val="0"/>
              </a:spcAft>
              <a:buClr>
                <a:schemeClr val="accent1"/>
              </a:buClr>
              <a:buFont typeface="Arial" charset="0"/>
              <a:buChar char="•"/>
            </a:pPr>
            <a:endParaRPr lang="en-US" dirty="0"/>
          </a:p>
          <a:p>
            <a:pPr marL="228594" lvl="1" indent="-228594" defTabSz="457189" fontAlgn="base">
              <a:spcBef>
                <a:spcPts val="600"/>
              </a:spcBef>
              <a:spcAft>
                <a:spcPct val="0"/>
              </a:spcAft>
              <a:buClr>
                <a:schemeClr val="accent1"/>
              </a:buClr>
              <a:buFont typeface="Arial" charset="0"/>
              <a:buChar char="•"/>
            </a:pPr>
            <a:endParaRPr lang="en-US"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B149761-0439-4116-B80C-D89B819111C6}"/>
              </a:ext>
            </a:extLst>
          </p:cNvPr>
          <p:cNvSpPr>
            <a:spLocks noChangeArrowheads="1"/>
          </p:cNvSpPr>
          <p:nvPr/>
        </p:nvSpPr>
        <p:spPr bwMode="auto">
          <a:xfrm>
            <a:off x="0" y="-138499"/>
            <a:ext cx="257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57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SPA Vs MPA</a:t>
            </a:r>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5262979"/>
          </a:xfrm>
          <a:prstGeom prst="rect">
            <a:avLst/>
          </a:prstGeom>
        </p:spPr>
        <p:txBody>
          <a:bodyPr wrap="square">
            <a:spAutoFit/>
          </a:bodyPr>
          <a:lstStyle/>
          <a:p>
            <a:r>
              <a:rPr lang="en-US" dirty="0">
                <a:solidFill>
                  <a:schemeClr val="accent2">
                    <a:lumMod val="75000"/>
                  </a:schemeClr>
                </a:solidFill>
                <a:latin typeface="medium-content-serif-font"/>
              </a:rPr>
              <a:t>SPA advantages over MPA:</a:t>
            </a:r>
          </a:p>
          <a:p>
            <a:endParaRPr lang="en-US" dirty="0">
              <a:latin typeface="medium-content-serif-font"/>
            </a:endParaRPr>
          </a:p>
          <a:p>
            <a:pPr>
              <a:buFont typeface="Arial" panose="020B0604020202020204" pitchFamily="34" charset="0"/>
              <a:buChar char="•"/>
            </a:pPr>
            <a:r>
              <a:rPr lang="en-US" dirty="0">
                <a:latin typeface="medium-content-serif-font"/>
              </a:rPr>
              <a:t>Faster </a:t>
            </a:r>
            <a:r>
              <a:rPr lang="en-US" dirty="0" err="1">
                <a:latin typeface="medium-content-serif-font"/>
              </a:rPr>
              <a:t>naviagtion</a:t>
            </a:r>
            <a:endParaRPr lang="en-US" dirty="0">
              <a:latin typeface="medium-content-serif-font"/>
            </a:endParaRPr>
          </a:p>
          <a:p>
            <a:pPr>
              <a:buFont typeface="Arial" panose="020B0604020202020204" pitchFamily="34" charset="0"/>
              <a:buChar char="•"/>
            </a:pPr>
            <a:r>
              <a:rPr lang="en-US" dirty="0">
                <a:latin typeface="medium-content-serif-font"/>
              </a:rPr>
              <a:t>Improved user experience</a:t>
            </a:r>
          </a:p>
          <a:p>
            <a:pPr>
              <a:buFont typeface="Arial" panose="020B0604020202020204" pitchFamily="34" charset="0"/>
              <a:buChar char="•"/>
            </a:pPr>
            <a:r>
              <a:rPr lang="en-US" dirty="0">
                <a:latin typeface="medium-content-serif-font"/>
              </a:rPr>
              <a:t>Decoupling of front-end and back-end development</a:t>
            </a:r>
          </a:p>
          <a:p>
            <a:endParaRPr lang="en-US" dirty="0">
              <a:latin typeface="medium-content-serif-font"/>
            </a:endParaRPr>
          </a:p>
          <a:p>
            <a:r>
              <a:rPr lang="en-US" dirty="0">
                <a:solidFill>
                  <a:schemeClr val="accent2">
                    <a:lumMod val="75000"/>
                  </a:schemeClr>
                </a:solidFill>
                <a:latin typeface="medium-content-serif-font"/>
              </a:rPr>
              <a:t>SPA disadvantages to MPA:</a:t>
            </a:r>
          </a:p>
          <a:p>
            <a:endParaRPr lang="en-US" dirty="0">
              <a:solidFill>
                <a:schemeClr val="accent2">
                  <a:lumMod val="75000"/>
                </a:schemeClr>
              </a:solidFill>
              <a:latin typeface="medium-content-serif-font"/>
            </a:endParaRPr>
          </a:p>
          <a:p>
            <a:pPr>
              <a:buFont typeface="Arial" panose="020B0604020202020204" pitchFamily="34" charset="0"/>
              <a:buChar char="•"/>
            </a:pPr>
            <a:r>
              <a:rPr lang="en-US" dirty="0">
                <a:latin typeface="medium-content-serif-font"/>
              </a:rPr>
              <a:t>The whole application has to be loaded before start.</a:t>
            </a:r>
          </a:p>
          <a:p>
            <a:pPr>
              <a:buFont typeface="Arial" panose="020B0604020202020204" pitchFamily="34" charset="0"/>
              <a:buChar char="•"/>
            </a:pPr>
            <a:r>
              <a:rPr lang="en-US" dirty="0">
                <a:latin typeface="medium-content-serif-font"/>
              </a:rPr>
              <a:t>UI code is not compiled, so it’s harder to debug and it’s exposed to potential malicious user</a:t>
            </a:r>
          </a:p>
          <a:p>
            <a:pPr>
              <a:buFont typeface="Arial" panose="020B0604020202020204" pitchFamily="34" charset="0"/>
              <a:buChar char="•"/>
            </a:pPr>
            <a:r>
              <a:rPr lang="en-US" dirty="0">
                <a:latin typeface="medium-content-serif-font"/>
              </a:rPr>
              <a:t>SEO (search engine optimization) implications; since your pages are built in the browser, the search engine crawler will see a different version of the page than that of your users</a:t>
            </a:r>
            <a:endParaRPr lang="en-US" b="0" i="0" dirty="0">
              <a:effectLst/>
              <a:latin typeface="medium-content-serif-font"/>
            </a:endParaRPr>
          </a:p>
        </p:txBody>
      </p:sp>
    </p:spTree>
    <p:extLst>
      <p:ext uri="{BB962C8B-B14F-4D97-AF65-F5344CB8AC3E}">
        <p14:creationId xmlns:p14="http://schemas.microsoft.com/office/powerpoint/2010/main" val="409104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Router</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30" name="Picture 2" descr="https://cdn-images-1.medium.com/max/1200/1*OcgFiHwJOYXuxpRAah1zkQ.png">
            <a:extLst>
              <a:ext uri="{FF2B5EF4-FFF2-40B4-BE49-F238E27FC236}">
                <a16:creationId xmlns:a16="http://schemas.microsoft.com/office/drawing/2014/main" id="{0AD0C734-99B9-4BE4-91BC-0290051EB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699534"/>
            <a:ext cx="4395787" cy="36438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4C0782-2982-4A97-8CC5-215CED1EABA7}"/>
              </a:ext>
            </a:extLst>
          </p:cNvPr>
          <p:cNvSpPr/>
          <p:nvPr/>
        </p:nvSpPr>
        <p:spPr>
          <a:xfrm>
            <a:off x="304930" y="797511"/>
            <a:ext cx="7162670" cy="5324535"/>
          </a:xfrm>
          <a:prstGeom prst="rect">
            <a:avLst/>
          </a:prstGeom>
        </p:spPr>
        <p:txBody>
          <a:bodyPr wrap="square">
            <a:spAutoFit/>
          </a:bodyPr>
          <a:lstStyle/>
          <a:p>
            <a:r>
              <a:rPr lang="en-US" sz="2000" dirty="0">
                <a:solidFill>
                  <a:srgbClr val="3A3A3A"/>
                </a:solidFill>
                <a:latin typeface="Roboto"/>
              </a:rPr>
              <a:t>To accomplish its tasks, Angular Router introduces the following terms and concepts:</a:t>
            </a:r>
          </a:p>
          <a:p>
            <a:pPr>
              <a:buFont typeface="Arial" panose="020B0604020202020204" pitchFamily="34" charset="0"/>
              <a:buChar char="•"/>
            </a:pPr>
            <a:r>
              <a:rPr lang="en-US" sz="2000" b="1" dirty="0">
                <a:solidFill>
                  <a:srgbClr val="3A3A3A"/>
                </a:solidFill>
                <a:latin typeface="Roboto"/>
              </a:rPr>
              <a:t>router service</a:t>
            </a:r>
            <a:r>
              <a:rPr lang="en-US" sz="2000" dirty="0">
                <a:solidFill>
                  <a:srgbClr val="3A3A3A"/>
                </a:solidFill>
                <a:latin typeface="Roboto"/>
              </a:rPr>
              <a:t>: the global Angular Router service in our application</a:t>
            </a:r>
          </a:p>
          <a:p>
            <a:pPr>
              <a:buFont typeface="Arial" panose="020B0604020202020204" pitchFamily="34" charset="0"/>
              <a:buChar char="•"/>
            </a:pPr>
            <a:r>
              <a:rPr lang="en-US" sz="2000" b="1" dirty="0">
                <a:solidFill>
                  <a:srgbClr val="3A3A3A"/>
                </a:solidFill>
                <a:latin typeface="Roboto"/>
              </a:rPr>
              <a:t>router configuration</a:t>
            </a:r>
            <a:r>
              <a:rPr lang="en-US" sz="2000" dirty="0">
                <a:solidFill>
                  <a:srgbClr val="3A3A3A"/>
                </a:solidFill>
                <a:latin typeface="Roboto"/>
              </a:rPr>
              <a:t>: definition of all possible router states our application can be in</a:t>
            </a:r>
          </a:p>
          <a:p>
            <a:pPr>
              <a:buFont typeface="Arial" panose="020B0604020202020204" pitchFamily="34" charset="0"/>
              <a:buChar char="•"/>
            </a:pPr>
            <a:r>
              <a:rPr lang="en-US" sz="2000" b="1" dirty="0">
                <a:solidFill>
                  <a:srgbClr val="3A3A3A"/>
                </a:solidFill>
                <a:latin typeface="Roboto"/>
              </a:rPr>
              <a:t>router state</a:t>
            </a:r>
            <a:r>
              <a:rPr lang="en-US" sz="2000" dirty="0">
                <a:solidFill>
                  <a:srgbClr val="3A3A3A"/>
                </a:solidFill>
                <a:latin typeface="Roboto"/>
              </a:rPr>
              <a:t>: the state of the router at some point in time, expressed as a tree of activated route snapshots</a:t>
            </a:r>
          </a:p>
          <a:p>
            <a:pPr>
              <a:buFont typeface="Arial" panose="020B0604020202020204" pitchFamily="34" charset="0"/>
              <a:buChar char="•"/>
            </a:pPr>
            <a:r>
              <a:rPr lang="en-US" sz="2000" b="1" dirty="0">
                <a:solidFill>
                  <a:srgbClr val="3A3A3A"/>
                </a:solidFill>
                <a:latin typeface="Roboto"/>
              </a:rPr>
              <a:t>activated route snapshot</a:t>
            </a:r>
            <a:r>
              <a:rPr lang="en-US" sz="2000" dirty="0">
                <a:solidFill>
                  <a:srgbClr val="3A3A3A"/>
                </a:solidFill>
                <a:latin typeface="Roboto"/>
              </a:rPr>
              <a:t>: provides access to the URL, parameters, and data for a router state node</a:t>
            </a:r>
          </a:p>
          <a:p>
            <a:r>
              <a:rPr lang="en-US" sz="2000" b="1" dirty="0"/>
              <a:t>guard</a:t>
            </a:r>
            <a:r>
              <a:rPr lang="en-US" sz="2000" dirty="0"/>
              <a:t>: script that runs when a route is loaded, activated or deactivated</a:t>
            </a:r>
          </a:p>
          <a:p>
            <a:r>
              <a:rPr lang="en-US" sz="2000" b="1" dirty="0"/>
              <a:t>resolver</a:t>
            </a:r>
            <a:r>
              <a:rPr lang="en-US" sz="2000" dirty="0"/>
              <a:t>: script that fetches data before the requested page is activated</a:t>
            </a:r>
          </a:p>
          <a:p>
            <a:r>
              <a:rPr lang="en-US" sz="2000" b="1" dirty="0"/>
              <a:t>router outlet</a:t>
            </a:r>
            <a:r>
              <a:rPr lang="en-US" sz="2000" dirty="0"/>
              <a:t>: location in the DOM where Angular Router can place activated components.</a:t>
            </a:r>
          </a:p>
          <a:p>
            <a:pPr>
              <a:buFont typeface="Arial" panose="020B0604020202020204" pitchFamily="34" charset="0"/>
              <a:buChar char="•"/>
            </a:pPr>
            <a:endParaRPr lang="en-US" sz="2000" b="0" i="0" dirty="0">
              <a:solidFill>
                <a:srgbClr val="3A3A3A"/>
              </a:solidFill>
              <a:effectLst/>
              <a:latin typeface="Roboto"/>
            </a:endParaRPr>
          </a:p>
        </p:txBody>
      </p:sp>
    </p:spTree>
    <p:extLst>
      <p:ext uri="{BB962C8B-B14F-4D97-AF65-F5344CB8AC3E}">
        <p14:creationId xmlns:p14="http://schemas.microsoft.com/office/powerpoint/2010/main" val="56965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Dependency Injection</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C48AC9D-A951-4573-A496-37C3581017A7}"/>
              </a:ext>
            </a:extLst>
          </p:cNvPr>
          <p:cNvSpPr/>
          <p:nvPr/>
        </p:nvSpPr>
        <p:spPr>
          <a:xfrm>
            <a:off x="228600" y="990600"/>
            <a:ext cx="10667935" cy="4616648"/>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has a whole framework for applying dependency injection (and can even be used by any JavaScript application, not Angular applications only). </a:t>
            </a:r>
          </a:p>
          <a:p>
            <a:pPr marL="228594" lvl="1" indent="-228594" defTabSz="457189" fontAlgn="base">
              <a:spcBef>
                <a:spcPts val="600"/>
              </a:spcBef>
              <a:spcAft>
                <a:spcPct val="0"/>
              </a:spcAft>
              <a:buClr>
                <a:schemeClr val="accent1"/>
              </a:buClr>
              <a:buFont typeface="Arial" charset="0"/>
              <a:buChar char="•"/>
            </a:pPr>
            <a:r>
              <a:rPr lang="en-US" dirty="0"/>
              <a:t>Most dependencies are services, and Angular uses dependency injection via the </a:t>
            </a:r>
            <a:r>
              <a:rPr lang="en-US" i="1" dirty="0"/>
              <a:t>injector</a:t>
            </a:r>
            <a:r>
              <a:rPr lang="en-US" dirty="0"/>
              <a:t> and </a:t>
            </a:r>
            <a:r>
              <a:rPr lang="en-US" i="1" dirty="0"/>
              <a:t>providers</a:t>
            </a:r>
            <a:r>
              <a:rPr lang="en-US" dirty="0"/>
              <a:t> to pass new components the services they need.</a:t>
            </a:r>
          </a:p>
          <a:p>
            <a:pPr marL="228594" lvl="1" indent="-228594" defTabSz="457189" fontAlgn="base">
              <a:spcBef>
                <a:spcPts val="600"/>
              </a:spcBef>
              <a:spcAft>
                <a:spcPct val="0"/>
              </a:spcAft>
              <a:buClr>
                <a:schemeClr val="accent1"/>
              </a:buClr>
              <a:buFont typeface="Arial" charset="0"/>
              <a:buChar char="•"/>
            </a:pPr>
            <a:r>
              <a:rPr lang="en-US" dirty="0"/>
              <a:t>The DI framework in Angular consists of 4 concepts working together: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Token</a:t>
            </a:r>
            <a:r>
              <a:rPr lang="en-US" dirty="0"/>
              <a:t> This uniquely identifies something that we want injected. A </a:t>
            </a:r>
            <a:r>
              <a:rPr lang="en-US" dirty="0" err="1"/>
              <a:t>dependancy</a:t>
            </a:r>
            <a:r>
              <a:rPr lang="en-US" dirty="0"/>
              <a:t> of our code. </a:t>
            </a:r>
          </a:p>
          <a:p>
            <a:pPr marL="228594" lvl="1" indent="-228594" defTabSz="457189" fontAlgn="base">
              <a:spcBef>
                <a:spcPts val="600"/>
              </a:spcBef>
              <a:spcAft>
                <a:spcPct val="0"/>
              </a:spcAft>
              <a:buClr>
                <a:schemeClr val="accent1"/>
              </a:buClr>
              <a:buFont typeface="Arial" charset="0"/>
              <a:buChar char="•"/>
            </a:pPr>
            <a:r>
              <a:rPr lang="en-US" dirty="0" err="1">
                <a:solidFill>
                  <a:schemeClr val="accent2">
                    <a:lumMod val="75000"/>
                  </a:schemeClr>
                </a:solidFill>
              </a:rPr>
              <a:t>Dependancy</a:t>
            </a:r>
            <a:r>
              <a:rPr lang="en-US" dirty="0"/>
              <a:t> The actual code we want injected.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Provider</a:t>
            </a:r>
            <a:r>
              <a:rPr lang="en-US" dirty="0"/>
              <a:t> This is a map between a token and a list of </a:t>
            </a:r>
            <a:r>
              <a:rPr lang="en-US" dirty="0" err="1"/>
              <a:t>dependancies</a:t>
            </a:r>
            <a:r>
              <a:rPr lang="en-US" dirty="0"/>
              <a:t>.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Injector</a:t>
            </a:r>
            <a:r>
              <a:rPr lang="en-US" dirty="0"/>
              <a:t> This is a function which when passed a token returns a </a:t>
            </a:r>
            <a:r>
              <a:rPr lang="en-US" dirty="0" err="1"/>
              <a:t>dependancy</a:t>
            </a:r>
            <a:r>
              <a:rPr lang="en-US" dirty="0"/>
              <a:t> (or a list of dependencies)</a:t>
            </a:r>
          </a:p>
        </p:txBody>
      </p:sp>
      <p:sp>
        <p:nvSpPr>
          <p:cNvPr id="7" name="Rectangle 1">
            <a:extLst>
              <a:ext uri="{FF2B5EF4-FFF2-40B4-BE49-F238E27FC236}">
                <a16:creationId xmlns:a16="http://schemas.microsoft.com/office/drawing/2014/main" id="{9149DF4D-27FF-43EE-8ECF-0EB68D8F3FC7}"/>
              </a:ext>
            </a:extLst>
          </p:cNvPr>
          <p:cNvSpPr>
            <a:spLocks noChangeArrowheads="1"/>
          </p:cNvSpPr>
          <p:nvPr/>
        </p:nvSpPr>
        <p:spPr bwMode="auto">
          <a:xfrm>
            <a:off x="0" y="54541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608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 Observables &amp; Promises</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C48AC9D-A951-4573-A496-37C3581017A7}"/>
              </a:ext>
            </a:extLst>
          </p:cNvPr>
          <p:cNvSpPr/>
          <p:nvPr/>
        </p:nvSpPr>
        <p:spPr>
          <a:xfrm>
            <a:off x="168565" y="610106"/>
            <a:ext cx="10667935" cy="8279190"/>
          </a:xfrm>
          <a:prstGeom prst="rect">
            <a:avLst/>
          </a:prstGeom>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t>The way to communicate between components is to use an Observable and a Subject (which is a type of observable) </a:t>
            </a: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rgbClr val="555555"/>
                </a:solidFill>
                <a:latin typeface="Montserrat"/>
              </a:rPr>
              <a:t>In a nutshell there are two methods that we're interested in: </a:t>
            </a:r>
            <a:r>
              <a:rPr lang="en-US" altLang="en-US" sz="1400" dirty="0" err="1">
                <a:solidFill>
                  <a:srgbClr val="C7254E"/>
                </a:solidFill>
                <a:latin typeface="Menlo"/>
              </a:rPr>
              <a:t>Observable.subscribe</a:t>
            </a:r>
            <a:r>
              <a:rPr lang="en-US" altLang="en-US" sz="1400" dirty="0">
                <a:solidFill>
                  <a:srgbClr val="C7254E"/>
                </a:solidFill>
                <a:latin typeface="Menlo"/>
              </a:rPr>
              <a:t>()</a:t>
            </a:r>
            <a:r>
              <a:rPr lang="en-US" altLang="en-US" sz="2000" dirty="0">
                <a:solidFill>
                  <a:srgbClr val="555555"/>
                </a:solidFill>
                <a:latin typeface="Montserrat"/>
              </a:rPr>
              <a:t> and </a:t>
            </a:r>
            <a:r>
              <a:rPr lang="en-US" altLang="en-US" sz="1400" dirty="0" err="1">
                <a:solidFill>
                  <a:srgbClr val="C7254E"/>
                </a:solidFill>
                <a:latin typeface="Menlo"/>
              </a:rPr>
              <a:t>Subject.next</a:t>
            </a:r>
            <a:r>
              <a:rPr lang="en-US" altLang="en-US" sz="1400" dirty="0">
                <a:solidFill>
                  <a:srgbClr val="C7254E"/>
                </a:solidFill>
                <a:latin typeface="Menlo"/>
              </a:rPr>
              <a:t>()</a:t>
            </a:r>
            <a:r>
              <a:rPr lang="en-US" altLang="en-US" sz="2000" dirty="0">
                <a:solidFill>
                  <a:srgbClr val="555555"/>
                </a:solidFill>
                <a:latin typeface="Montserrat"/>
              </a:rPr>
              <a:t>.</a:t>
            </a:r>
          </a:p>
          <a:p>
            <a:pPr marL="342900" indent="-342900" defTabSz="914400" eaLnBrk="0" fontAlgn="base" hangingPunct="0">
              <a:spcBef>
                <a:spcPct val="0"/>
              </a:spcBef>
              <a:spcAft>
                <a:spcPct val="0"/>
              </a:spcAft>
              <a:buFont typeface="Arial" panose="020B0604020202020204" pitchFamily="34" charset="0"/>
              <a:buChar char="•"/>
            </a:pPr>
            <a:r>
              <a:rPr lang="en-US" sz="2000" dirty="0"/>
              <a:t>Angular uses observables, implemented with the </a:t>
            </a:r>
            <a:r>
              <a:rPr lang="en-US" sz="2000" dirty="0" err="1"/>
              <a:t>RxJS</a:t>
            </a:r>
            <a:r>
              <a:rPr lang="en-US" sz="2000" dirty="0"/>
              <a:t> library, for all asynchronous events. </a:t>
            </a:r>
            <a:r>
              <a:rPr lang="en-US" altLang="en-US" sz="1050" dirty="0"/>
              <a:t> </a:t>
            </a:r>
          </a:p>
          <a:p>
            <a:pPr marL="342900" indent="-342900">
              <a:buFont typeface="Arial" panose="020B0604020202020204" pitchFamily="34" charset="0"/>
              <a:buChar char="•"/>
            </a:pPr>
            <a:r>
              <a:rPr lang="en-US" sz="2000" dirty="0" err="1"/>
              <a:t>RxJS</a:t>
            </a:r>
            <a:r>
              <a:rPr lang="en-US" sz="2000" dirty="0"/>
              <a:t> is all about unifying the ideas of Promises, callbacks and data flow, and making them easier to work with.</a:t>
            </a:r>
          </a:p>
          <a:p>
            <a:pPr marL="342900" indent="-342900">
              <a:buFont typeface="Arial" panose="020B0604020202020204" pitchFamily="34" charset="0"/>
              <a:buChar char="•"/>
            </a:pPr>
            <a:r>
              <a:rPr lang="en-US" sz="2000" dirty="0"/>
              <a:t>An Observable is an array or a sequence of events over time. It has at least two participants. The creator (the data source) and the subscriber (subscription – where data is being consumed).</a:t>
            </a:r>
          </a:p>
          <a:p>
            <a:pPr marL="342900" indent="-342900">
              <a:buFont typeface="Arial" panose="020B0604020202020204" pitchFamily="34" charset="0"/>
              <a:buChar char="•"/>
            </a:pPr>
            <a:r>
              <a:rPr lang="en-US" sz="2000" dirty="0"/>
              <a:t>For example, let data = </a:t>
            </a:r>
            <a:r>
              <a:rPr lang="en-US" sz="2000" dirty="0" err="1"/>
              <a:t>http.get</a:t>
            </a:r>
            <a:r>
              <a:rPr lang="en-US" sz="2000" dirty="0"/>
              <a:t>(‘/</a:t>
            </a:r>
            <a:r>
              <a:rPr lang="en-US" sz="2000" dirty="0" err="1"/>
              <a:t>api.json</a:t>
            </a:r>
            <a:r>
              <a:rPr lang="en-US" sz="2000" dirty="0"/>
              <a:t>’). In Angular, data is going to be an Observable of responses, because the </a:t>
            </a:r>
            <a:r>
              <a:rPr lang="en-US" sz="2000" dirty="0" err="1"/>
              <a:t>HTTP.get</a:t>
            </a:r>
            <a:r>
              <a:rPr lang="en-US" sz="2000" dirty="0"/>
              <a:t> method returns a Promise.</a:t>
            </a:r>
          </a:p>
          <a:p>
            <a:pPr marL="342900" indent="-342900">
              <a:buFont typeface="Arial" panose="020B0604020202020204" pitchFamily="34" charset="0"/>
              <a:buChar char="•"/>
            </a:pPr>
            <a:r>
              <a:rPr lang="en-US" altLang="en-US" sz="2000" dirty="0">
                <a:solidFill>
                  <a:srgbClr val="292B2C"/>
                </a:solidFill>
                <a:latin typeface="Amiri"/>
              </a:rPr>
              <a:t>The new Angular </a:t>
            </a:r>
            <a:r>
              <a:rPr lang="en-US" altLang="en-US" sz="1400" dirty="0" err="1">
                <a:solidFill>
                  <a:srgbClr val="BD4147"/>
                </a:solidFill>
                <a:latin typeface="Menlo"/>
              </a:rPr>
              <a:t>HttpClient</a:t>
            </a:r>
            <a:r>
              <a:rPr lang="en-US" altLang="en-US" sz="2000" dirty="0">
                <a:solidFill>
                  <a:srgbClr val="292B2C"/>
                </a:solidFill>
                <a:latin typeface="Amiri"/>
              </a:rPr>
              <a:t> works with Observables by default. Methods such as </a:t>
            </a:r>
            <a:r>
              <a:rPr lang="en-US" altLang="en-US" sz="1400" dirty="0">
                <a:solidFill>
                  <a:srgbClr val="BD4147"/>
                </a:solidFill>
                <a:latin typeface="Menlo"/>
              </a:rPr>
              <a:t>get()</a:t>
            </a:r>
            <a:r>
              <a:rPr lang="en-US" altLang="en-US" sz="2000" dirty="0">
                <a:solidFill>
                  <a:srgbClr val="292B2C"/>
                </a:solidFill>
                <a:latin typeface="Amiri"/>
              </a:rPr>
              <a:t>, </a:t>
            </a:r>
            <a:r>
              <a:rPr lang="en-US" altLang="en-US" sz="1400" dirty="0">
                <a:solidFill>
                  <a:srgbClr val="BD4147"/>
                </a:solidFill>
                <a:latin typeface="Menlo"/>
              </a:rPr>
              <a:t>post()</a:t>
            </a:r>
            <a:r>
              <a:rPr lang="en-US" altLang="en-US" sz="2000" dirty="0">
                <a:solidFill>
                  <a:srgbClr val="292B2C"/>
                </a:solidFill>
                <a:latin typeface="Amiri"/>
              </a:rPr>
              <a:t>, </a:t>
            </a:r>
            <a:r>
              <a:rPr lang="en-US" altLang="en-US" sz="1400" dirty="0">
                <a:solidFill>
                  <a:srgbClr val="BD4147"/>
                </a:solidFill>
                <a:latin typeface="Menlo"/>
              </a:rPr>
              <a:t>put()</a:t>
            </a:r>
            <a:r>
              <a:rPr lang="en-US" altLang="en-US" sz="2000" dirty="0">
                <a:solidFill>
                  <a:srgbClr val="292B2C"/>
                </a:solidFill>
                <a:latin typeface="Amiri"/>
              </a:rPr>
              <a:t> and </a:t>
            </a:r>
            <a:r>
              <a:rPr lang="en-US" altLang="en-US" sz="1400" dirty="0">
                <a:solidFill>
                  <a:srgbClr val="BD4147"/>
                </a:solidFill>
                <a:latin typeface="Menlo"/>
              </a:rPr>
              <a:t>delete()</a:t>
            </a:r>
            <a:r>
              <a:rPr lang="en-US" altLang="en-US" sz="2000" dirty="0">
                <a:solidFill>
                  <a:srgbClr val="292B2C"/>
                </a:solidFill>
                <a:latin typeface="Amiri"/>
              </a:rPr>
              <a:t> return an instance of the Observable interface. HTTP requests are only sent when we subscribe to the Observable.</a:t>
            </a:r>
            <a:r>
              <a:rPr lang="en-US" altLang="en-US" sz="1100" dirty="0"/>
              <a:t> </a:t>
            </a:r>
          </a:p>
          <a:p>
            <a:pPr marL="342900" indent="-342900">
              <a:buFont typeface="Arial" panose="020B0604020202020204" pitchFamily="34" charset="0"/>
              <a:buChar char="•"/>
            </a:pPr>
            <a:r>
              <a:rPr lang="en-US" sz="2000" dirty="0">
                <a:solidFill>
                  <a:srgbClr val="292B2C"/>
                </a:solidFill>
                <a:latin typeface="Amiri"/>
              </a:rPr>
              <a:t>The subject next method is used to send messages to an observable which are then sent to all angular components that are subscribers (a.k.a. observers) of that observable.</a:t>
            </a:r>
          </a:p>
          <a:p>
            <a:br>
              <a:rPr lang="en-US" sz="3200" dirty="0"/>
            </a:br>
            <a:endParaRPr lang="en-US" altLang="en-US" sz="3200" dirty="0">
              <a:latin typeface="Arial" panose="020B0604020202020204" pitchFamily="34"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defTabSz="914400" eaLnBrk="0" fontAlgn="base" hangingPunct="0">
              <a:spcBef>
                <a:spcPct val="0"/>
              </a:spcBef>
              <a:spcAft>
                <a:spcPct val="0"/>
              </a:spcAft>
              <a:buFont typeface="Arial" panose="020B0604020202020204" pitchFamily="34" charset="0"/>
              <a:buChar char="•"/>
            </a:pPr>
            <a:endParaRPr lang="en-US" altLang="en-US" sz="3600" dirty="0">
              <a:latin typeface="Arial" panose="020B0604020202020204" pitchFamily="34" charset="0"/>
            </a:endParaRP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endParaRPr lang="en-US" altLang="en-US" dirty="0"/>
          </a:p>
        </p:txBody>
      </p:sp>
      <p:sp>
        <p:nvSpPr>
          <p:cNvPr id="9" name="Rectangle 3">
            <a:extLst>
              <a:ext uri="{FF2B5EF4-FFF2-40B4-BE49-F238E27FC236}">
                <a16:creationId xmlns:a16="http://schemas.microsoft.com/office/drawing/2014/main" id="{95CBED19-AB1D-45CC-B81A-4768C7ACD794}"/>
              </a:ext>
            </a:extLst>
          </p:cNvPr>
          <p:cNvSpPr>
            <a:spLocks noChangeArrowheads="1"/>
          </p:cNvSpPr>
          <p:nvPr/>
        </p:nvSpPr>
        <p:spPr bwMode="auto">
          <a:xfrm>
            <a:off x="76200" y="1948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2650982-B91A-484F-A838-CE2C45BD8C16}"/>
              </a:ext>
            </a:extLst>
          </p:cNvPr>
          <p:cNvSpPr>
            <a:spLocks noChangeArrowheads="1"/>
          </p:cNvSpPr>
          <p:nvPr/>
        </p:nvSpPr>
        <p:spPr bwMode="auto">
          <a:xfrm>
            <a:off x="0" y="-184666"/>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657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References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831374"/>
            <a:ext cx="11277600" cy="1708160"/>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hlinkClick r:id="rId2"/>
              </a:rPr>
              <a:t>https://angular.io/guide/glossary</a:t>
            </a:r>
            <a:endParaRPr lang="en-US" sz="1800" dirty="0"/>
          </a:p>
          <a:p>
            <a:pPr marL="228594" indent="-228594" defTabSz="457189" fontAlgn="base">
              <a:spcBef>
                <a:spcPts val="600"/>
              </a:spcBef>
              <a:spcAft>
                <a:spcPct val="0"/>
              </a:spcAft>
              <a:buClr>
                <a:schemeClr val="accent1"/>
              </a:buClr>
              <a:buFont typeface="Arial" charset="0"/>
              <a:buChar char="•"/>
            </a:pPr>
            <a:r>
              <a:rPr lang="en-US" sz="1800" dirty="0">
                <a:hlinkClick r:id="rId3"/>
              </a:rPr>
              <a:t>https://medium.com/front-end-hacking/i-made-an-overview-presentation-of-angular-2-for-my-company-here-is-what-i-came-out-with-e180ea290a0f</a:t>
            </a:r>
            <a:endParaRPr lang="en-US" sz="1800" dirty="0"/>
          </a:p>
          <a:p>
            <a:pPr marL="228594" indent="-228594" defTabSz="457189" fontAlgn="base">
              <a:spcBef>
                <a:spcPts val="600"/>
              </a:spcBef>
              <a:spcAft>
                <a:spcPct val="0"/>
              </a:spcAft>
              <a:buClr>
                <a:schemeClr val="accent1"/>
              </a:buClr>
              <a:buFont typeface="Arial" charset="0"/>
              <a:buChar char="•"/>
            </a:pPr>
            <a:r>
              <a:rPr lang="en-US" sz="1800" dirty="0">
                <a:hlinkClick r:id="rId4"/>
              </a:rPr>
              <a:t>https://thinkster.io/angularjs-es6-tutorial</a:t>
            </a:r>
            <a:endParaRPr lang="en-US" sz="1800" dirty="0"/>
          </a:p>
          <a:p>
            <a:pPr marL="228594" indent="-228594" defTabSz="457189" fontAlgn="base">
              <a:spcBef>
                <a:spcPts val="600"/>
              </a:spcBef>
              <a:spcAft>
                <a:spcPct val="0"/>
              </a:spcAft>
              <a:buClr>
                <a:schemeClr val="accent1"/>
              </a:buClr>
              <a:buFont typeface="Arial" charset="0"/>
              <a:buChar char="•"/>
            </a:pPr>
            <a:endParaRPr lang="en-US" sz="1800" dirty="0"/>
          </a:p>
        </p:txBody>
      </p:sp>
    </p:spTree>
    <p:extLst>
      <p:ext uri="{BB962C8B-B14F-4D97-AF65-F5344CB8AC3E}">
        <p14:creationId xmlns:p14="http://schemas.microsoft.com/office/powerpoint/2010/main" val="1989166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41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0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4124206"/>
          </a:xfrm>
          <a:prstGeom prst="rect">
            <a:avLst/>
          </a:prstGeom>
        </p:spPr>
        <p:txBody>
          <a:bodyPr wrap="square">
            <a:spAutoFit/>
          </a:bodyPr>
          <a:lstStyle/>
          <a:p>
            <a:r>
              <a:rPr lang="en-US" b="1" dirty="0" err="1">
                <a:solidFill>
                  <a:schemeClr val="accent2">
                    <a:lumMod val="75000"/>
                  </a:schemeClr>
                </a:solidFill>
              </a:rPr>
              <a:t>const</a:t>
            </a:r>
            <a:r>
              <a:rPr lang="en-US" b="1" dirty="0">
                <a:solidFill>
                  <a:schemeClr val="accent2">
                    <a:lumMod val="75000"/>
                  </a:schemeClr>
                </a:solidFill>
              </a:rPr>
              <a:t> &amp; let</a:t>
            </a:r>
          </a:p>
          <a:p>
            <a:pPr marL="228594" indent="-228594" defTabSz="457189">
              <a:spcBef>
                <a:spcPts val="600"/>
              </a:spcBef>
              <a:buClr>
                <a:schemeClr val="accent1"/>
              </a:buClr>
              <a:buFont typeface="Arial" charset="0"/>
              <a:buChar char="•"/>
            </a:pPr>
            <a:r>
              <a:rPr lang="en-US" sz="1800" dirty="0" err="1"/>
              <a:t>const</a:t>
            </a:r>
            <a:r>
              <a:rPr lang="en-US" sz="1800" dirty="0"/>
              <a:t> and let are here to replace var. </a:t>
            </a:r>
            <a:r>
              <a:rPr lang="en-US" sz="1800" dirty="0" err="1"/>
              <a:t>const</a:t>
            </a:r>
            <a:r>
              <a:rPr lang="en-US" sz="1800" dirty="0"/>
              <a:t> defines a variable that cannot be reassigned (however, if it has inner properties, such a JavaScript object, those can be reassigned). let just defines a new variable. </a:t>
            </a:r>
          </a:p>
          <a:p>
            <a:pPr marL="228594" indent="-228594" defTabSz="457189">
              <a:spcBef>
                <a:spcPts val="600"/>
              </a:spcBef>
              <a:buClr>
                <a:schemeClr val="accent1"/>
              </a:buClr>
              <a:buFont typeface="Arial" charset="0"/>
              <a:buChar char="•"/>
            </a:pPr>
            <a:r>
              <a:rPr lang="en-US" sz="1800" dirty="0"/>
              <a:t>The difference with </a:t>
            </a:r>
            <a:r>
              <a:rPr lang="en-US" sz="1800" dirty="0" err="1"/>
              <a:t>var</a:t>
            </a:r>
            <a:r>
              <a:rPr lang="en-US" sz="1800" dirty="0"/>
              <a:t>, is that let and </a:t>
            </a:r>
            <a:r>
              <a:rPr lang="en-US" sz="1800" dirty="0" err="1"/>
              <a:t>const</a:t>
            </a:r>
            <a:r>
              <a:rPr lang="en-US" sz="1800" dirty="0"/>
              <a:t> do not get hoisted, i.e., they are local to the innermost defining block.</a:t>
            </a:r>
          </a:p>
          <a:p>
            <a:endParaRPr lang="en-US" dirty="0"/>
          </a:p>
          <a:p>
            <a:r>
              <a:rPr lang="en-US" b="1" dirty="0">
                <a:solidFill>
                  <a:schemeClr val="accent2">
                    <a:lumMod val="75000"/>
                  </a:schemeClr>
                </a:solidFill>
              </a:rPr>
              <a:t>Multiline strings</a:t>
            </a:r>
          </a:p>
          <a:p>
            <a:r>
              <a:rPr lang="en-US" sz="1800" dirty="0"/>
              <a:t>Use backticks (`) to enable using multiline strings instead of adding \n\r and continue in a new line</a:t>
            </a:r>
          </a:p>
          <a:p>
            <a:r>
              <a:rPr lang="en-US" sz="1800" dirty="0" err="1"/>
              <a:t>var</a:t>
            </a:r>
            <a:r>
              <a:rPr lang="en-US" sz="1800" dirty="0"/>
              <a:t> </a:t>
            </a:r>
            <a:r>
              <a:rPr lang="en-US" sz="1800" dirty="0" err="1"/>
              <a:t>confirmText</a:t>
            </a:r>
            <a:r>
              <a:rPr lang="en-US" sz="1800" dirty="0"/>
              <a:t> = ‘You are about to delete the record\n\r’</a:t>
            </a:r>
          </a:p>
          <a:p>
            <a:r>
              <a:rPr lang="en-US" sz="1800" dirty="0"/>
              <a:t>+ ‘Are you sure?’</a:t>
            </a:r>
          </a:p>
          <a:p>
            <a:r>
              <a:rPr lang="en-US" sz="1800" dirty="0"/>
              <a:t>Can now be written</a:t>
            </a:r>
          </a:p>
          <a:p>
            <a:r>
              <a:rPr lang="en-US" sz="1800" dirty="0" err="1"/>
              <a:t>var</a:t>
            </a:r>
            <a:r>
              <a:rPr lang="en-US" sz="1800" dirty="0"/>
              <a:t> </a:t>
            </a:r>
            <a:r>
              <a:rPr lang="en-US" sz="1800" dirty="0" err="1"/>
              <a:t>confirmText</a:t>
            </a:r>
            <a:r>
              <a:rPr lang="en-US" sz="1800" dirty="0"/>
              <a:t> = `You are about to delete the record\n\r</a:t>
            </a:r>
          </a:p>
          <a:p>
            <a:r>
              <a:rPr lang="en-US" sz="1800" dirty="0"/>
              <a:t>Are you sure?`</a:t>
            </a:r>
          </a:p>
          <a:p>
            <a:r>
              <a:rPr lang="en-US" sz="1800" dirty="0"/>
              <a:t>}</a:t>
            </a:r>
          </a:p>
        </p:txBody>
      </p:sp>
    </p:spTree>
    <p:extLst>
      <p:ext uri="{BB962C8B-B14F-4D97-AF65-F5344CB8AC3E}">
        <p14:creationId xmlns:p14="http://schemas.microsoft.com/office/powerpoint/2010/main" val="327987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 (Contd.,)</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4832092"/>
          </a:xfrm>
          <a:prstGeom prst="rect">
            <a:avLst/>
          </a:prstGeom>
        </p:spPr>
        <p:txBody>
          <a:bodyPr wrap="square">
            <a:spAutoFit/>
          </a:bodyPr>
          <a:lstStyle/>
          <a:p>
            <a:r>
              <a:rPr lang="en-US" b="1" dirty="0">
                <a:solidFill>
                  <a:schemeClr val="accent2">
                    <a:lumMod val="75000"/>
                  </a:schemeClr>
                </a:solidFill>
              </a:rPr>
              <a:t>Modules</a:t>
            </a:r>
          </a:p>
          <a:p>
            <a:pPr marL="228594" indent="-228594" defTabSz="457189">
              <a:spcBef>
                <a:spcPts val="600"/>
              </a:spcBef>
              <a:buClr>
                <a:schemeClr val="accent1"/>
              </a:buClr>
              <a:buFont typeface="Arial" charset="0"/>
              <a:buChar char="•"/>
            </a:pPr>
            <a:r>
              <a:rPr lang="en-US" sz="1800" dirty="0"/>
              <a:t>Even though JavaScript never had built-in modules, the community has converged on a simple style of modules, which is supported by libraries in ES5 and earlier. This style has also been adopted by ES6:</a:t>
            </a:r>
          </a:p>
          <a:p>
            <a:pPr marL="228594" indent="-228594" defTabSz="457189">
              <a:spcBef>
                <a:spcPts val="600"/>
              </a:spcBef>
              <a:buClr>
                <a:schemeClr val="accent1"/>
              </a:buClr>
              <a:buFont typeface="Arial" charset="0"/>
              <a:buChar char="•"/>
            </a:pPr>
            <a:r>
              <a:rPr lang="en-US" sz="1800" dirty="0"/>
              <a:t>· Each module is a piece of code that is executed once it is loaded.</a:t>
            </a:r>
          </a:p>
          <a:p>
            <a:pPr marL="228594" indent="-228594" defTabSz="457189">
              <a:spcBef>
                <a:spcPts val="600"/>
              </a:spcBef>
              <a:buClr>
                <a:schemeClr val="accent1"/>
              </a:buClr>
              <a:buFont typeface="Arial" charset="0"/>
              <a:buChar char="•"/>
            </a:pPr>
            <a:r>
              <a:rPr lang="en-US" sz="1800" dirty="0"/>
              <a:t>· In that code, there may be declarations (variable declarations, function declarations, etc.).</a:t>
            </a:r>
          </a:p>
          <a:p>
            <a:pPr marL="228594" indent="-228594" defTabSz="457189">
              <a:spcBef>
                <a:spcPts val="600"/>
              </a:spcBef>
              <a:buClr>
                <a:schemeClr val="accent1"/>
              </a:buClr>
              <a:buFont typeface="Arial" charset="0"/>
              <a:buChar char="•"/>
            </a:pPr>
            <a:r>
              <a:rPr lang="en-US" sz="1800" dirty="0"/>
              <a:t>· By default, these declarations stay local to the module.</a:t>
            </a:r>
          </a:p>
          <a:p>
            <a:pPr marL="228594" indent="-228594" defTabSz="457189">
              <a:spcBef>
                <a:spcPts val="600"/>
              </a:spcBef>
              <a:buClr>
                <a:schemeClr val="accent1"/>
              </a:buClr>
              <a:buFont typeface="Arial" charset="0"/>
              <a:buChar char="•"/>
            </a:pPr>
            <a:r>
              <a:rPr lang="en-US" sz="1800" dirty="0"/>
              <a:t>· You can mark some of them as exports, then other modules can import them.</a:t>
            </a:r>
          </a:p>
          <a:p>
            <a:pPr marL="228594" indent="-228594" defTabSz="457189">
              <a:spcBef>
                <a:spcPts val="600"/>
              </a:spcBef>
              <a:buClr>
                <a:schemeClr val="accent1"/>
              </a:buClr>
              <a:buFont typeface="Arial" charset="0"/>
              <a:buChar char="•"/>
            </a:pPr>
            <a:r>
              <a:rPr lang="en-US" sz="1800" dirty="0"/>
              <a:t>· A module can import things from other modules. It refers to those modules via module specifiers, strings that are either:</a:t>
            </a:r>
          </a:p>
          <a:p>
            <a:pPr marL="228594" indent="-228594" defTabSz="457189">
              <a:spcBef>
                <a:spcPts val="600"/>
              </a:spcBef>
              <a:buClr>
                <a:schemeClr val="accent1"/>
              </a:buClr>
              <a:buFont typeface="Arial" charset="0"/>
              <a:buChar char="•"/>
            </a:pPr>
            <a:r>
              <a:rPr lang="en-US" sz="1800" dirty="0"/>
              <a:t>· Relative paths (‘../model/user’): these paths are interpreted relatively to the location of the importing module. The file extension .</a:t>
            </a:r>
            <a:r>
              <a:rPr lang="en-US" sz="1800" dirty="0" err="1"/>
              <a:t>js</a:t>
            </a:r>
            <a:r>
              <a:rPr lang="en-US" sz="1800" dirty="0"/>
              <a:t> can usually be omitted.</a:t>
            </a:r>
          </a:p>
          <a:p>
            <a:pPr marL="228594" indent="-228594" defTabSz="457189">
              <a:spcBef>
                <a:spcPts val="600"/>
              </a:spcBef>
              <a:buClr>
                <a:schemeClr val="accent1"/>
              </a:buClr>
              <a:buFont typeface="Arial" charset="0"/>
              <a:buChar char="•"/>
            </a:pPr>
            <a:r>
              <a:rPr lang="en-US" sz="1800" dirty="0"/>
              <a:t>· Absolute paths (‘/lib/</a:t>
            </a:r>
            <a:r>
              <a:rPr lang="en-US" sz="1800" dirty="0" err="1"/>
              <a:t>js</a:t>
            </a:r>
            <a:r>
              <a:rPr lang="en-US" sz="1800" dirty="0"/>
              <a:t>/helpers’): point directly to the file of the module to be imported.</a:t>
            </a:r>
          </a:p>
          <a:p>
            <a:pPr marL="228594" indent="-228594" defTabSz="457189">
              <a:spcBef>
                <a:spcPts val="600"/>
              </a:spcBef>
              <a:buClr>
                <a:schemeClr val="accent1"/>
              </a:buClr>
              <a:buFont typeface="Arial" charset="0"/>
              <a:buChar char="•"/>
            </a:pPr>
            <a:r>
              <a:rPr lang="en-US" sz="1800" dirty="0"/>
              <a:t>· Names (‘</a:t>
            </a:r>
            <a:r>
              <a:rPr lang="en-US" sz="1800" dirty="0" err="1"/>
              <a:t>util</a:t>
            </a:r>
            <a:r>
              <a:rPr lang="en-US" sz="1800" dirty="0"/>
              <a:t>’): What modules names refer to has to be configured.</a:t>
            </a:r>
          </a:p>
          <a:p>
            <a:pPr marL="228594" indent="-228594" defTabSz="457189">
              <a:spcBef>
                <a:spcPts val="600"/>
              </a:spcBef>
              <a:buClr>
                <a:schemeClr val="accent1"/>
              </a:buClr>
              <a:buFont typeface="Arial" charset="0"/>
              <a:buChar char="•"/>
            </a:pPr>
            <a:r>
              <a:rPr lang="en-US" sz="1800" dirty="0"/>
              <a:t>· Modules are singletons. Even if a module is imported multiple times, only a single “instance” of it exists.</a:t>
            </a:r>
          </a:p>
        </p:txBody>
      </p:sp>
    </p:spTree>
    <p:extLst>
      <p:ext uri="{BB962C8B-B14F-4D97-AF65-F5344CB8AC3E}">
        <p14:creationId xmlns:p14="http://schemas.microsoft.com/office/powerpoint/2010/main" val="18140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 (Contd.,)</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762000"/>
            <a:ext cx="11048646" cy="3493264"/>
          </a:xfrm>
          <a:prstGeom prst="rect">
            <a:avLst/>
          </a:prstGeom>
        </p:spPr>
        <p:txBody>
          <a:bodyPr wrap="square">
            <a:spAutoFit/>
          </a:bodyPr>
          <a:lstStyle/>
          <a:p>
            <a:r>
              <a:rPr lang="en-US" b="1" dirty="0">
                <a:solidFill>
                  <a:schemeClr val="accent2">
                    <a:lumMod val="75000"/>
                  </a:schemeClr>
                </a:solidFill>
              </a:rPr>
              <a:t>Arrow functions</a:t>
            </a:r>
          </a:p>
          <a:p>
            <a:pPr marL="228594" indent="-228594" defTabSz="457189">
              <a:spcBef>
                <a:spcPts val="600"/>
              </a:spcBef>
              <a:buClr>
                <a:schemeClr val="accent1"/>
              </a:buClr>
              <a:buFont typeface="Arial" charset="0"/>
              <a:buChar char="•"/>
            </a:pPr>
            <a:r>
              <a:rPr lang="en-US" sz="1800" dirty="0"/>
              <a:t>There are two benefits to arrow functions. First, they are less verbose than traditional function expressions</a:t>
            </a:r>
          </a:p>
          <a:p>
            <a:pPr marL="228594" indent="-228594" defTabSz="457189">
              <a:spcBef>
                <a:spcPts val="600"/>
              </a:spcBef>
              <a:buClr>
                <a:schemeClr val="accent1"/>
              </a:buClr>
              <a:buFont typeface="Arial" charset="0"/>
              <a:buChar char="•"/>
            </a:pPr>
            <a:r>
              <a:rPr lang="en-US" sz="1800" dirty="0" err="1"/>
              <a:t>var</a:t>
            </a:r>
            <a:r>
              <a:rPr lang="en-US" sz="1800" dirty="0"/>
              <a:t> squares = </a:t>
            </a:r>
            <a:r>
              <a:rPr lang="en-US" sz="1800" dirty="0" err="1"/>
              <a:t>arr.map</a:t>
            </a:r>
            <a:r>
              <a:rPr lang="en-US" sz="1800" dirty="0"/>
              <a:t>(function (x) { return x * x })</a:t>
            </a:r>
          </a:p>
          <a:p>
            <a:pPr defTabSz="457189">
              <a:spcBef>
                <a:spcPts val="600"/>
              </a:spcBef>
              <a:buClr>
                <a:schemeClr val="accent1"/>
              </a:buClr>
            </a:pPr>
            <a:r>
              <a:rPr lang="en-US" sz="1800" dirty="0"/>
              <a:t>	can now be written as</a:t>
            </a:r>
          </a:p>
          <a:p>
            <a:pPr marL="228594" indent="-228594" defTabSz="457189">
              <a:spcBef>
                <a:spcPts val="600"/>
              </a:spcBef>
              <a:buClr>
                <a:schemeClr val="accent1"/>
              </a:buClr>
              <a:buFont typeface="Arial" charset="0"/>
              <a:buChar char="•"/>
            </a:pPr>
            <a:r>
              <a:rPr lang="en-US" sz="1800" dirty="0" err="1"/>
              <a:t>var</a:t>
            </a:r>
            <a:r>
              <a:rPr lang="en-US" sz="1800" dirty="0"/>
              <a:t> squares = </a:t>
            </a:r>
            <a:r>
              <a:rPr lang="en-US" sz="1800" dirty="0" err="1"/>
              <a:t>arr.map</a:t>
            </a:r>
            <a:r>
              <a:rPr lang="en-US" sz="1800" dirty="0"/>
              <a:t>(x =&gt; x * x);</a:t>
            </a:r>
          </a:p>
          <a:p>
            <a:pPr marL="228594" indent="-228594" defTabSz="457189">
              <a:spcBef>
                <a:spcPts val="600"/>
              </a:spcBef>
              <a:buClr>
                <a:schemeClr val="accent1"/>
              </a:buClr>
              <a:buFont typeface="Arial" charset="0"/>
              <a:buChar char="•"/>
            </a:pPr>
            <a:r>
              <a:rPr lang="en-US" sz="1800" dirty="0"/>
              <a:t>But most important, they change the object “this”. Traditional functions have a dynamic this; its value is determined by how they are called. </a:t>
            </a:r>
          </a:p>
          <a:p>
            <a:pPr marL="228594" indent="-228594" defTabSz="457189">
              <a:spcBef>
                <a:spcPts val="600"/>
              </a:spcBef>
              <a:buClr>
                <a:schemeClr val="accent1"/>
              </a:buClr>
              <a:buFont typeface="Arial" charset="0"/>
              <a:buChar char="•"/>
            </a:pPr>
            <a:r>
              <a:rPr lang="en-US" sz="1800" dirty="0"/>
              <a:t>Arrow functions have a lexical this; its value is determined by the surrounding scope. Arrow functions remove the necessity of binding “this” to the local object or to declare helpers such as </a:t>
            </a:r>
            <a:r>
              <a:rPr lang="en-US" sz="1800" dirty="0" err="1"/>
              <a:t>var</a:t>
            </a:r>
            <a:r>
              <a:rPr lang="en-US" sz="1800" dirty="0"/>
              <a:t> that = this.</a:t>
            </a:r>
          </a:p>
          <a:p>
            <a:pPr marL="228594" indent="-228594" defTabSz="457189">
              <a:spcBef>
                <a:spcPts val="600"/>
              </a:spcBef>
              <a:buClr>
                <a:schemeClr val="accent1"/>
              </a:buClr>
              <a:buFont typeface="Arial" charset="0"/>
              <a:buChar char="•"/>
            </a:pPr>
            <a:endParaRPr lang="en-US" sz="1800" dirty="0"/>
          </a:p>
        </p:txBody>
      </p:sp>
    </p:spTree>
    <p:extLst>
      <p:ext uri="{BB962C8B-B14F-4D97-AF65-F5344CB8AC3E}">
        <p14:creationId xmlns:p14="http://schemas.microsoft.com/office/powerpoint/2010/main" val="2994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Structure of Angular Project</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5016758"/>
          </a:xfrm>
          <a:prstGeom prst="rect">
            <a:avLst/>
          </a:prstGeom>
        </p:spPr>
        <p:txBody>
          <a:bodyPr wrap="square">
            <a:spAutoFit/>
          </a:bodyPr>
          <a:lstStyle/>
          <a:p>
            <a:pPr defTabSz="457189">
              <a:spcBef>
                <a:spcPts val="600"/>
              </a:spcBef>
              <a:buClr>
                <a:schemeClr val="accent1"/>
              </a:buClr>
            </a:pPr>
            <a:r>
              <a:rPr lang="en-US" sz="1800" dirty="0">
                <a:solidFill>
                  <a:schemeClr val="accent2">
                    <a:lumMod val="75000"/>
                  </a:schemeClr>
                </a:solidFill>
              </a:rPr>
              <a:t>index.html </a:t>
            </a:r>
          </a:p>
          <a:p>
            <a:pPr marL="228594" indent="-228594" defTabSz="457189">
              <a:spcBef>
                <a:spcPts val="600"/>
              </a:spcBef>
              <a:buClr>
                <a:schemeClr val="accent1"/>
              </a:buClr>
              <a:buFont typeface="Arial" charset="0"/>
              <a:buChar char="•"/>
            </a:pPr>
            <a:r>
              <a:rPr lang="en-US" sz="1800" dirty="0"/>
              <a:t>The main HTML file which includes the required libraries and bootstraps our Angular application </a:t>
            </a:r>
          </a:p>
          <a:p>
            <a:pPr defTabSz="457189">
              <a:spcBef>
                <a:spcPts val="600"/>
              </a:spcBef>
              <a:buClr>
                <a:schemeClr val="accent1"/>
              </a:buClr>
            </a:pPr>
            <a:r>
              <a:rPr lang="en-US" sz="1800" dirty="0" err="1">
                <a:solidFill>
                  <a:schemeClr val="accent2">
                    <a:lumMod val="75000"/>
                  </a:schemeClr>
                </a:solidFill>
              </a:rPr>
              <a:t>script.ts</a:t>
            </a:r>
            <a:r>
              <a:rPr lang="en-US" sz="1800" dirty="0">
                <a:solidFill>
                  <a:schemeClr val="accent2">
                    <a:lumMod val="75000"/>
                  </a:schemeClr>
                </a:solidFill>
              </a:rPr>
              <a:t> </a:t>
            </a:r>
          </a:p>
          <a:p>
            <a:pPr marL="228594" indent="-228594" defTabSz="457189">
              <a:spcBef>
                <a:spcPts val="600"/>
              </a:spcBef>
              <a:buClr>
                <a:schemeClr val="accent1"/>
              </a:buClr>
              <a:buFont typeface="Arial" charset="0"/>
              <a:buChar char="•"/>
            </a:pPr>
            <a:r>
              <a:rPr lang="en-US" sz="1800" dirty="0"/>
              <a:t>The main file in which we’ll be placing our Angular code </a:t>
            </a:r>
          </a:p>
          <a:p>
            <a:pPr defTabSz="457189">
              <a:spcBef>
                <a:spcPts val="600"/>
              </a:spcBef>
              <a:buClr>
                <a:schemeClr val="accent1"/>
              </a:buClr>
            </a:pPr>
            <a:r>
              <a:rPr lang="en-US" sz="1800" dirty="0">
                <a:solidFill>
                  <a:schemeClr val="accent2">
                    <a:lumMod val="75000"/>
                  </a:schemeClr>
                </a:solidFill>
              </a:rPr>
              <a:t>system.config.js </a:t>
            </a:r>
          </a:p>
          <a:p>
            <a:pPr marL="228594" indent="-228594" defTabSz="457189">
              <a:spcBef>
                <a:spcPts val="600"/>
              </a:spcBef>
              <a:buClr>
                <a:schemeClr val="accent1"/>
              </a:buClr>
              <a:buFont typeface="Arial" charset="0"/>
              <a:buChar char="•"/>
            </a:pPr>
            <a:r>
              <a:rPr lang="en-US" sz="1800" dirty="0"/>
              <a:t>Configuration for </a:t>
            </a:r>
            <a:r>
              <a:rPr lang="en-US" sz="1800" dirty="0" err="1"/>
              <a:t>SystemJS</a:t>
            </a:r>
            <a:r>
              <a:rPr lang="en-US" sz="1800" dirty="0"/>
              <a:t> which handles module loading (*) and compilation of TypeScript into JavaScript </a:t>
            </a:r>
          </a:p>
          <a:p>
            <a:pPr defTabSz="457189">
              <a:spcBef>
                <a:spcPts val="600"/>
              </a:spcBef>
              <a:buClr>
                <a:schemeClr val="accent1"/>
              </a:buClr>
            </a:pPr>
            <a:r>
              <a:rPr lang="en-US" sz="1800" dirty="0" err="1">
                <a:solidFill>
                  <a:schemeClr val="accent2">
                    <a:lumMod val="75000"/>
                  </a:schemeClr>
                </a:solidFill>
              </a:rPr>
              <a:t>tsconfig.json</a:t>
            </a:r>
            <a:endParaRPr lang="en-US" sz="1800" dirty="0">
              <a:solidFill>
                <a:schemeClr val="accent2">
                  <a:lumMod val="75000"/>
                </a:schemeClr>
              </a:solidFill>
            </a:endParaRPr>
          </a:p>
          <a:p>
            <a:pPr marL="228594" indent="-228594" defTabSz="457189">
              <a:spcBef>
                <a:spcPts val="600"/>
              </a:spcBef>
              <a:buClr>
                <a:schemeClr val="accent1"/>
              </a:buClr>
              <a:buFont typeface="Arial" charset="0"/>
              <a:buChar char="•"/>
            </a:pPr>
            <a:r>
              <a:rPr lang="en-US" sz="1800" dirty="0"/>
              <a:t>Configuration for the TypeScript </a:t>
            </a:r>
            <a:r>
              <a:rPr lang="en-US" sz="1800" dirty="0" err="1"/>
              <a:t>transpiler</a:t>
            </a:r>
            <a:r>
              <a:rPr lang="en-US" sz="1800" dirty="0"/>
              <a:t> (*) (*) </a:t>
            </a:r>
          </a:p>
          <a:p>
            <a:pPr defTabSz="457189">
              <a:spcBef>
                <a:spcPts val="600"/>
              </a:spcBef>
              <a:buClr>
                <a:schemeClr val="accent1"/>
              </a:buClr>
            </a:pPr>
            <a:r>
              <a:rPr lang="en-US" sz="1800" dirty="0">
                <a:solidFill>
                  <a:schemeClr val="accent2">
                    <a:lumMod val="75000"/>
                  </a:schemeClr>
                </a:solidFill>
              </a:rPr>
              <a:t>core-</a:t>
            </a:r>
            <a:r>
              <a:rPr lang="en-US" sz="1800" dirty="0" err="1">
                <a:solidFill>
                  <a:schemeClr val="accent2">
                    <a:lumMod val="75000"/>
                  </a:schemeClr>
                </a:solidFill>
              </a:rPr>
              <a:t>js</a:t>
            </a:r>
            <a:r>
              <a:rPr lang="en-US" sz="1800" dirty="0">
                <a:solidFill>
                  <a:schemeClr val="accent2">
                    <a:lumMod val="75000"/>
                  </a:schemeClr>
                </a:solidFill>
              </a:rPr>
              <a:t> </a:t>
            </a:r>
          </a:p>
          <a:p>
            <a:pPr defTabSz="457189">
              <a:spcBef>
                <a:spcPts val="600"/>
              </a:spcBef>
              <a:buClr>
                <a:schemeClr val="accent1"/>
              </a:buClr>
            </a:pPr>
            <a:r>
              <a:rPr lang="en-US" sz="1800" dirty="0"/>
              <a:t>The version of </a:t>
            </a:r>
            <a:r>
              <a:rPr lang="en-US" sz="1800" dirty="0" err="1"/>
              <a:t>javascript</a:t>
            </a:r>
            <a:r>
              <a:rPr lang="en-US" sz="1800" dirty="0"/>
              <a:t> that has the broadest support across all browsers is ES5. Then next version of </a:t>
            </a:r>
            <a:r>
              <a:rPr lang="en-US" sz="1800" dirty="0" err="1"/>
              <a:t>javascript</a:t>
            </a:r>
            <a:r>
              <a:rPr lang="en-US" sz="1800" dirty="0"/>
              <a:t> is ES6. </a:t>
            </a:r>
          </a:p>
          <a:p>
            <a:pPr defTabSz="457189">
              <a:spcBef>
                <a:spcPts val="600"/>
              </a:spcBef>
              <a:buClr>
                <a:schemeClr val="accent1"/>
              </a:buClr>
            </a:pPr>
            <a:r>
              <a:rPr lang="en-US" sz="1800" dirty="0"/>
              <a:t>ES6 does not have full support across all browsers yet. (See https://kangax.github.io/compat-table/es6/). This library enables a browser which doesn’t have support for ES6 to run ES6 code, just maybe not in the most efficient way</a:t>
            </a:r>
          </a:p>
          <a:p>
            <a:endParaRPr lang="en-US" sz="1800" dirty="0"/>
          </a:p>
          <a:p>
            <a:r>
              <a:rPr lang="en-US" sz="1800" dirty="0"/>
              <a:t>            </a:t>
            </a:r>
          </a:p>
        </p:txBody>
      </p:sp>
    </p:spTree>
    <p:extLst>
      <p:ext uri="{BB962C8B-B14F-4D97-AF65-F5344CB8AC3E}">
        <p14:creationId xmlns:p14="http://schemas.microsoft.com/office/powerpoint/2010/main" val="105713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Structure of Angular Project</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3524042"/>
          </a:xfrm>
          <a:prstGeom prst="rect">
            <a:avLst/>
          </a:prstGeom>
        </p:spPr>
        <p:txBody>
          <a:bodyPr wrap="square">
            <a:spAutoFit/>
          </a:bodyPr>
          <a:lstStyle/>
          <a:p>
            <a:pPr defTabSz="457189">
              <a:spcBef>
                <a:spcPts val="600"/>
              </a:spcBef>
              <a:buClr>
                <a:schemeClr val="accent1"/>
              </a:buClr>
            </a:pPr>
            <a:r>
              <a:rPr lang="en-US" sz="1800" dirty="0" err="1">
                <a:solidFill>
                  <a:schemeClr val="accent2">
                    <a:lumMod val="75000"/>
                  </a:schemeClr>
                </a:solidFill>
              </a:rPr>
              <a:t>SystemJS</a:t>
            </a:r>
            <a:endParaRPr lang="en-US" sz="1800" dirty="0">
              <a:solidFill>
                <a:schemeClr val="accent2">
                  <a:lumMod val="75000"/>
                </a:schemeClr>
              </a:solidFill>
            </a:endParaRPr>
          </a:p>
          <a:p>
            <a:pPr marL="228594" indent="-228594" defTabSz="457189">
              <a:spcBef>
                <a:spcPts val="600"/>
              </a:spcBef>
              <a:buClr>
                <a:schemeClr val="accent1"/>
              </a:buClr>
              <a:buFont typeface="Arial" charset="0"/>
              <a:buChar char="•"/>
            </a:pPr>
            <a:r>
              <a:rPr lang="en-US" sz="1800" dirty="0"/>
              <a:t>Instead of including all the files we need as script tags in our index.html, in Angular we break up all our code into files called modules. </a:t>
            </a:r>
          </a:p>
          <a:p>
            <a:pPr marL="228594" indent="-228594" defTabSz="457189">
              <a:spcBef>
                <a:spcPts val="600"/>
              </a:spcBef>
              <a:buClr>
                <a:schemeClr val="accent1"/>
              </a:buClr>
              <a:buFont typeface="Arial" charset="0"/>
              <a:buChar char="•"/>
            </a:pPr>
            <a:r>
              <a:rPr lang="en-US" sz="1800" dirty="0"/>
              <a:t>We then leave it to a module loader to load the modules when they are needed, in the order they are needed. It’s a complicated problem, in a browser we can’t make hundreds of requests to load JavaScript modules one at a time when a module loader requests them so a module loader needs to be clever. </a:t>
            </a:r>
          </a:p>
          <a:p>
            <a:pPr defTabSz="457189">
              <a:spcBef>
                <a:spcPts val="600"/>
              </a:spcBef>
              <a:buClr>
                <a:schemeClr val="accent1"/>
              </a:buClr>
            </a:pPr>
            <a:r>
              <a:rPr lang="en-US" sz="1800" dirty="0">
                <a:solidFill>
                  <a:schemeClr val="accent2">
                    <a:lumMod val="75000"/>
                  </a:schemeClr>
                </a:solidFill>
              </a:rPr>
              <a:t>systemjs.config.js </a:t>
            </a:r>
          </a:p>
          <a:p>
            <a:pPr marL="228594" indent="-228594" defTabSz="457189">
              <a:spcBef>
                <a:spcPts val="600"/>
              </a:spcBef>
              <a:buClr>
                <a:schemeClr val="accent1"/>
              </a:buClr>
              <a:buFont typeface="Arial" charset="0"/>
              <a:buChar char="•"/>
            </a:pPr>
            <a:r>
              <a:rPr lang="en-US" sz="1800" dirty="0" err="1"/>
              <a:t>SystemJS</a:t>
            </a:r>
            <a:r>
              <a:rPr lang="en-US" sz="1800" dirty="0"/>
              <a:t> needs help to figure out when and how to load up certain modules, e.g. if we ask for a module called @angular what does that mean? What should it load up? Which version? This configuration is stored in the systemjs.config.js file.</a:t>
            </a:r>
          </a:p>
          <a:p>
            <a:pPr marL="228594" indent="-228594" defTabSz="457189">
              <a:spcBef>
                <a:spcPts val="600"/>
              </a:spcBef>
              <a:buClr>
                <a:schemeClr val="accent1"/>
              </a:buClr>
              <a:buFont typeface="Arial" charset="0"/>
              <a:buChar char="•"/>
            </a:pPr>
            <a:endParaRPr lang="en-US" sz="1800" dirty="0"/>
          </a:p>
        </p:txBody>
      </p:sp>
    </p:spTree>
    <p:extLst>
      <p:ext uri="{BB962C8B-B14F-4D97-AF65-F5344CB8AC3E}">
        <p14:creationId xmlns:p14="http://schemas.microsoft.com/office/powerpoint/2010/main" val="394638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Angular Fundamentals</a:t>
            </a:r>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1631216"/>
          </a:xfrm>
          <a:prstGeom prst="rect">
            <a:avLst/>
          </a:prstGeom>
        </p:spPr>
        <p:txBody>
          <a:bodyPr wrap="square">
            <a:spAutoFit/>
          </a:bodyPr>
          <a:lstStyle/>
          <a:p>
            <a:pPr defTabSz="457189">
              <a:spcBef>
                <a:spcPts val="600"/>
              </a:spcBef>
              <a:buClr>
                <a:schemeClr val="accent1"/>
              </a:buClr>
            </a:pPr>
            <a:r>
              <a:rPr lang="en-US" sz="1800" dirty="0">
                <a:solidFill>
                  <a:schemeClr val="accent2">
                    <a:lumMod val="75000"/>
                  </a:schemeClr>
                </a:solidFill>
              </a:rPr>
              <a:t>TypeScript vs JavaScript </a:t>
            </a:r>
          </a:p>
          <a:p>
            <a:pPr marL="228594" indent="-228594" defTabSz="457189">
              <a:spcBef>
                <a:spcPts val="600"/>
              </a:spcBef>
              <a:buClr>
                <a:schemeClr val="accent1"/>
              </a:buClr>
              <a:buFont typeface="Arial" charset="0"/>
              <a:buChar char="•"/>
            </a:pPr>
            <a:r>
              <a:rPr lang="en-US" sz="1800" dirty="0"/>
              <a:t>From the previous lecture we named the file we are going to type our code into </a:t>
            </a:r>
            <a:r>
              <a:rPr lang="en-US" sz="1800" dirty="0" err="1"/>
              <a:t>script.ts</a:t>
            </a:r>
            <a:r>
              <a:rPr lang="en-US" sz="1800" dirty="0"/>
              <a:t> The reason the file ends in .</a:t>
            </a:r>
            <a:r>
              <a:rPr lang="en-US" sz="1800" dirty="0" err="1"/>
              <a:t>ts</a:t>
            </a:r>
            <a:r>
              <a:rPr lang="en-US" sz="1800" dirty="0"/>
              <a:t> instead of .</a:t>
            </a:r>
            <a:r>
              <a:rPr lang="en-US" sz="1800" dirty="0" err="1"/>
              <a:t>js</a:t>
            </a:r>
            <a:r>
              <a:rPr lang="en-US" sz="1800" dirty="0"/>
              <a:t> is that Angular is written in a superset of JavaScript called TypeScript. </a:t>
            </a:r>
          </a:p>
          <a:p>
            <a:pPr marL="228594" indent="-228594" defTabSz="457189">
              <a:spcBef>
                <a:spcPts val="600"/>
              </a:spcBef>
              <a:buClr>
                <a:schemeClr val="accent1"/>
              </a:buClr>
              <a:buFont typeface="Arial" charset="0"/>
              <a:buChar char="•"/>
            </a:pPr>
            <a:r>
              <a:rPr lang="en-US" sz="1800" dirty="0"/>
              <a:t>TypeScript is the ES6 version of JavaScript plus a few other TypeScript only features which Angular needs in order to work. </a:t>
            </a:r>
          </a:p>
        </p:txBody>
      </p:sp>
      <p:sp>
        <p:nvSpPr>
          <p:cNvPr id="2" name="Rectangle 1">
            <a:extLst>
              <a:ext uri="{FF2B5EF4-FFF2-40B4-BE49-F238E27FC236}">
                <a16:creationId xmlns:a16="http://schemas.microsoft.com/office/drawing/2014/main" id="{D1ABAAFF-BDBA-4C28-99ED-6A1FA110219D}"/>
              </a:ext>
            </a:extLst>
          </p:cNvPr>
          <p:cNvSpPr/>
          <p:nvPr/>
        </p:nvSpPr>
        <p:spPr>
          <a:xfrm>
            <a:off x="457200" y="2819400"/>
            <a:ext cx="10972092" cy="1354217"/>
          </a:xfrm>
          <a:prstGeom prst="rect">
            <a:avLst/>
          </a:prstGeom>
        </p:spPr>
        <p:txBody>
          <a:bodyPr wrap="square">
            <a:spAutoFit/>
          </a:bodyPr>
          <a:lstStyle/>
          <a:p>
            <a:r>
              <a:rPr lang="en-US" sz="1800" dirty="0" err="1">
                <a:solidFill>
                  <a:schemeClr val="accent2">
                    <a:lumMod val="75000"/>
                  </a:schemeClr>
                </a:solidFill>
              </a:rPr>
              <a:t>Transpilation</a:t>
            </a:r>
            <a:r>
              <a:rPr lang="en-US" sz="1800" dirty="0">
                <a:solidFill>
                  <a:schemeClr val="accent2">
                    <a:lumMod val="75000"/>
                  </a:schemeClr>
                </a:solidFill>
              </a:rPr>
              <a:t> </a:t>
            </a:r>
          </a:p>
          <a:p>
            <a:pPr marL="228594" indent="-228594" defTabSz="457189">
              <a:spcBef>
                <a:spcPts val="600"/>
              </a:spcBef>
              <a:buClr>
                <a:schemeClr val="accent1"/>
              </a:buClr>
              <a:buFont typeface="Arial" charset="0"/>
              <a:buChar char="•"/>
            </a:pPr>
            <a:r>
              <a:rPr lang="en-US" sz="1800" dirty="0"/>
              <a:t>Browsers don’t support TypeScript. Browsers barely support ES6 JavaScript. So how can we write our code in TypeScript? We use something called a </a:t>
            </a:r>
            <a:r>
              <a:rPr lang="en-US" sz="1800" dirty="0" err="1"/>
              <a:t>transpiler</a:t>
            </a:r>
            <a:r>
              <a:rPr lang="en-US" sz="1800" dirty="0"/>
              <a:t> which converts from one language to another. </a:t>
            </a:r>
          </a:p>
          <a:p>
            <a:pPr marL="228594" indent="-228594" defTabSz="457189">
              <a:spcBef>
                <a:spcPts val="600"/>
              </a:spcBef>
              <a:buClr>
                <a:schemeClr val="accent1"/>
              </a:buClr>
              <a:buFont typeface="Arial" charset="0"/>
              <a:buChar char="•"/>
            </a:pPr>
            <a:r>
              <a:rPr lang="en-US" sz="1800" dirty="0"/>
              <a:t>We can write in TypeScript and have a </a:t>
            </a:r>
            <a:r>
              <a:rPr lang="en-US" sz="1800" dirty="0" err="1"/>
              <a:t>transpiler</a:t>
            </a:r>
            <a:r>
              <a:rPr lang="en-US" sz="1800" dirty="0"/>
              <a:t> convert to ES6 or ES5. </a:t>
            </a:r>
          </a:p>
        </p:txBody>
      </p:sp>
    </p:spTree>
    <p:extLst>
      <p:ext uri="{BB962C8B-B14F-4D97-AF65-F5344CB8AC3E}">
        <p14:creationId xmlns:p14="http://schemas.microsoft.com/office/powerpoint/2010/main" val="2967517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PGQUALITY" val="95"/>
  <p:tag name="BASENAME" val=""/>
  <p:tag name="SAVETOFOLDER" val="C:\Users\Dan\Desktop\poop\"/>
  <p:tag name="IMAGEWIDTH" val="960"/>
  <p:tag name="IMAGEHEIGHT" val="720"/>
  <p:tag name="EXPORTRANGE" val="EntirePresentation"/>
  <p:tag name="SIZEBY" val="DPI"/>
  <p:tag name="OUTPUTDPI" val="96"/>
  <p:tag name="EXPORTAS" val="JPG"/>
  <p:tag name="NUMBERFORMAT" val="0000"/>
</p:tagLst>
</file>

<file path=ppt/theme/theme1.xml><?xml version="1.0" encoding="utf-8"?>
<a:theme xmlns:a="http://schemas.openxmlformats.org/drawingml/2006/main" name="Custom Design">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lumMod val="40000"/>
              <a:lumOff val="60000"/>
            </a:schemeClr>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Presentation3" id="{4F9C9E92-02A4-D042-BD21-139F4BEDA323}" vid="{8280E4F3-AEFA-434D-B34B-1F45794FC86A}"/>
    </a:ext>
  </a:extLst>
</a:theme>
</file>

<file path=ppt/theme/theme2.xml><?xml version="1.0" encoding="utf-8"?>
<a:theme xmlns:a="http://schemas.openxmlformats.org/drawingml/2006/main" name="Titles, Breaks and More">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40000"/>
              <a:lumOff val="60000"/>
            </a:schemeClr>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3" id="{4F9C9E92-02A4-D042-BD21-139F4BEDA323}" vid="{8F640360-EC3C-D443-8AC8-A57DB8B37E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38106505-00f3-4a3f-822f-eaca1a5abd5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B4DC540-36AE-4A12-BE88-8C4F41FD74F2}"/>
</file>

<file path=customXml/itemProps2.xml><?xml version="1.0" encoding="utf-8"?>
<ds:datastoreItem xmlns:ds="http://schemas.openxmlformats.org/officeDocument/2006/customXml" ds:itemID="{6A169D02-E559-4506-8454-6EEEDE2BCF55}">
  <ds:schemaRefs>
    <ds:schemaRef ds:uri="http://schemas.microsoft.com/sharepoint/v3/contenttype/forms"/>
  </ds:schemaRefs>
</ds:datastoreItem>
</file>

<file path=customXml/itemProps3.xml><?xml version="1.0" encoding="utf-8"?>
<ds:datastoreItem xmlns:ds="http://schemas.openxmlformats.org/officeDocument/2006/customXml" ds:itemID="{F67AFED8-EFDB-4428-844C-6976496FE4A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Virtusa-CorporatePowerPointTemplate2018 (1)</Template>
  <TotalTime>6947</TotalTime>
  <Words>2229</Words>
  <Application>Microsoft Office PowerPoint</Application>
  <PresentationFormat>Widescreen</PresentationFormat>
  <Paragraphs>339</Paragraphs>
  <Slides>35</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35</vt:i4>
      </vt:variant>
    </vt:vector>
  </HeadingPairs>
  <TitlesOfParts>
    <vt:vector size="52" baseType="lpstr">
      <vt:lpstr>ＭＳ Ｐゴシック</vt:lpstr>
      <vt:lpstr>Amiri</vt:lpstr>
      <vt:lpstr>Arial</vt:lpstr>
      <vt:lpstr>Calibri</vt:lpstr>
      <vt:lpstr>Calibri</vt:lpstr>
      <vt:lpstr>Calibri Light</vt:lpstr>
      <vt:lpstr>Georgia</vt:lpstr>
      <vt:lpstr>Helvetica Neue</vt:lpstr>
      <vt:lpstr>inherit</vt:lpstr>
      <vt:lpstr>medium-content-serif-font</vt:lpstr>
      <vt:lpstr>Menlo</vt:lpstr>
      <vt:lpstr>Montserrat</vt:lpstr>
      <vt:lpstr>Open Sans Light</vt:lpstr>
      <vt:lpstr>Roboto</vt:lpstr>
      <vt:lpstr>Wingdings</vt:lpstr>
      <vt:lpstr>Custom Design</vt:lpstr>
      <vt:lpstr>Titles, Breaks and More</vt:lpstr>
      <vt:lpstr>Angular</vt:lpstr>
      <vt:lpstr>What is Angular</vt:lpstr>
      <vt:lpstr>SPA Vs MPA</vt:lpstr>
      <vt:lpstr>Initial Concepts - JavaScript new features (ES6) </vt:lpstr>
      <vt:lpstr>Initial Concepts - JavaScript new features (ES6) (Contd.,) </vt:lpstr>
      <vt:lpstr>Initial Concepts - JavaScript new features (ES6) (Contd.,) </vt:lpstr>
      <vt:lpstr>Structure of Angular Project </vt:lpstr>
      <vt:lpstr>Structure of Angular Project </vt:lpstr>
      <vt:lpstr>Angular Fundamentals</vt:lpstr>
      <vt:lpstr>Data Binding</vt:lpstr>
      <vt:lpstr>Data Binding in classical Templates</vt:lpstr>
      <vt:lpstr>Data Binding in Angular</vt:lpstr>
      <vt:lpstr>Different ways of Data Binding</vt:lpstr>
      <vt:lpstr>Conceptual Overview</vt:lpstr>
      <vt:lpstr>Controllers</vt:lpstr>
      <vt:lpstr>Controllers (Contd.,)</vt:lpstr>
      <vt:lpstr>Controllers (Contd.,)</vt:lpstr>
      <vt:lpstr>Controllers (Contd.,)</vt:lpstr>
      <vt:lpstr>Templates</vt:lpstr>
      <vt:lpstr>Understanding Basic Directives</vt:lpstr>
      <vt:lpstr>Components</vt:lpstr>
      <vt:lpstr>Components (Contd.,)</vt:lpstr>
      <vt:lpstr>Components – Life Cycle Hooks</vt:lpstr>
      <vt:lpstr>Components – Life Cycle Hooks (Contd.,)</vt:lpstr>
      <vt:lpstr>Pipes</vt:lpstr>
      <vt:lpstr>Component Interaction with Inputs &amp; Outputs</vt:lpstr>
      <vt:lpstr>Angular Modules</vt:lpstr>
      <vt:lpstr>Angular Modules</vt:lpstr>
      <vt:lpstr>Angular Router</vt:lpstr>
      <vt:lpstr>Angular Router</vt:lpstr>
      <vt:lpstr>Angular Dependency Injection</vt:lpstr>
      <vt:lpstr>Angular – Observables &amp; Promises</vt:lpstr>
      <vt:lpstr>References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Sravan Ganesh Palepu</dc:creator>
  <cp:keywords/>
  <dc:description/>
  <cp:lastModifiedBy>Mohana Priya Subramaniyam</cp:lastModifiedBy>
  <cp:revision>176</cp:revision>
  <cp:lastPrinted>2014-05-15T09:00:30Z</cp:lastPrinted>
  <dcterms:created xsi:type="dcterms:W3CDTF">2018-04-13T06:29:51Z</dcterms:created>
  <dcterms:modified xsi:type="dcterms:W3CDTF">2019-05-27T05:24:54Z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