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media/image10.jpg" ContentType="image/jpg"/>
  <Override PartName="/ppt/media/image7.jpg" ContentType="image/jpg"/>
  <Override PartName="/ppt/theme/theme2.xml" ContentType="application/vnd.openxmlformats-officedocument.theme+xml"/>
  <Override PartName="/ppt/media/image11.jpg" ContentType="image/jpg"/>
  <Override PartName="/ppt/media/image8.jpg" ContentType="image/jpg"/>
  <Override PartName="/ppt/media/image9.jpg" ContentType="image/jpg"/>
  <Override PartName="/ppt/media/image12.jpg" ContentType="image/jpg"/>
  <Override PartName="/ppt/theme/theme1.xml" ContentType="application/vnd.openxmlformats-officedocument.theme+xml"/>
  <Override PartName="/ppt/notesMasters/notesMaster1.xml" ContentType="application/vnd.openxmlformats-officedocument.presentationml.notesMaster+xml"/>
  <Override PartName="/ppt/media/image38.jpg" ContentType="image/jpg"/>
  <Override PartName="/ppt/media/image28.jpg" ContentType="image/jpg"/>
  <Override PartName="/ppt/media/image26.jpg" ContentType="image/jpg"/>
  <Override PartName="/ppt/media/image13.jpg" ContentType="image/jpg"/>
  <Override PartName="/ppt/media/image41.jpg" ContentType="image/jpg"/>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9" r:id="rId3"/>
    <p:sldId id="300" r:id="rId4"/>
    <p:sldId id="301" r:id="rId5"/>
    <p:sldId id="304" r:id="rId6"/>
    <p:sldId id="302" r:id="rId7"/>
    <p:sldId id="303" r:id="rId8"/>
    <p:sldId id="305" r:id="rId9"/>
    <p:sldId id="306"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0" autoAdjust="0"/>
  </p:normalViewPr>
  <p:slideViewPr>
    <p:cSldViewPr>
      <p:cViewPr varScale="1">
        <p:scale>
          <a:sx n="63" d="100"/>
          <a:sy n="63" d="100"/>
        </p:scale>
        <p:origin x="65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4B7F-43EC-4498-92B4-CBE910E8050A}" type="datetimeFigureOut">
              <a:rPr lang="en-US" smtClean="0"/>
              <a:t>6/1/2018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CA324-C8D5-401B-9BFA-44D85973DC7B}" type="slidenum">
              <a:rPr lang="en-US" smtClean="0"/>
              <a:t>‹#›</a:t>
            </a:fld>
            <a:endParaRPr lang="en-US"/>
          </a:p>
        </p:txBody>
      </p:sp>
    </p:spTree>
    <p:extLst>
      <p:ext uri="{BB962C8B-B14F-4D97-AF65-F5344CB8AC3E}">
        <p14:creationId xmlns:p14="http://schemas.microsoft.com/office/powerpoint/2010/main" val="80405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08710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8558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0538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9608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011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73542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3584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03937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07965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6275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8405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7856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18594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9935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31688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8755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55260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04293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50297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80679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4769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3206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1826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53617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60939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3219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82047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3683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5439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323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6596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7894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9176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75618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b="1">
                <a:solidFill>
                  <a:schemeClr val="tx1"/>
                </a:solidFill>
                <a:latin typeface="Calibri"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8209F51-AAFA-4445-A296-7DE1750C3909}" type="datetimeFigureOut">
              <a:rPr lang="en-US" smtClean="0"/>
              <a:t>6/1/2018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BBC6DCB-214C-4DE4-AE14-8CF813F69E0C}" type="slidenum">
              <a:rPr lang="en-US" smtClean="0"/>
              <a:t>‹#›</a:t>
            </a:fld>
            <a:endParaRPr lang="en-US"/>
          </a:p>
        </p:txBody>
      </p:sp>
      <p:grpSp>
        <p:nvGrpSpPr>
          <p:cNvPr id="2" name="Group 20"/>
          <p:cNvGrpSpPr>
            <a:grpSpLocks/>
          </p:cNvGrpSpPr>
          <p:nvPr/>
        </p:nvGrpSpPr>
        <p:grpSpPr bwMode="auto">
          <a:xfrm>
            <a:off x="-390525" y="-850900"/>
            <a:ext cx="9928225" cy="7727950"/>
            <a:chOff x="-240" y="-542"/>
            <a:chExt cx="6254" cy="4868"/>
          </a:xfrm>
        </p:grpSpPr>
        <p:sp>
          <p:nvSpPr>
            <p:cNvPr id="12" name="TextBox 11"/>
            <p:cNvSpPr txBox="1"/>
            <p:nvPr userDrawn="1"/>
          </p:nvSpPr>
          <p:spPr>
            <a:xfrm>
              <a:off x="174" y="3804"/>
              <a:ext cx="4254" cy="326"/>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2010 Virtusa Corporation. All rights reserved</a:t>
              </a:r>
            </a:p>
          </p:txBody>
        </p:sp>
        <p:sp>
          <p:nvSpPr>
            <p:cNvPr id="13" name="Rectangle 22"/>
            <p:cNvSpPr>
              <a:spLocks noChangeArrowheads="1"/>
            </p:cNvSpPr>
            <p:nvPr userDrawn="1"/>
          </p:nvSpPr>
          <p:spPr bwMode="auto">
            <a:xfrm>
              <a:off x="288" y="173"/>
              <a:ext cx="5184" cy="720"/>
            </a:xfrm>
            <a:prstGeom prst="rect">
              <a:avLst/>
            </a:prstGeom>
            <a:noFill/>
            <a:ln w="9525">
              <a:noFill/>
              <a:miter lim="800000"/>
              <a:headEnd/>
              <a:tailEnd/>
            </a:ln>
            <a:effectLst/>
          </p:spPr>
          <p:txBody>
            <a:bodyPr anchor="ctr"/>
            <a:lstStyle/>
            <a:p>
              <a:pPr algn="ctr">
                <a:defRPr/>
              </a:pPr>
              <a:r>
                <a:rPr lang="en-US" sz="4400" dirty="0">
                  <a:solidFill>
                    <a:schemeClr val="tx2"/>
                  </a:solidFill>
                </a:rPr>
                <a:t>Click to edit Master title style</a:t>
              </a:r>
            </a:p>
          </p:txBody>
        </p:sp>
        <p:pic>
          <p:nvPicPr>
            <p:cNvPr id="14" name="Picture 12" descr="footer small banner.jpg"/>
            <p:cNvPicPr>
              <a:picLocks noChangeAspect="1"/>
            </p:cNvPicPr>
            <p:nvPr userDrawn="1"/>
          </p:nvPicPr>
          <p:blipFill>
            <a:blip r:embed="rId2" cstate="print"/>
            <a:srcRect/>
            <a:stretch>
              <a:fillRect/>
            </a:stretch>
          </p:blipFill>
          <p:spPr bwMode="auto">
            <a:xfrm>
              <a:off x="0" y="4166"/>
              <a:ext cx="5760" cy="160"/>
            </a:xfrm>
            <a:prstGeom prst="rect">
              <a:avLst/>
            </a:prstGeom>
            <a:noFill/>
            <a:ln w="9525">
              <a:noFill/>
              <a:miter lim="800000"/>
              <a:headEnd/>
              <a:tailEnd/>
            </a:ln>
          </p:spPr>
        </p:pic>
        <p:pic>
          <p:nvPicPr>
            <p:cNvPr id="15" name="Picture 13" descr="logo.wmf"/>
            <p:cNvPicPr>
              <a:picLocks noChangeAspect="1"/>
            </p:cNvPicPr>
            <p:nvPr userDrawn="1"/>
          </p:nvPicPr>
          <p:blipFill>
            <a:blip r:embed="rId3" cstate="print"/>
            <a:srcRect/>
            <a:stretch>
              <a:fillRect/>
            </a:stretch>
          </p:blipFill>
          <p:spPr bwMode="auto">
            <a:xfrm>
              <a:off x="4722" y="3813"/>
              <a:ext cx="894" cy="305"/>
            </a:xfrm>
            <a:prstGeom prst="rect">
              <a:avLst/>
            </a:prstGeom>
            <a:noFill/>
            <a:ln w="9525">
              <a:noFill/>
              <a:miter lim="800000"/>
              <a:headEnd/>
              <a:tailEnd/>
            </a:ln>
          </p:spPr>
        </p:pic>
        <p:pic>
          <p:nvPicPr>
            <p:cNvPr id="16" name="Picture 14" descr="main banner.wmf"/>
            <p:cNvPicPr>
              <a:picLocks noChangeAspect="1"/>
            </p:cNvPicPr>
            <p:nvPr userDrawn="1"/>
          </p:nvPicPr>
          <p:blipFill>
            <a:blip r:embed="rId4" cstate="print"/>
            <a:srcRect/>
            <a:stretch>
              <a:fillRect/>
            </a:stretch>
          </p:blipFill>
          <p:spPr bwMode="auto">
            <a:xfrm>
              <a:off x="-240" y="-542"/>
              <a:ext cx="6254" cy="2013"/>
            </a:xfrm>
            <a:prstGeom prst="rect">
              <a:avLst/>
            </a:prstGeom>
            <a:noFill/>
            <a:ln w="9525">
              <a:noFill/>
              <a:miter lim="800000"/>
              <a:headEnd/>
              <a:tailEnd/>
            </a:ln>
          </p:spPr>
        </p:pic>
        <p:sp>
          <p:nvSpPr>
            <p:cNvPr id="18" name="Rectangle 17"/>
            <p:cNvSpPr>
              <a:spLocks noChangeArrowheads="1"/>
            </p:cNvSpPr>
            <p:nvPr userDrawn="1"/>
          </p:nvSpPr>
          <p:spPr bwMode="gray">
            <a:xfrm>
              <a:off x="240" y="3306"/>
              <a:ext cx="1476" cy="510"/>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C6DCB-214C-4DE4-AE14-8CF813F69E0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normAutofit/>
          </a:bodyPr>
          <a:lstStyle/>
          <a:p>
            <a:pPr lvl="0"/>
            <a:r>
              <a:rPr lang="en-US" noProof="0"/>
              <a:t>Click icon to add table</a:t>
            </a:r>
            <a:endParaRPr lang="en-US" noProof="0" dirty="0"/>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BBC6DCB-214C-4DE4-AE14-8CF813F69E0C}" type="slidenum">
              <a:rPr lang="en-US" smtClean="0"/>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8209F51-AAFA-4445-A296-7DE1750C3909}" type="datetimeFigureOut">
              <a:rPr lang="en-US" smtClean="0"/>
              <a:t>6/1/2018</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defRPr>
            </a:lvl1pPr>
          </a:lstStyle>
          <a:p>
            <a:r>
              <a:rPr kumimoji="0" lang="en-US"/>
              <a:t>Click to edit Master title style</a:t>
            </a:r>
          </a:p>
        </p:txBody>
      </p:sp>
      <p:sp>
        <p:nvSpPr>
          <p:cNvPr id="4" name="Date Placeholder 3"/>
          <p:cNvSpPr>
            <a:spLocks noGrp="1"/>
          </p:cNvSpPr>
          <p:nvPr>
            <p:ph type="dt" sz="half" idx="10"/>
          </p:nvPr>
        </p:nvSpPr>
        <p:spPr>
          <a:xfrm>
            <a:off x="6477000" y="6363971"/>
            <a:ext cx="2289048" cy="365760"/>
          </a:xfrm>
        </p:spPr>
        <p:txBody>
          <a:bodyPr/>
          <a:lstStyle>
            <a:lvl1pPr>
              <a:defRPr>
                <a:latin typeface="Calibri" pitchFamily="34" charset="0"/>
              </a:defRPr>
            </a:lvl1pPr>
          </a:lstStyle>
          <a:p>
            <a:fld id="{08209F51-AAFA-4445-A296-7DE1750C3909}" type="datetimeFigureOut">
              <a:rPr lang="en-US" smtClean="0"/>
              <a:t>6/1/2018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fld id="{4BBC6DCB-214C-4DE4-AE14-8CF813F69E0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pic>
        <p:nvPicPr>
          <p:cNvPr id="7" name="Picture 12" descr="footer small banner.jpg"/>
          <p:cNvPicPr>
            <a:picLocks noChangeAspect="1"/>
          </p:cNvPicPr>
          <p:nvPr/>
        </p:nvPicPr>
        <p:blipFill>
          <a:blip r:embed="rId2" cstate="print"/>
          <a:srcRect/>
          <a:stretch>
            <a:fillRect/>
          </a:stretch>
        </p:blipFill>
        <p:spPr bwMode="auto">
          <a:xfrm>
            <a:off x="-9525" y="6623050"/>
            <a:ext cx="9144000" cy="254000"/>
          </a:xfrm>
          <a:prstGeom prst="rect">
            <a:avLst/>
          </a:prstGeom>
          <a:noFill/>
          <a:ln w="9525">
            <a:noFill/>
            <a:miter lim="800000"/>
            <a:headEnd/>
            <a:tailEnd/>
          </a:ln>
        </p:spPr>
      </p:pic>
      <p:pic>
        <p:nvPicPr>
          <p:cNvPr id="9" name="Picture 13" descr="logo.wmf"/>
          <p:cNvPicPr>
            <a:picLocks noChangeAspect="1"/>
          </p:cNvPicPr>
          <p:nvPr/>
        </p:nvPicPr>
        <p:blipFill>
          <a:blip r:embed="rId3" cstate="print"/>
          <a:srcRect/>
          <a:stretch>
            <a:fillRect/>
          </a:stretch>
        </p:blipFill>
        <p:spPr bwMode="auto">
          <a:xfrm>
            <a:off x="7486650" y="6062663"/>
            <a:ext cx="1419225" cy="484188"/>
          </a:xfrm>
          <a:prstGeom prst="rect">
            <a:avLst/>
          </a:prstGeom>
          <a:noFill/>
          <a:ln w="9525">
            <a:noFill/>
            <a:miter lim="800000"/>
            <a:headEnd/>
            <a:tailEnd/>
          </a:ln>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6003925"/>
            <a:ext cx="1524000" cy="6191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8209F51-AAFA-4445-A296-7DE1750C3909}" type="datetimeFigureOut">
              <a:rPr lang="en-US" smtClean="0"/>
              <a:t>6/1/2018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BBC6DCB-214C-4DE4-AE14-8CF813F69E0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8209F51-AAFA-4445-A296-7DE1750C3909}"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C6DCB-214C-4DE4-AE14-8CF813F69E0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08209F51-AAFA-4445-A296-7DE1750C3909}"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C6DCB-214C-4DE4-AE14-8CF813F69E0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09F51-AAFA-4445-A296-7DE1750C3909}"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C6DCB-214C-4DE4-AE14-8CF813F69E0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209F51-AAFA-4445-A296-7DE1750C3909}"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C6DCB-214C-4DE4-AE14-8CF813F69E0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08209F51-AAFA-4445-A296-7DE1750C3909}" type="datetimeFigureOut">
              <a:rPr lang="en-US" smtClean="0"/>
              <a:t>6/1/2018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latin typeface="Calibri" pitchFamily="34" charset="0"/>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Calibri" pitchFamily="34" charset="0"/>
              </a:defRPr>
            </a:lvl1pPr>
          </a:lstStyle>
          <a:p>
            <a:fld id="{4BBC6DCB-214C-4DE4-AE14-8CF813F69E0C}" type="slidenum">
              <a:rPr lang="en-US" smtClean="0"/>
              <a:t>‹#›</a:t>
            </a:fld>
            <a:endParaRPr lang="en-US"/>
          </a:p>
        </p:txBody>
      </p:sp>
      <p:sp>
        <p:nvSpPr>
          <p:cNvPr id="29" name="Straight Connector 28"/>
          <p:cNvSpPr>
            <a:spLocks noChangeShapeType="1"/>
          </p:cNvSpPr>
          <p:nvPr/>
        </p:nvSpPr>
        <p:spPr bwMode="auto">
          <a:xfrm>
            <a:off x="0" y="1143000"/>
            <a:ext cx="9144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anchor="t" compatLnSpc="1"/>
          <a:lstStyle/>
          <a:p>
            <a:endParaRPr kumimoji="0" lang="en-US"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32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8.jp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maxcdn.bootstrapcdn.com/bootstrap/3.3.5/js/bootstrap.min.js" TargetMode="External"/><Relationship Id="rId5" Type="http://schemas.openxmlformats.org/officeDocument/2006/relationships/hyperlink" Target="http://maxcdn.bootstrapcdn.com/bootstrap/3.3.5/css/bootstrap.min.css" TargetMode="Externa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1.jp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6.jp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5.png"/><Relationship Id="rId7" Type="http://schemas.openxmlformats.org/officeDocument/2006/relationships/image" Target="../media/image38.jp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maxcdn.bootstrapcdn.com/bootstrap/3.3.5/js/bootstrap.min.js" TargetMode="External"/><Relationship Id="rId5" Type="http://schemas.openxmlformats.org/officeDocument/2006/relationships/hyperlink" Target="http://maxcdn.bootstrapcdn.com/bootstrap/3.3.5/css/bootstrap.min.css" TargetMode="Externa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41.jp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maxcdn.bootstrapcdn.com/bootstrap/3.3.5/js/bootstrap.min.js"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Bootstrap</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689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0287"/>
            <a:ext cx="3901440"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41640" cy="1846659"/>
          </a:xfrm>
          <a:prstGeom prst="rect">
            <a:avLst/>
          </a:prstGeom>
        </p:spPr>
        <p:txBody>
          <a:bodyPr vert="horz" wrap="square" lIns="0" tIns="0" rIns="0" bIns="0" rtlCol="0">
            <a:spAutoFit/>
          </a:bodyPr>
          <a:lstStyle/>
          <a:p>
            <a:pPr marL="305435" marR="5080" indent="-292735">
              <a:lnSpc>
                <a:spcPct val="100000"/>
              </a:lnSpc>
              <a:buClr>
                <a:srgbClr val="71A276"/>
              </a:buClr>
              <a:buSzPct val="68750"/>
              <a:buFont typeface="Wingdings 2"/>
              <a:buChar char=""/>
              <a:tabLst>
                <a:tab pos="306070" algn="l"/>
              </a:tabLst>
            </a:pPr>
            <a:r>
              <a:rPr sz="2400" dirty="0">
                <a:latin typeface="Arial"/>
                <a:cs typeface="Arial"/>
              </a:rPr>
              <a:t>If</a:t>
            </a:r>
            <a:r>
              <a:rPr sz="2400" spc="50" dirty="0">
                <a:latin typeface="Times New Roman"/>
                <a:cs typeface="Times New Roman"/>
              </a:rPr>
              <a:t> </a:t>
            </a:r>
            <a:r>
              <a:rPr sz="2400" dirty="0">
                <a:latin typeface="Arial"/>
                <a:cs typeface="Arial"/>
              </a:rPr>
              <a:t>you</a:t>
            </a:r>
            <a:r>
              <a:rPr sz="2400" spc="55" dirty="0">
                <a:latin typeface="Times New Roman"/>
                <a:cs typeface="Times New Roman"/>
              </a:rPr>
              <a:t> </a:t>
            </a:r>
            <a:r>
              <a:rPr sz="2400" spc="-5" dirty="0">
                <a:latin typeface="Arial"/>
                <a:cs typeface="Arial"/>
              </a:rPr>
              <a:t>don</a:t>
            </a:r>
            <a:r>
              <a:rPr sz="2400" spc="-10" dirty="0">
                <a:latin typeface="Arial"/>
                <a:cs typeface="Arial"/>
              </a:rPr>
              <a:t>'</a:t>
            </a:r>
            <a:r>
              <a:rPr sz="2400" dirty="0">
                <a:latin typeface="Arial"/>
                <a:cs typeface="Arial"/>
              </a:rPr>
              <a:t>t</a:t>
            </a:r>
            <a:r>
              <a:rPr sz="2400" spc="70" dirty="0">
                <a:latin typeface="Times New Roman"/>
                <a:cs typeface="Times New Roman"/>
              </a:rPr>
              <a:t> </a:t>
            </a:r>
            <a:r>
              <a:rPr sz="2400" spc="-5" dirty="0">
                <a:latin typeface="Arial"/>
                <a:cs typeface="Arial"/>
              </a:rPr>
              <a:t>w</a:t>
            </a:r>
            <a:r>
              <a:rPr sz="2400" spc="-10" dirty="0">
                <a:latin typeface="Arial"/>
                <a:cs typeface="Arial"/>
              </a:rPr>
              <a:t>a</a:t>
            </a:r>
            <a:r>
              <a:rPr sz="2400" spc="-5" dirty="0">
                <a:latin typeface="Arial"/>
                <a:cs typeface="Arial"/>
              </a:rPr>
              <a:t>n</a:t>
            </a:r>
            <a:r>
              <a:rPr sz="2400" dirty="0">
                <a:latin typeface="Arial"/>
                <a:cs typeface="Arial"/>
              </a:rPr>
              <a:t>t</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spc="-5" dirty="0">
                <a:latin typeface="Arial"/>
                <a:cs typeface="Arial"/>
              </a:rPr>
              <a:t>d</a:t>
            </a:r>
            <a:r>
              <a:rPr sz="2400" spc="-10" dirty="0">
                <a:latin typeface="Arial"/>
                <a:cs typeface="Arial"/>
              </a:rPr>
              <a:t>o</a:t>
            </a:r>
            <a:r>
              <a:rPr sz="2400" spc="-5" dirty="0">
                <a:latin typeface="Arial"/>
                <a:cs typeface="Arial"/>
              </a:rPr>
              <a:t>w</a:t>
            </a:r>
            <a:r>
              <a:rPr sz="2400" spc="-10" dirty="0">
                <a:latin typeface="Arial"/>
                <a:cs typeface="Arial"/>
              </a:rPr>
              <a:t>n</a:t>
            </a:r>
            <a:r>
              <a:rPr sz="2400" spc="-5" dirty="0">
                <a:latin typeface="Arial"/>
                <a:cs typeface="Arial"/>
              </a:rPr>
              <a:t>l</a:t>
            </a:r>
            <a:r>
              <a:rPr sz="2400" spc="-10" dirty="0">
                <a:latin typeface="Arial"/>
                <a:cs typeface="Arial"/>
              </a:rPr>
              <a:t>o</a:t>
            </a:r>
            <a:r>
              <a:rPr sz="2400" spc="-5" dirty="0">
                <a:latin typeface="Arial"/>
                <a:cs typeface="Arial"/>
              </a:rPr>
              <a:t>a</a:t>
            </a:r>
            <a:r>
              <a:rPr sz="2400" dirty="0">
                <a:latin typeface="Arial"/>
                <a:cs typeface="Arial"/>
              </a:rPr>
              <a:t>d</a:t>
            </a:r>
            <a:r>
              <a:rPr sz="2400" spc="110" dirty="0">
                <a:latin typeface="Times New Roman"/>
                <a:cs typeface="Times New Roman"/>
              </a:rPr>
              <a:t> </a:t>
            </a:r>
            <a:r>
              <a:rPr sz="2400" spc="-5" dirty="0">
                <a:latin typeface="Arial"/>
                <a:cs typeface="Arial"/>
              </a:rPr>
              <a:t>a</a:t>
            </a:r>
            <a:r>
              <a:rPr sz="2400" spc="-10" dirty="0">
                <a:latin typeface="Arial"/>
                <a:cs typeface="Arial"/>
              </a:rPr>
              <a:t>n</a:t>
            </a:r>
            <a:r>
              <a:rPr sz="2400" dirty="0">
                <a:latin typeface="Arial"/>
                <a:cs typeface="Arial"/>
              </a:rPr>
              <a:t>d</a:t>
            </a:r>
            <a:r>
              <a:rPr sz="2400" spc="65" dirty="0">
                <a:latin typeface="Times New Roman"/>
                <a:cs typeface="Times New Roman"/>
              </a:rPr>
              <a:t> </a:t>
            </a:r>
            <a:r>
              <a:rPr sz="2400" spc="-5" dirty="0">
                <a:latin typeface="Arial"/>
                <a:cs typeface="Arial"/>
              </a:rPr>
              <a:t>ho</a:t>
            </a:r>
            <a:r>
              <a:rPr sz="2400" spc="-10" dirty="0">
                <a:latin typeface="Arial"/>
                <a:cs typeface="Arial"/>
              </a:rPr>
              <a:t>s</a:t>
            </a:r>
            <a:r>
              <a:rPr sz="2400" dirty="0">
                <a:latin typeface="Arial"/>
                <a:cs typeface="Arial"/>
              </a:rPr>
              <a:t>t</a:t>
            </a:r>
            <a:r>
              <a:rPr sz="2400" spc="70" dirty="0">
                <a:latin typeface="Times New Roman"/>
                <a:cs typeface="Times New Roman"/>
              </a:rPr>
              <a:t> </a:t>
            </a:r>
            <a:r>
              <a:rPr sz="2400" dirty="0">
                <a:latin typeface="Arial"/>
                <a:cs typeface="Arial"/>
              </a:rPr>
              <a:t>B</a:t>
            </a:r>
            <a:r>
              <a:rPr sz="2400" spc="-10" dirty="0">
                <a:latin typeface="Arial"/>
                <a:cs typeface="Arial"/>
              </a:rPr>
              <a:t>o</a:t>
            </a:r>
            <a:r>
              <a:rPr sz="2400" spc="-5" dirty="0">
                <a:latin typeface="Arial"/>
                <a:cs typeface="Arial"/>
              </a:rPr>
              <a:t>otst</a:t>
            </a:r>
            <a:r>
              <a:rPr sz="2400" spc="5" dirty="0">
                <a:latin typeface="Arial"/>
                <a:cs typeface="Arial"/>
              </a:rPr>
              <a:t>r</a:t>
            </a:r>
            <a:r>
              <a:rPr sz="2400" spc="-5" dirty="0">
                <a:latin typeface="Arial"/>
                <a:cs typeface="Arial"/>
              </a:rPr>
              <a:t>ap</a:t>
            </a:r>
            <a:r>
              <a:rPr sz="2400" spc="-5" dirty="0">
                <a:latin typeface="Times New Roman"/>
                <a:cs typeface="Times New Roman"/>
              </a:rPr>
              <a:t> </a:t>
            </a:r>
            <a:r>
              <a:rPr sz="2400" dirty="0">
                <a:latin typeface="Arial"/>
                <a:cs typeface="Arial"/>
              </a:rPr>
              <a:t>yourself,</a:t>
            </a:r>
            <a:r>
              <a:rPr sz="2400" spc="65" dirty="0">
                <a:latin typeface="Times New Roman"/>
                <a:cs typeface="Times New Roman"/>
              </a:rPr>
              <a:t> </a:t>
            </a:r>
            <a:r>
              <a:rPr sz="2400" dirty="0">
                <a:latin typeface="Arial"/>
                <a:cs typeface="Arial"/>
              </a:rPr>
              <a:t>you</a:t>
            </a:r>
            <a:r>
              <a:rPr sz="2400" spc="70" dirty="0">
                <a:latin typeface="Times New Roman"/>
                <a:cs typeface="Times New Roman"/>
              </a:rPr>
              <a:t> </a:t>
            </a:r>
            <a:r>
              <a:rPr sz="2400" dirty="0">
                <a:latin typeface="Arial"/>
                <a:cs typeface="Arial"/>
              </a:rPr>
              <a:t>can</a:t>
            </a:r>
            <a:r>
              <a:rPr sz="2400" spc="65" dirty="0">
                <a:latin typeface="Times New Roman"/>
                <a:cs typeface="Times New Roman"/>
              </a:rPr>
              <a:t> </a:t>
            </a:r>
            <a:r>
              <a:rPr sz="2400" spc="-5" dirty="0">
                <a:latin typeface="Arial"/>
                <a:cs typeface="Arial"/>
              </a:rPr>
              <a:t>inc</a:t>
            </a:r>
            <a:r>
              <a:rPr sz="2400" spc="-15" dirty="0">
                <a:latin typeface="Arial"/>
                <a:cs typeface="Arial"/>
              </a:rPr>
              <a:t>l</a:t>
            </a:r>
            <a:r>
              <a:rPr sz="2400" spc="-5" dirty="0">
                <a:latin typeface="Arial"/>
                <a:cs typeface="Arial"/>
              </a:rPr>
              <a:t>ud</a:t>
            </a:r>
            <a:r>
              <a:rPr sz="2400" dirty="0">
                <a:latin typeface="Arial"/>
                <a:cs typeface="Arial"/>
              </a:rPr>
              <a:t>e</a:t>
            </a:r>
            <a:r>
              <a:rPr sz="2400" spc="85" dirty="0">
                <a:latin typeface="Times New Roman"/>
                <a:cs typeface="Times New Roman"/>
              </a:rPr>
              <a:t> </a:t>
            </a:r>
            <a:r>
              <a:rPr sz="2400" spc="-5" dirty="0">
                <a:latin typeface="Arial"/>
                <a:cs typeface="Arial"/>
              </a:rPr>
              <a:t>i</a:t>
            </a:r>
            <a:r>
              <a:rPr sz="2400" dirty="0">
                <a:latin typeface="Arial"/>
                <a:cs typeface="Arial"/>
              </a:rPr>
              <a:t>t</a:t>
            </a:r>
            <a:r>
              <a:rPr sz="2400" spc="65" dirty="0">
                <a:latin typeface="Times New Roman"/>
                <a:cs typeface="Times New Roman"/>
              </a:rPr>
              <a:t> </a:t>
            </a:r>
            <a:r>
              <a:rPr sz="2400" spc="-5" dirty="0">
                <a:latin typeface="Arial"/>
                <a:cs typeface="Arial"/>
              </a:rPr>
              <a:t>f</a:t>
            </a:r>
            <a:r>
              <a:rPr sz="2400" dirty="0">
                <a:latin typeface="Arial"/>
                <a:cs typeface="Arial"/>
              </a:rPr>
              <a:t>rom</a:t>
            </a:r>
            <a:r>
              <a:rPr sz="2400" spc="5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C</a:t>
            </a:r>
            <a:r>
              <a:rPr sz="2400" spc="-10" dirty="0">
                <a:latin typeface="Arial"/>
                <a:cs typeface="Arial"/>
              </a:rPr>
              <a:t>D</a:t>
            </a:r>
            <a:r>
              <a:rPr sz="2400" dirty="0">
                <a:latin typeface="Arial"/>
                <a:cs typeface="Arial"/>
              </a:rPr>
              <a:t>N</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5" dirty="0">
                <a:latin typeface="Arial"/>
                <a:cs typeface="Arial"/>
              </a:rPr>
              <a:t>De</a:t>
            </a:r>
            <a:r>
              <a:rPr sz="2400" spc="-10" dirty="0">
                <a:latin typeface="Arial"/>
                <a:cs typeface="Arial"/>
              </a:rPr>
              <a:t>l</a:t>
            </a:r>
            <a:r>
              <a:rPr sz="2400" spc="-5" dirty="0">
                <a:latin typeface="Arial"/>
                <a:cs typeface="Arial"/>
              </a:rPr>
              <a:t>iv</a:t>
            </a:r>
            <a:r>
              <a:rPr sz="2400" spc="-10" dirty="0">
                <a:latin typeface="Arial"/>
                <a:cs typeface="Arial"/>
              </a:rPr>
              <a:t>e</a:t>
            </a:r>
            <a:r>
              <a:rPr sz="2400" dirty="0">
                <a:latin typeface="Arial"/>
                <a:cs typeface="Arial"/>
              </a:rPr>
              <a:t>ry</a:t>
            </a:r>
            <a:r>
              <a:rPr sz="2400" dirty="0">
                <a:latin typeface="Times New Roman"/>
                <a:cs typeface="Times New Roman"/>
              </a:rPr>
              <a:t> </a:t>
            </a:r>
            <a:r>
              <a:rPr sz="2400" spc="-5" dirty="0">
                <a:latin typeface="Arial"/>
                <a:cs typeface="Arial"/>
              </a:rPr>
              <a:t>N</a:t>
            </a:r>
            <a:r>
              <a:rPr sz="2400" spc="-10" dirty="0">
                <a:latin typeface="Arial"/>
                <a:cs typeface="Arial"/>
              </a:rPr>
              <a:t>e</a:t>
            </a:r>
            <a:r>
              <a:rPr sz="2400" dirty="0">
                <a:latin typeface="Arial"/>
                <a:cs typeface="Arial"/>
              </a:rPr>
              <a:t>twork)</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Ma</a:t>
            </a:r>
            <a:r>
              <a:rPr sz="2400" spc="-10" dirty="0">
                <a:latin typeface="Arial"/>
                <a:cs typeface="Arial"/>
              </a:rPr>
              <a:t>x</a:t>
            </a:r>
            <a:r>
              <a:rPr sz="2400" spc="-5" dirty="0">
                <a:latin typeface="Arial"/>
                <a:cs typeface="Arial"/>
              </a:rPr>
              <a:t>C</a:t>
            </a:r>
            <a:r>
              <a:rPr sz="2400" spc="-10" dirty="0">
                <a:latin typeface="Arial"/>
                <a:cs typeface="Arial"/>
              </a:rPr>
              <a:t>D</a:t>
            </a:r>
            <a:r>
              <a:rPr sz="2400" dirty="0">
                <a:latin typeface="Arial"/>
                <a:cs typeface="Arial"/>
              </a:rPr>
              <a:t>N</a:t>
            </a:r>
            <a:r>
              <a:rPr sz="2400" spc="100" dirty="0">
                <a:latin typeface="Times New Roman"/>
                <a:cs typeface="Times New Roman"/>
              </a:rPr>
              <a:t> </a:t>
            </a:r>
            <a:r>
              <a:rPr sz="2400" spc="-5" dirty="0">
                <a:latin typeface="Arial"/>
                <a:cs typeface="Arial"/>
              </a:rPr>
              <a:t>provid</a:t>
            </a:r>
            <a:r>
              <a:rPr sz="2400" dirty="0">
                <a:latin typeface="Arial"/>
                <a:cs typeface="Arial"/>
              </a:rPr>
              <a:t>e</a:t>
            </a:r>
            <a:r>
              <a:rPr sz="2400" spc="70" dirty="0">
                <a:latin typeface="Times New Roman"/>
                <a:cs typeface="Times New Roman"/>
              </a:rPr>
              <a:t> </a:t>
            </a:r>
            <a:r>
              <a:rPr sz="2400" spc="-5" dirty="0">
                <a:latin typeface="Arial"/>
                <a:cs typeface="Arial"/>
              </a:rPr>
              <a:t>C</a:t>
            </a:r>
            <a:r>
              <a:rPr sz="2400" spc="-10" dirty="0">
                <a:latin typeface="Arial"/>
                <a:cs typeface="Arial"/>
              </a:rPr>
              <a:t>D</a:t>
            </a:r>
            <a:r>
              <a:rPr sz="2400" dirty="0">
                <a:latin typeface="Arial"/>
                <a:cs typeface="Arial"/>
              </a:rPr>
              <a:t>N</a:t>
            </a:r>
            <a:r>
              <a:rPr sz="2400" spc="85" dirty="0">
                <a:latin typeface="Times New Roman"/>
                <a:cs typeface="Times New Roman"/>
              </a:rPr>
              <a:t> </a:t>
            </a:r>
            <a:r>
              <a:rPr sz="2400" dirty="0">
                <a:latin typeface="Arial"/>
                <a:cs typeface="Arial"/>
              </a:rPr>
              <a:t>supp</a:t>
            </a:r>
            <a:r>
              <a:rPr sz="2400" spc="-15" dirty="0">
                <a:latin typeface="Arial"/>
                <a:cs typeface="Arial"/>
              </a:rPr>
              <a:t>o</a:t>
            </a:r>
            <a:r>
              <a:rPr sz="2400" spc="-10" dirty="0">
                <a:latin typeface="Arial"/>
                <a:cs typeface="Arial"/>
              </a:rPr>
              <a:t>rt</a:t>
            </a:r>
            <a:r>
              <a:rPr sz="2400" spc="70" dirty="0">
                <a:latin typeface="Times New Roman"/>
                <a:cs typeface="Times New Roman"/>
              </a:rPr>
              <a:t> </a:t>
            </a:r>
            <a:r>
              <a:rPr sz="2400" spc="-5" dirty="0">
                <a:latin typeface="Arial"/>
                <a:cs typeface="Arial"/>
              </a:rPr>
              <a:t>fo</a:t>
            </a:r>
            <a:r>
              <a:rPr sz="2400" dirty="0">
                <a:latin typeface="Arial"/>
                <a:cs typeface="Arial"/>
              </a:rPr>
              <a:t>r</a:t>
            </a:r>
            <a:r>
              <a:rPr sz="2400" spc="50" dirty="0">
                <a:latin typeface="Times New Roman"/>
                <a:cs typeface="Times New Roman"/>
              </a:rPr>
              <a:t> </a:t>
            </a: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C</a:t>
            </a:r>
            <a:r>
              <a:rPr sz="2400" spc="-10" dirty="0">
                <a:latin typeface="Arial"/>
                <a:cs typeface="Arial"/>
              </a:rPr>
              <a:t>S</a:t>
            </a:r>
            <a:r>
              <a:rPr sz="2400" spc="-20" dirty="0">
                <a:latin typeface="Arial"/>
                <a:cs typeface="Arial"/>
              </a:rPr>
              <a:t>S</a:t>
            </a:r>
            <a:r>
              <a:rPr sz="2400" spc="75" dirty="0">
                <a:latin typeface="Times New Roman"/>
                <a:cs typeface="Times New Roman"/>
              </a:rPr>
              <a:t> </a:t>
            </a:r>
            <a:r>
              <a:rPr sz="2400" spc="-5" dirty="0">
                <a:latin typeface="Arial"/>
                <a:cs typeface="Arial"/>
              </a:rPr>
              <a:t>and</a:t>
            </a:r>
            <a:endParaRPr sz="2400" dirty="0">
              <a:latin typeface="Arial"/>
              <a:cs typeface="Arial"/>
            </a:endParaRPr>
          </a:p>
          <a:p>
            <a:pPr marL="305435">
              <a:lnSpc>
                <a:spcPct val="100000"/>
              </a:lnSpc>
            </a:pPr>
            <a:r>
              <a:rPr sz="2400" dirty="0">
                <a:latin typeface="Arial"/>
                <a:cs typeface="Arial"/>
              </a:rPr>
              <a:t>Jav</a:t>
            </a:r>
            <a:r>
              <a:rPr sz="2400" spc="-15" dirty="0">
                <a:latin typeface="Arial"/>
                <a:cs typeface="Arial"/>
              </a:rPr>
              <a:t>a</a:t>
            </a:r>
            <a:r>
              <a:rPr sz="2400" dirty="0">
                <a:latin typeface="Arial"/>
                <a:cs typeface="Arial"/>
              </a:rPr>
              <a:t>S</a:t>
            </a:r>
            <a:r>
              <a:rPr sz="2400" spc="-10" dirty="0">
                <a:latin typeface="Arial"/>
                <a:cs typeface="Arial"/>
              </a:rPr>
              <a:t>c</a:t>
            </a:r>
            <a:r>
              <a:rPr sz="2400" dirty="0">
                <a:latin typeface="Arial"/>
                <a:cs typeface="Arial"/>
              </a:rPr>
              <a:t>ript.</a:t>
            </a:r>
            <a:r>
              <a:rPr sz="2400" spc="-60" dirty="0">
                <a:latin typeface="Times New Roman"/>
                <a:cs typeface="Times New Roman"/>
              </a:rPr>
              <a:t> </a:t>
            </a:r>
            <a:r>
              <a:rPr sz="2400" dirty="0">
                <a:latin typeface="Arial"/>
                <a:cs typeface="Arial"/>
              </a:rPr>
              <a:t>A</a:t>
            </a:r>
            <a:r>
              <a:rPr sz="2400" spc="-15" dirty="0">
                <a:latin typeface="Arial"/>
                <a:cs typeface="Arial"/>
              </a:rPr>
              <a:t>l</a:t>
            </a:r>
            <a:r>
              <a:rPr sz="2400" dirty="0">
                <a:latin typeface="Arial"/>
                <a:cs typeface="Arial"/>
              </a:rPr>
              <a:t>so</a:t>
            </a:r>
            <a:r>
              <a:rPr sz="2400" spc="75" dirty="0">
                <a:latin typeface="Times New Roman"/>
                <a:cs typeface="Times New Roman"/>
              </a:rPr>
              <a:t> </a:t>
            </a:r>
            <a:r>
              <a:rPr sz="2400" spc="-5" dirty="0">
                <a:latin typeface="Arial"/>
                <a:cs typeface="Arial"/>
              </a:rPr>
              <a:t>i</a:t>
            </a:r>
            <a:r>
              <a:rPr sz="2400" spc="-10" dirty="0">
                <a:latin typeface="Arial"/>
                <a:cs typeface="Arial"/>
              </a:rPr>
              <a:t>n</a:t>
            </a:r>
            <a:r>
              <a:rPr sz="2400" dirty="0">
                <a:latin typeface="Arial"/>
                <a:cs typeface="Arial"/>
              </a:rPr>
              <a:t>cl</a:t>
            </a:r>
            <a:r>
              <a:rPr sz="2400" spc="-15" dirty="0">
                <a:latin typeface="Arial"/>
                <a:cs typeface="Arial"/>
              </a:rPr>
              <a:t>u</a:t>
            </a:r>
            <a:r>
              <a:rPr sz="2400" spc="-5" dirty="0">
                <a:latin typeface="Arial"/>
                <a:cs typeface="Arial"/>
              </a:rPr>
              <a:t>d</a:t>
            </a:r>
            <a:r>
              <a:rPr sz="2400" dirty="0">
                <a:latin typeface="Arial"/>
                <a:cs typeface="Arial"/>
              </a:rPr>
              <a:t>e</a:t>
            </a:r>
            <a:r>
              <a:rPr sz="2400" spc="85" dirty="0">
                <a:latin typeface="Times New Roman"/>
                <a:cs typeface="Times New Roman"/>
              </a:rPr>
              <a:t> </a:t>
            </a:r>
            <a:r>
              <a:rPr sz="2400" spc="-5" dirty="0">
                <a:latin typeface="Arial"/>
                <a:cs typeface="Arial"/>
              </a:rPr>
              <a:t>j</a:t>
            </a:r>
            <a:r>
              <a:rPr sz="2400" spc="5" dirty="0">
                <a:latin typeface="Arial"/>
                <a:cs typeface="Arial"/>
              </a:rPr>
              <a:t>Q</a:t>
            </a:r>
            <a:r>
              <a:rPr sz="2400" spc="-5" dirty="0">
                <a:latin typeface="Arial"/>
                <a:cs typeface="Arial"/>
              </a:rPr>
              <a:t>u</a:t>
            </a:r>
            <a:r>
              <a:rPr sz="2400" spc="-10" dirty="0">
                <a:latin typeface="Arial"/>
                <a:cs typeface="Arial"/>
              </a:rPr>
              <a:t>e</a:t>
            </a:r>
            <a:r>
              <a:rPr sz="2400" dirty="0">
                <a:latin typeface="Arial"/>
                <a:cs typeface="Arial"/>
              </a:rPr>
              <a:t>ry:</a:t>
            </a:r>
          </a:p>
        </p:txBody>
      </p:sp>
      <p:sp>
        <p:nvSpPr>
          <p:cNvPr id="7" name="object 7"/>
          <p:cNvSpPr/>
          <p:nvPr/>
        </p:nvSpPr>
        <p:spPr>
          <a:xfrm>
            <a:off x="467868" y="3860291"/>
            <a:ext cx="8065008" cy="19812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849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3504" y="780287"/>
            <a:ext cx="4585716" cy="61112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16875"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R</a:t>
            </a:r>
            <a:r>
              <a:rPr sz="2400" spc="-10" dirty="0">
                <a:latin typeface="Arial"/>
                <a:cs typeface="Arial"/>
              </a:rPr>
              <a:t>o</a:t>
            </a:r>
            <a:r>
              <a:rPr sz="2400" spc="-5" dirty="0">
                <a:latin typeface="Arial"/>
                <a:cs typeface="Arial"/>
              </a:rPr>
              <a:t>w</a:t>
            </a:r>
            <a:r>
              <a:rPr sz="2400" dirty="0">
                <a:latin typeface="Arial"/>
                <a:cs typeface="Arial"/>
              </a:rPr>
              <a:t>s</a:t>
            </a:r>
            <a:r>
              <a:rPr sz="2400" spc="75" dirty="0">
                <a:latin typeface="Times New Roman"/>
                <a:cs typeface="Times New Roman"/>
              </a:rPr>
              <a:t> </a:t>
            </a:r>
            <a:r>
              <a:rPr sz="2400" dirty="0">
                <a:latin typeface="Arial"/>
                <a:cs typeface="Arial"/>
              </a:rPr>
              <a:t>must</a:t>
            </a:r>
            <a:r>
              <a:rPr sz="2400" spc="65" dirty="0">
                <a:latin typeface="Times New Roman"/>
                <a:cs typeface="Times New Roman"/>
              </a:rPr>
              <a:t> </a:t>
            </a:r>
            <a:r>
              <a:rPr sz="2400" spc="-10"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p</a:t>
            </a:r>
            <a:r>
              <a:rPr sz="2400" spc="-10" dirty="0">
                <a:latin typeface="Arial"/>
                <a:cs typeface="Arial"/>
              </a:rPr>
              <a:t>l</a:t>
            </a:r>
            <a:r>
              <a:rPr sz="2400" spc="-5" dirty="0">
                <a:latin typeface="Arial"/>
                <a:cs typeface="Arial"/>
              </a:rPr>
              <a:t>ac</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w</a:t>
            </a:r>
            <a:r>
              <a:rPr sz="2400" spc="-15" dirty="0">
                <a:latin typeface="Arial"/>
                <a:cs typeface="Arial"/>
              </a:rPr>
              <a:t>i</a:t>
            </a:r>
            <a:r>
              <a:rPr sz="2400" dirty="0">
                <a:latin typeface="Arial"/>
                <a:cs typeface="Arial"/>
              </a:rPr>
              <a:t>thin</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.conta</a:t>
            </a:r>
            <a:r>
              <a:rPr sz="2400" spc="-15" dirty="0">
                <a:latin typeface="Arial"/>
                <a:cs typeface="Arial"/>
              </a:rPr>
              <a:t>i</a:t>
            </a:r>
            <a:r>
              <a:rPr sz="2400" spc="-5" dirty="0">
                <a:latin typeface="Arial"/>
                <a:cs typeface="Arial"/>
              </a:rPr>
              <a:t>n</a:t>
            </a:r>
            <a:r>
              <a:rPr sz="2400" spc="-10" dirty="0">
                <a:latin typeface="Arial"/>
                <a:cs typeface="Arial"/>
              </a:rPr>
              <a:t>e</a:t>
            </a:r>
            <a:r>
              <a:rPr sz="2400" dirty="0">
                <a:latin typeface="Arial"/>
                <a:cs typeface="Arial"/>
              </a:rPr>
              <a:t>r</a:t>
            </a:r>
            <a:r>
              <a:rPr sz="2400" spc="80" dirty="0">
                <a:latin typeface="Times New Roman"/>
                <a:cs typeface="Times New Roman"/>
              </a:rPr>
              <a:t> </a:t>
            </a:r>
            <a:r>
              <a:rPr sz="2400" dirty="0">
                <a:latin typeface="Arial"/>
                <a:cs typeface="Arial"/>
              </a:rPr>
              <a:t>(</a:t>
            </a:r>
            <a:r>
              <a:rPr sz="2400" spc="5" dirty="0">
                <a:latin typeface="Arial"/>
                <a:cs typeface="Arial"/>
              </a:rPr>
              <a:t>f</a:t>
            </a:r>
            <a:r>
              <a:rPr sz="2400" spc="-5" dirty="0">
                <a:latin typeface="Arial"/>
                <a:cs typeface="Arial"/>
              </a:rPr>
              <a:t>i</a:t>
            </a:r>
            <a:r>
              <a:rPr sz="2400" spc="-20" dirty="0">
                <a:latin typeface="Arial"/>
                <a:cs typeface="Arial"/>
              </a:rPr>
              <a:t>x</a:t>
            </a:r>
            <a:r>
              <a:rPr sz="2400" spc="-5" dirty="0">
                <a:latin typeface="Arial"/>
                <a:cs typeface="Arial"/>
              </a:rPr>
              <a:t>e</a:t>
            </a:r>
            <a:r>
              <a:rPr sz="2400" spc="15" dirty="0">
                <a:latin typeface="Arial"/>
                <a:cs typeface="Arial"/>
              </a:rPr>
              <a:t>d</a:t>
            </a:r>
            <a:r>
              <a:rPr sz="2400" dirty="0">
                <a:latin typeface="Arial"/>
                <a:cs typeface="Arial"/>
              </a:rPr>
              <a:t>-</a:t>
            </a:r>
            <a:r>
              <a:rPr sz="2400" spc="-5" dirty="0">
                <a:latin typeface="Arial"/>
                <a:cs typeface="Arial"/>
              </a:rPr>
              <a:t>w</a:t>
            </a:r>
            <a:r>
              <a:rPr sz="2400" spc="-15" dirty="0">
                <a:latin typeface="Arial"/>
                <a:cs typeface="Arial"/>
              </a:rPr>
              <a:t>i</a:t>
            </a:r>
            <a:r>
              <a:rPr sz="2400" spc="-5" dirty="0">
                <a:latin typeface="Arial"/>
                <a:cs typeface="Arial"/>
              </a:rPr>
              <a:t>dth</a:t>
            </a:r>
            <a:r>
              <a:rPr sz="2400" dirty="0">
                <a:latin typeface="Arial"/>
                <a:cs typeface="Arial"/>
              </a:rPr>
              <a:t>).</a:t>
            </a:r>
          </a:p>
          <a:p>
            <a:pPr>
              <a:lnSpc>
                <a:spcPct val="100000"/>
              </a:lnSpc>
              <a:spcBef>
                <a:spcPts val="7"/>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R</a:t>
            </a:r>
            <a:r>
              <a:rPr sz="2400" spc="-10" dirty="0">
                <a:latin typeface="Arial"/>
                <a:cs typeface="Arial"/>
              </a:rPr>
              <a:t>o</a:t>
            </a:r>
            <a:r>
              <a:rPr sz="2400" spc="-5" dirty="0">
                <a:latin typeface="Arial"/>
                <a:cs typeface="Arial"/>
              </a:rPr>
              <a:t>w</a:t>
            </a:r>
            <a:r>
              <a:rPr sz="2400" dirty="0">
                <a:latin typeface="Arial"/>
                <a:cs typeface="Arial"/>
              </a:rPr>
              <a:t>s</a:t>
            </a:r>
            <a:r>
              <a:rPr sz="2400" spc="75" dirty="0">
                <a:latin typeface="Times New Roman"/>
                <a:cs typeface="Times New Roman"/>
              </a:rPr>
              <a:t> </a:t>
            </a:r>
            <a:r>
              <a:rPr sz="2400" spc="-15" dirty="0">
                <a:latin typeface="Arial"/>
                <a:cs typeface="Arial"/>
              </a:rPr>
              <a:t>must</a:t>
            </a:r>
            <a:r>
              <a:rPr sz="2400" spc="70" dirty="0">
                <a:latin typeface="Times New Roman"/>
                <a:cs typeface="Times New Roman"/>
              </a:rPr>
              <a:t> </a:t>
            </a:r>
            <a:r>
              <a:rPr sz="2400" spc="-10"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plac</a:t>
            </a:r>
            <a:r>
              <a:rPr sz="2400" spc="-10" dirty="0">
                <a:latin typeface="Arial"/>
                <a:cs typeface="Arial"/>
              </a:rPr>
              <a:t>e</a:t>
            </a:r>
            <a:r>
              <a:rPr sz="2400" dirty="0">
                <a:latin typeface="Arial"/>
                <a:cs typeface="Arial"/>
              </a:rPr>
              <a:t>d</a:t>
            </a:r>
            <a:r>
              <a:rPr sz="2400" spc="90" dirty="0">
                <a:latin typeface="Times New Roman"/>
                <a:cs typeface="Times New Roman"/>
              </a:rPr>
              <a:t> </a:t>
            </a:r>
            <a:r>
              <a:rPr sz="2400" spc="-5" dirty="0">
                <a:latin typeface="Arial"/>
                <a:cs typeface="Arial"/>
              </a:rPr>
              <a:t>w</a:t>
            </a:r>
            <a:r>
              <a:rPr sz="2400" spc="-10" dirty="0">
                <a:latin typeface="Arial"/>
                <a:cs typeface="Arial"/>
              </a:rPr>
              <a:t>i</a:t>
            </a:r>
            <a:r>
              <a:rPr sz="2400" dirty="0">
                <a:latin typeface="Arial"/>
                <a:cs typeface="Arial"/>
              </a:rPr>
              <a:t>thin</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a:t>
            </a:r>
            <a:r>
              <a:rPr sz="2400" dirty="0">
                <a:latin typeface="Arial"/>
                <a:cs typeface="Arial"/>
              </a:rPr>
              <a:t>conta</a:t>
            </a:r>
            <a:r>
              <a:rPr sz="2400" spc="-10" dirty="0">
                <a:latin typeface="Arial"/>
                <a:cs typeface="Arial"/>
              </a:rPr>
              <a:t>i</a:t>
            </a:r>
            <a:r>
              <a:rPr sz="2400" spc="-5" dirty="0">
                <a:latin typeface="Arial"/>
                <a:cs typeface="Arial"/>
              </a:rPr>
              <a:t>ne</a:t>
            </a:r>
            <a:r>
              <a:rPr sz="2400" dirty="0">
                <a:latin typeface="Arial"/>
                <a:cs typeface="Arial"/>
              </a:rPr>
              <a:t>r-fluid</a:t>
            </a:r>
            <a:r>
              <a:rPr sz="2400" spc="80" dirty="0">
                <a:latin typeface="Times New Roman"/>
                <a:cs typeface="Times New Roman"/>
              </a:rPr>
              <a:t> </a:t>
            </a:r>
            <a:r>
              <a:rPr sz="2400" dirty="0">
                <a:latin typeface="Arial"/>
                <a:cs typeface="Arial"/>
              </a:rPr>
              <a:t>(ful</a:t>
            </a:r>
            <a:r>
              <a:rPr sz="2400" spc="-10" dirty="0">
                <a:latin typeface="Arial"/>
                <a:cs typeface="Arial"/>
              </a:rPr>
              <a:t>l</a:t>
            </a:r>
            <a:r>
              <a:rPr sz="2400" dirty="0">
                <a:latin typeface="Arial"/>
                <a:cs typeface="Arial"/>
              </a:rPr>
              <a:t>-</a:t>
            </a:r>
            <a:r>
              <a:rPr sz="2400" spc="-5" dirty="0">
                <a:latin typeface="Arial"/>
                <a:cs typeface="Arial"/>
              </a:rPr>
              <a:t>width</a:t>
            </a:r>
            <a:r>
              <a:rPr sz="2400" spc="5" dirty="0">
                <a:latin typeface="Arial"/>
                <a:cs typeface="Arial"/>
              </a:rPr>
              <a:t>)</a:t>
            </a:r>
            <a:r>
              <a:rPr sz="2400" spc="-10" dirty="0">
                <a:latin typeface="Arial"/>
                <a:cs typeface="Arial"/>
              </a:rPr>
              <a: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U</a:t>
            </a:r>
            <a:r>
              <a:rPr sz="2400" spc="-10" dirty="0">
                <a:latin typeface="Arial"/>
                <a:cs typeface="Arial"/>
              </a:rPr>
              <a:t>s</a:t>
            </a:r>
            <a:r>
              <a:rPr sz="2400" dirty="0">
                <a:latin typeface="Arial"/>
                <a:cs typeface="Arial"/>
              </a:rPr>
              <a:t>e</a:t>
            </a:r>
            <a:r>
              <a:rPr sz="2400" spc="65" dirty="0">
                <a:latin typeface="Times New Roman"/>
                <a:cs typeface="Times New Roman"/>
              </a:rPr>
              <a:t> </a:t>
            </a:r>
            <a:r>
              <a:rPr sz="2400" dirty="0">
                <a:latin typeface="Arial"/>
                <a:cs typeface="Arial"/>
              </a:rPr>
              <a:t>rows</a:t>
            </a:r>
            <a:r>
              <a:rPr sz="2400" spc="70" dirty="0">
                <a:latin typeface="Times New Roman"/>
                <a:cs typeface="Times New Roman"/>
              </a:rPr>
              <a:t> </a:t>
            </a:r>
            <a:r>
              <a:rPr sz="2400" dirty="0">
                <a:latin typeface="Arial"/>
                <a:cs typeface="Arial"/>
              </a:rPr>
              <a:t>to</a:t>
            </a:r>
            <a:r>
              <a:rPr sz="2400" spc="45" dirty="0">
                <a:latin typeface="Times New Roman"/>
                <a:cs typeface="Times New Roman"/>
              </a:rPr>
              <a:t> </a:t>
            </a:r>
            <a:r>
              <a:rPr sz="2400" dirty="0">
                <a:latin typeface="Arial"/>
                <a:cs typeface="Arial"/>
              </a:rPr>
              <a:t>create</a:t>
            </a:r>
            <a:r>
              <a:rPr sz="2400" spc="65" dirty="0">
                <a:latin typeface="Times New Roman"/>
                <a:cs typeface="Times New Roman"/>
              </a:rPr>
              <a:t> </a:t>
            </a:r>
            <a:r>
              <a:rPr sz="2400" spc="-5" dirty="0">
                <a:latin typeface="Arial"/>
                <a:cs typeface="Arial"/>
              </a:rPr>
              <a:t>h</a:t>
            </a:r>
            <a:r>
              <a:rPr sz="2400" spc="-10" dirty="0">
                <a:latin typeface="Arial"/>
                <a:cs typeface="Arial"/>
              </a:rPr>
              <a:t>o</a:t>
            </a:r>
            <a:r>
              <a:rPr sz="2400" dirty="0">
                <a:latin typeface="Arial"/>
                <a:cs typeface="Arial"/>
              </a:rPr>
              <a:t>rizo</a:t>
            </a:r>
            <a:r>
              <a:rPr sz="2400" spc="-15" dirty="0">
                <a:latin typeface="Arial"/>
                <a:cs typeface="Arial"/>
              </a:rPr>
              <a:t>n</a:t>
            </a:r>
            <a:r>
              <a:rPr sz="2400" dirty="0">
                <a:latin typeface="Arial"/>
                <a:cs typeface="Arial"/>
              </a:rPr>
              <a:t>tal</a:t>
            </a:r>
            <a:r>
              <a:rPr sz="2400" spc="85" dirty="0">
                <a:latin typeface="Times New Roman"/>
                <a:cs typeface="Times New Roman"/>
              </a:rPr>
              <a:t> </a:t>
            </a:r>
            <a:r>
              <a:rPr sz="2400" spc="-5" dirty="0">
                <a:latin typeface="Arial"/>
                <a:cs typeface="Arial"/>
              </a:rPr>
              <a:t>grou</a:t>
            </a:r>
            <a:r>
              <a:rPr sz="2400" spc="-15" dirty="0">
                <a:latin typeface="Arial"/>
                <a:cs typeface="Arial"/>
              </a:rPr>
              <a:t>p</a:t>
            </a:r>
            <a:r>
              <a:rPr sz="2400" dirty="0">
                <a:latin typeface="Arial"/>
                <a:cs typeface="Arial"/>
              </a:rPr>
              <a:t>s</a:t>
            </a:r>
            <a:r>
              <a:rPr sz="2400" spc="75" dirty="0">
                <a:latin typeface="Times New Roman"/>
                <a:cs typeface="Times New Roman"/>
              </a:rPr>
              <a:t> </a:t>
            </a:r>
            <a:r>
              <a:rPr sz="2400" spc="-5" dirty="0">
                <a:latin typeface="Arial"/>
                <a:cs typeface="Arial"/>
              </a:rPr>
              <a:t>o</a:t>
            </a:r>
            <a:r>
              <a:rPr sz="2400" dirty="0">
                <a:latin typeface="Arial"/>
                <a:cs typeface="Arial"/>
              </a:rPr>
              <a:t>f</a:t>
            </a:r>
            <a:r>
              <a:rPr sz="2400" spc="60" dirty="0">
                <a:latin typeface="Times New Roman"/>
                <a:cs typeface="Times New Roman"/>
              </a:rPr>
              <a:t> </a:t>
            </a:r>
            <a:r>
              <a:rPr sz="2400" dirty="0">
                <a:latin typeface="Arial"/>
                <a:cs typeface="Arial"/>
              </a:rPr>
              <a:t>co</a:t>
            </a:r>
            <a:r>
              <a:rPr sz="2400" spc="-15" dirty="0">
                <a:latin typeface="Arial"/>
                <a:cs typeface="Arial"/>
              </a:rPr>
              <a:t>l</a:t>
            </a:r>
            <a:r>
              <a:rPr sz="2400" spc="-5" dirty="0">
                <a:latin typeface="Arial"/>
                <a:cs typeface="Arial"/>
              </a:rPr>
              <a:t>umns.</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marR="179070" indent="-292735">
              <a:lnSpc>
                <a:spcPct val="100000"/>
              </a:lnSpc>
              <a:buClr>
                <a:srgbClr val="71A276"/>
              </a:buClr>
              <a:buSzPct val="68750"/>
              <a:buFont typeface="Wingdings 2"/>
              <a:buChar char=""/>
              <a:tabLst>
                <a:tab pos="306070" algn="l"/>
              </a:tabLst>
            </a:pPr>
            <a:r>
              <a:rPr sz="2400" dirty="0">
                <a:latin typeface="Arial"/>
                <a:cs typeface="Arial"/>
              </a:rPr>
              <a:t>Predef</a:t>
            </a:r>
            <a:r>
              <a:rPr sz="2400" spc="-10" dirty="0">
                <a:latin typeface="Arial"/>
                <a:cs typeface="Arial"/>
              </a:rPr>
              <a:t>i</a:t>
            </a:r>
            <a:r>
              <a:rPr sz="2400" spc="-5" dirty="0">
                <a:latin typeface="Arial"/>
                <a:cs typeface="Arial"/>
              </a:rPr>
              <a:t>ne</a:t>
            </a:r>
            <a:r>
              <a:rPr sz="2400" dirty="0">
                <a:latin typeface="Arial"/>
                <a:cs typeface="Arial"/>
              </a:rPr>
              <a:t>d</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sses</a:t>
            </a:r>
            <a:r>
              <a:rPr sz="2400" spc="75" dirty="0">
                <a:latin typeface="Times New Roman"/>
                <a:cs typeface="Times New Roman"/>
              </a:rPr>
              <a:t> </a:t>
            </a:r>
            <a:r>
              <a:rPr sz="2400" spc="-5" dirty="0">
                <a:latin typeface="Arial"/>
                <a:cs typeface="Arial"/>
              </a:rPr>
              <a:t>l</a:t>
            </a:r>
            <a:r>
              <a:rPr sz="2400" spc="-10" dirty="0">
                <a:latin typeface="Arial"/>
                <a:cs typeface="Arial"/>
              </a:rPr>
              <a:t>i</a:t>
            </a:r>
            <a:r>
              <a:rPr sz="2400" dirty="0">
                <a:latin typeface="Arial"/>
                <a:cs typeface="Arial"/>
              </a:rPr>
              <a:t>ke</a:t>
            </a:r>
            <a:r>
              <a:rPr sz="2400" spc="75" dirty="0">
                <a:latin typeface="Times New Roman"/>
                <a:cs typeface="Times New Roman"/>
              </a:rPr>
              <a:t> </a:t>
            </a:r>
            <a:r>
              <a:rPr sz="2400" spc="-10" dirty="0">
                <a:latin typeface="Arial"/>
                <a:cs typeface="Arial"/>
              </a:rPr>
              <a:t>.</a:t>
            </a:r>
            <a:r>
              <a:rPr sz="2400" spc="-5" dirty="0">
                <a:latin typeface="Arial"/>
                <a:cs typeface="Arial"/>
              </a:rPr>
              <a:t>ro</a:t>
            </a:r>
            <a:r>
              <a:rPr sz="2400" dirty="0">
                <a:latin typeface="Arial"/>
                <a:cs typeface="Arial"/>
              </a:rPr>
              <a:t>w</a:t>
            </a:r>
            <a:r>
              <a:rPr sz="2400" spc="55" dirty="0">
                <a:latin typeface="Times New Roman"/>
                <a:cs typeface="Times New Roman"/>
              </a:rPr>
              <a:t> </a:t>
            </a:r>
            <a:r>
              <a:rPr sz="2400" spc="-10" dirty="0">
                <a:latin typeface="Arial"/>
                <a:cs typeface="Arial"/>
              </a:rPr>
              <a:t>a</a:t>
            </a:r>
            <a:r>
              <a:rPr sz="2400" spc="-5" dirty="0">
                <a:latin typeface="Arial"/>
                <a:cs typeface="Arial"/>
              </a:rPr>
              <a:t>n</a:t>
            </a:r>
            <a:r>
              <a:rPr sz="2400" dirty="0">
                <a:latin typeface="Arial"/>
                <a:cs typeface="Arial"/>
              </a:rPr>
              <a:t>d</a:t>
            </a:r>
            <a:r>
              <a:rPr sz="2400" spc="75" dirty="0">
                <a:latin typeface="Times New Roman"/>
                <a:cs typeface="Times New Roman"/>
              </a:rPr>
              <a:t> </a:t>
            </a:r>
            <a:r>
              <a:rPr sz="2400" dirty="0">
                <a:latin typeface="Arial"/>
                <a:cs typeface="Arial"/>
              </a:rPr>
              <a:t>.co</a:t>
            </a:r>
            <a:r>
              <a:rPr sz="2400" spc="10" dirty="0">
                <a:latin typeface="Arial"/>
                <a:cs typeface="Arial"/>
              </a:rPr>
              <a:t>l</a:t>
            </a:r>
            <a:r>
              <a:rPr sz="2400" dirty="0">
                <a:latin typeface="Arial"/>
                <a:cs typeface="Arial"/>
              </a:rPr>
              <a:t>-s</a:t>
            </a:r>
            <a:r>
              <a:rPr sz="2400" spc="5" dirty="0">
                <a:latin typeface="Arial"/>
                <a:cs typeface="Arial"/>
              </a:rPr>
              <a:t>m</a:t>
            </a:r>
            <a:r>
              <a:rPr sz="2400" dirty="0">
                <a:latin typeface="Arial"/>
                <a:cs typeface="Arial"/>
              </a:rPr>
              <a:t>-4</a:t>
            </a:r>
            <a:r>
              <a:rPr sz="2400" spc="55" dirty="0">
                <a:latin typeface="Times New Roman"/>
                <a:cs typeface="Times New Roman"/>
              </a:rPr>
              <a:t> </a:t>
            </a:r>
            <a:r>
              <a:rPr sz="2400" spc="-5" dirty="0">
                <a:latin typeface="Arial"/>
                <a:cs typeface="Arial"/>
              </a:rPr>
              <a:t>ar</a:t>
            </a:r>
            <a:r>
              <a:rPr sz="2400" dirty="0">
                <a:latin typeface="Arial"/>
                <a:cs typeface="Arial"/>
              </a:rPr>
              <a:t>e</a:t>
            </a:r>
            <a:r>
              <a:rPr sz="2400" spc="65" dirty="0">
                <a:latin typeface="Times New Roman"/>
                <a:cs typeface="Times New Roman"/>
              </a:rPr>
              <a:t> </a:t>
            </a:r>
            <a:r>
              <a:rPr sz="2400" spc="-5" dirty="0">
                <a:latin typeface="Arial"/>
                <a:cs typeface="Arial"/>
              </a:rPr>
              <a:t>avai</a:t>
            </a:r>
            <a:r>
              <a:rPr sz="2400" spc="-10" dirty="0">
                <a:latin typeface="Arial"/>
                <a:cs typeface="Arial"/>
              </a:rPr>
              <a:t>l</a:t>
            </a:r>
            <a:r>
              <a:rPr sz="2400" spc="-5" dirty="0">
                <a:latin typeface="Arial"/>
                <a:cs typeface="Arial"/>
              </a:rPr>
              <a:t>ab</a:t>
            </a:r>
            <a:r>
              <a:rPr sz="2400" spc="-10" dirty="0">
                <a:latin typeface="Arial"/>
                <a:cs typeface="Arial"/>
              </a:rPr>
              <a:t>l</a:t>
            </a:r>
            <a:r>
              <a:rPr sz="2400" dirty="0">
                <a:latin typeface="Arial"/>
                <a:cs typeface="Arial"/>
              </a:rPr>
              <a:t>e</a:t>
            </a:r>
            <a:r>
              <a:rPr sz="2400" dirty="0">
                <a:latin typeface="Times New Roman"/>
                <a:cs typeface="Times New Roman"/>
              </a:rPr>
              <a:t> </a:t>
            </a:r>
            <a:r>
              <a:rPr sz="2400" spc="-10" dirty="0">
                <a:latin typeface="Arial"/>
                <a:cs typeface="Arial"/>
              </a:rPr>
              <a:t>for</a:t>
            </a:r>
            <a:r>
              <a:rPr sz="2400" spc="70" dirty="0">
                <a:latin typeface="Times New Roman"/>
                <a:cs typeface="Times New Roman"/>
              </a:rPr>
              <a:t> </a:t>
            </a:r>
            <a:r>
              <a:rPr sz="2400" spc="-10" dirty="0">
                <a:latin typeface="Arial"/>
                <a:cs typeface="Arial"/>
              </a:rPr>
              <a:t>q</a:t>
            </a:r>
            <a:r>
              <a:rPr sz="2400" spc="-5" dirty="0">
                <a:latin typeface="Arial"/>
                <a:cs typeface="Arial"/>
              </a:rPr>
              <a:t>u</a:t>
            </a:r>
            <a:r>
              <a:rPr sz="2400" spc="-10" dirty="0">
                <a:latin typeface="Arial"/>
                <a:cs typeface="Arial"/>
              </a:rPr>
              <a:t>i</a:t>
            </a:r>
            <a:r>
              <a:rPr sz="2400" dirty="0">
                <a:latin typeface="Arial"/>
                <a:cs typeface="Arial"/>
              </a:rPr>
              <a:t>ckly</a:t>
            </a:r>
            <a:r>
              <a:rPr sz="2400" spc="75" dirty="0">
                <a:latin typeface="Times New Roman"/>
                <a:cs typeface="Times New Roman"/>
              </a:rPr>
              <a:t> </a:t>
            </a:r>
            <a:r>
              <a:rPr sz="2400" dirty="0">
                <a:latin typeface="Arial"/>
                <a:cs typeface="Arial"/>
              </a:rPr>
              <a:t>making</a:t>
            </a:r>
            <a:r>
              <a:rPr sz="2400" spc="70" dirty="0">
                <a:latin typeface="Times New Roman"/>
                <a:cs typeface="Times New Roman"/>
              </a:rPr>
              <a:t> </a:t>
            </a:r>
            <a:r>
              <a:rPr sz="2400" spc="-5" dirty="0">
                <a:latin typeface="Arial"/>
                <a:cs typeface="Arial"/>
              </a:rPr>
              <a:t>gri</a:t>
            </a:r>
            <a:r>
              <a:rPr sz="2400" dirty="0">
                <a:latin typeface="Arial"/>
                <a:cs typeface="Arial"/>
              </a:rPr>
              <a:t>d</a:t>
            </a:r>
            <a:r>
              <a:rPr sz="2400" spc="90" dirty="0">
                <a:latin typeface="Times New Roman"/>
                <a:cs typeface="Times New Roman"/>
              </a:rPr>
              <a:t> </a:t>
            </a:r>
            <a:r>
              <a:rPr sz="2400" spc="-5" dirty="0">
                <a:latin typeface="Arial"/>
                <a:cs typeface="Arial"/>
              </a:rPr>
              <a:t>l</a:t>
            </a:r>
            <a:r>
              <a:rPr sz="2400" spc="-10" dirty="0">
                <a:latin typeface="Arial"/>
                <a:cs typeface="Arial"/>
              </a:rPr>
              <a:t>a</a:t>
            </a:r>
            <a:r>
              <a:rPr sz="2400" spc="-15" dirty="0">
                <a:latin typeface="Arial"/>
                <a:cs typeface="Arial"/>
              </a:rPr>
              <a:t>youts.</a:t>
            </a:r>
            <a:endParaRPr sz="2400" dirty="0">
              <a:latin typeface="Arial"/>
              <a:cs typeface="Arial"/>
            </a:endParaRPr>
          </a:p>
        </p:txBody>
      </p:sp>
    </p:spTree>
    <p:extLst>
      <p:ext uri="{BB962C8B-B14F-4D97-AF65-F5344CB8AC3E}">
        <p14:creationId xmlns:p14="http://schemas.microsoft.com/office/powerpoint/2010/main" val="11787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8744" y="787908"/>
            <a:ext cx="2263140"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652927"/>
            <a:ext cx="7312660" cy="4411464"/>
          </a:xfrm>
          <a:prstGeom prst="rect">
            <a:avLst/>
          </a:prstGeom>
        </p:spPr>
        <p:txBody>
          <a:bodyPr vert="horz" wrap="square" lIns="0" tIns="0" rIns="0" bIns="0" rtlCol="0">
            <a:spAutoFit/>
          </a:bodyPr>
          <a:lstStyle/>
          <a:p>
            <a:pPr marL="305435" indent="-292735">
              <a:lnSpc>
                <a:spcPts val="2915"/>
              </a:lnSpc>
              <a:buClr>
                <a:srgbClr val="71A276"/>
              </a:buClr>
              <a:buSzPct val="68518"/>
              <a:buFont typeface="Wingdings 2"/>
              <a:buChar char=""/>
              <a:tabLst>
                <a:tab pos="306070" algn="l"/>
              </a:tabLst>
            </a:pPr>
            <a:r>
              <a:rPr sz="2700" dirty="0">
                <a:latin typeface="Arial"/>
                <a:cs typeface="Arial"/>
              </a:rPr>
              <a:t>&lt;</a:t>
            </a:r>
            <a:r>
              <a:rPr sz="2700" spc="-10" dirty="0">
                <a:latin typeface="Arial"/>
                <a:cs typeface="Arial"/>
              </a:rPr>
              <a:t>d</a:t>
            </a:r>
            <a:r>
              <a:rPr sz="2700" spc="-5" dirty="0">
                <a:latin typeface="Arial"/>
                <a:cs typeface="Arial"/>
              </a:rPr>
              <a:t>i</a:t>
            </a:r>
            <a:r>
              <a:rPr sz="2700" dirty="0">
                <a:latin typeface="Arial"/>
                <a:cs typeface="Arial"/>
              </a:rPr>
              <a:t>v</a:t>
            </a:r>
            <a:r>
              <a:rPr sz="2700" spc="75" dirty="0">
                <a:latin typeface="Times New Roman"/>
                <a:cs typeface="Times New Roman"/>
              </a:rPr>
              <a:t> </a:t>
            </a:r>
            <a:r>
              <a:rPr sz="2700" dirty="0">
                <a:latin typeface="Arial"/>
                <a:cs typeface="Arial"/>
              </a:rPr>
              <a:t>clas</a:t>
            </a:r>
            <a:r>
              <a:rPr sz="2700" spc="5" dirty="0">
                <a:latin typeface="Arial"/>
                <a:cs typeface="Arial"/>
              </a:rPr>
              <a:t>s</a:t>
            </a:r>
            <a:r>
              <a:rPr sz="2700" dirty="0">
                <a:latin typeface="Arial"/>
                <a:cs typeface="Arial"/>
              </a:rPr>
              <a:t>="contain</a:t>
            </a:r>
            <a:r>
              <a:rPr sz="2700" spc="-15" dirty="0">
                <a:latin typeface="Arial"/>
                <a:cs typeface="Arial"/>
              </a:rPr>
              <a:t>e</a:t>
            </a:r>
            <a:r>
              <a:rPr sz="2700" dirty="0">
                <a:latin typeface="Arial"/>
                <a:cs typeface="Arial"/>
              </a:rPr>
              <a:t>r"&gt;</a:t>
            </a:r>
          </a:p>
          <a:p>
            <a:pPr marL="686435">
              <a:lnSpc>
                <a:spcPts val="2595"/>
              </a:lnSpc>
            </a:pPr>
            <a:r>
              <a:rPr sz="2700" spc="-3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dirty="0">
                <a:latin typeface="Arial"/>
                <a:cs typeface="Arial"/>
              </a:rPr>
              <a:t>s="row"&gt;</a:t>
            </a:r>
          </a:p>
          <a:p>
            <a:pPr marL="1161415">
              <a:lnSpc>
                <a:spcPts val="2590"/>
              </a:lnSpc>
            </a:pPr>
            <a:r>
              <a:rPr sz="2700" spc="-25" dirty="0">
                <a:latin typeface="Arial"/>
                <a:cs typeface="Arial"/>
              </a:rPr>
              <a:t>&lt;</a:t>
            </a:r>
            <a:r>
              <a:rPr sz="2700" spc="-5" dirty="0">
                <a:latin typeface="Arial"/>
                <a:cs typeface="Arial"/>
              </a:rPr>
              <a:t>di</a:t>
            </a:r>
            <a:r>
              <a:rPr sz="2700" dirty="0">
                <a:latin typeface="Arial"/>
                <a:cs typeface="Arial"/>
              </a:rPr>
              <a:t>v</a:t>
            </a:r>
            <a:r>
              <a:rPr sz="2700" spc="80"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10"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*"&gt;&lt;/di</a:t>
            </a:r>
            <a:r>
              <a:rPr sz="2700" spc="5" dirty="0">
                <a:latin typeface="Arial"/>
                <a:cs typeface="Arial"/>
              </a:rPr>
              <a:t>v</a:t>
            </a:r>
            <a:r>
              <a:rPr sz="2700" spc="-20" dirty="0">
                <a:latin typeface="Arial"/>
                <a:cs typeface="Arial"/>
              </a:rPr>
              <a:t>&gt;</a:t>
            </a:r>
            <a:endParaRPr sz="2700" dirty="0">
              <a:latin typeface="Arial"/>
              <a:cs typeface="Arial"/>
            </a:endParaRPr>
          </a:p>
          <a:p>
            <a:pPr marL="686435">
              <a:lnSpc>
                <a:spcPts val="2590"/>
              </a:lnSpc>
            </a:pPr>
            <a:r>
              <a:rPr sz="2700" spc="-25" dirty="0">
                <a:latin typeface="Arial"/>
                <a:cs typeface="Arial"/>
              </a:rPr>
              <a:t>&lt;</a:t>
            </a:r>
            <a:r>
              <a:rPr sz="2700" spc="-5" dirty="0">
                <a:latin typeface="Arial"/>
                <a:cs typeface="Arial"/>
              </a:rPr>
              <a:t>/div&gt;</a:t>
            </a:r>
            <a:endParaRPr sz="2700" dirty="0">
              <a:latin typeface="Arial"/>
              <a:cs typeface="Arial"/>
            </a:endParaRPr>
          </a:p>
          <a:p>
            <a:pPr marL="686435">
              <a:lnSpc>
                <a:spcPts val="2595"/>
              </a:lnSpc>
            </a:pPr>
            <a:r>
              <a:rPr sz="2700" spc="-1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class="ro</a:t>
            </a:r>
            <a:r>
              <a:rPr sz="2700" spc="-10" dirty="0">
                <a:latin typeface="Arial"/>
                <a:cs typeface="Arial"/>
              </a:rPr>
              <a:t>w</a:t>
            </a:r>
            <a:r>
              <a:rPr sz="2700" dirty="0">
                <a:latin typeface="Arial"/>
                <a:cs typeface="Arial"/>
              </a:rPr>
              <a:t>"&gt;</a:t>
            </a:r>
          </a:p>
          <a:p>
            <a:pPr marL="1067435">
              <a:lnSpc>
                <a:spcPts val="2595"/>
              </a:lnSpc>
            </a:pPr>
            <a:r>
              <a:rPr sz="2700" spc="-25"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1067435">
              <a:lnSpc>
                <a:spcPts val="2590"/>
              </a:lnSpc>
            </a:pPr>
            <a:r>
              <a:rPr sz="2700" spc="-25"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a:t>
            </a:r>
            <a:r>
              <a:rPr sz="2700" spc="5" dirty="0">
                <a:latin typeface="Arial"/>
                <a:cs typeface="Arial"/>
              </a:rPr>
              <a:t>s</a:t>
            </a:r>
            <a:r>
              <a:rPr sz="2700" spc="-15" dirty="0">
                <a:latin typeface="Arial"/>
                <a:cs typeface="Arial"/>
              </a:rPr>
              <a:t>s="</a:t>
            </a:r>
            <a:r>
              <a:rPr sz="2700" spc="-10" dirty="0">
                <a:latin typeface="Arial"/>
                <a:cs typeface="Arial"/>
              </a:rPr>
              <a:t>c</a:t>
            </a:r>
            <a:r>
              <a:rPr sz="2700" spc="-5" dirty="0">
                <a:latin typeface="Arial"/>
                <a:cs typeface="Arial"/>
              </a:rPr>
              <a:t>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1067435">
              <a:lnSpc>
                <a:spcPts val="2590"/>
              </a:lnSpc>
            </a:pPr>
            <a:r>
              <a:rPr sz="2700" dirty="0">
                <a:latin typeface="Arial"/>
                <a:cs typeface="Arial"/>
              </a:rPr>
              <a:t>&lt;div</a:t>
            </a:r>
            <a:r>
              <a:rPr sz="2700" spc="70" dirty="0">
                <a:latin typeface="Times New Roman"/>
                <a:cs typeface="Times New Roman"/>
              </a:rPr>
              <a:t> </a:t>
            </a:r>
            <a:r>
              <a:rPr sz="2700" dirty="0">
                <a:latin typeface="Arial"/>
                <a:cs typeface="Arial"/>
              </a:rPr>
              <a:t>clas</a:t>
            </a:r>
            <a:r>
              <a:rPr sz="2700" spc="5" dirty="0">
                <a:latin typeface="Arial"/>
                <a:cs typeface="Arial"/>
              </a:rPr>
              <a:t>s</a:t>
            </a:r>
            <a:r>
              <a:rPr sz="2700" dirty="0">
                <a:latin typeface="Arial"/>
                <a:cs typeface="Arial"/>
              </a:rPr>
              <a:t>="co</a:t>
            </a:r>
            <a:r>
              <a:rPr sz="2700" spc="5" dirty="0">
                <a:latin typeface="Arial"/>
                <a:cs typeface="Arial"/>
              </a:rPr>
              <a:t>l</a:t>
            </a:r>
            <a:r>
              <a:rPr sz="2700" dirty="0">
                <a:latin typeface="Arial"/>
                <a:cs typeface="Arial"/>
              </a:rPr>
              <a:t>-</a:t>
            </a:r>
            <a:r>
              <a:rPr sz="2700" spc="5" dirty="0">
                <a:latin typeface="Arial"/>
                <a:cs typeface="Arial"/>
              </a:rPr>
              <a:t>*</a:t>
            </a:r>
            <a:r>
              <a:rPr sz="2700" dirty="0">
                <a:latin typeface="Arial"/>
                <a:cs typeface="Arial"/>
              </a:rPr>
              <a:t>-</a:t>
            </a:r>
            <a:r>
              <a:rPr sz="2700" spc="-5" dirty="0">
                <a:latin typeface="Arial"/>
                <a:cs typeface="Arial"/>
              </a:rPr>
              <a:t>*</a:t>
            </a:r>
            <a:r>
              <a:rPr sz="2700" spc="5" dirty="0">
                <a:latin typeface="Arial"/>
                <a:cs typeface="Arial"/>
              </a:rPr>
              <a:t>"</a:t>
            </a:r>
            <a:r>
              <a:rPr sz="2700" dirty="0">
                <a:latin typeface="Arial"/>
                <a:cs typeface="Arial"/>
              </a:rPr>
              <a:t>&gt;&lt;/di</a:t>
            </a:r>
            <a:r>
              <a:rPr sz="2700" spc="10" dirty="0">
                <a:latin typeface="Arial"/>
                <a:cs typeface="Arial"/>
              </a:rPr>
              <a:t>v</a:t>
            </a:r>
            <a:r>
              <a:rPr sz="2700" spc="-20" dirty="0">
                <a:latin typeface="Arial"/>
                <a:cs typeface="Arial"/>
              </a:rPr>
              <a:t>&gt;</a:t>
            </a:r>
            <a:endParaRPr sz="2700" dirty="0">
              <a:latin typeface="Arial"/>
              <a:cs typeface="Arial"/>
            </a:endParaRPr>
          </a:p>
          <a:p>
            <a:pPr marL="686435">
              <a:lnSpc>
                <a:spcPts val="2590"/>
              </a:lnSpc>
            </a:pPr>
            <a:r>
              <a:rPr sz="2700" dirty="0">
                <a:latin typeface="Arial"/>
                <a:cs typeface="Arial"/>
              </a:rPr>
              <a:t>&lt;/div&gt;</a:t>
            </a:r>
          </a:p>
          <a:p>
            <a:pPr marL="686435">
              <a:lnSpc>
                <a:spcPts val="2595"/>
              </a:lnSpc>
            </a:pPr>
            <a:r>
              <a:rPr sz="2700" spc="-10" dirty="0">
                <a:latin typeface="Arial"/>
                <a:cs typeface="Arial"/>
              </a:rPr>
              <a:t>&lt;</a:t>
            </a:r>
            <a:r>
              <a:rPr sz="2700" spc="-5" dirty="0">
                <a:latin typeface="Arial"/>
                <a:cs typeface="Arial"/>
              </a:rPr>
              <a:t>di</a:t>
            </a:r>
            <a:r>
              <a:rPr sz="2700" dirty="0">
                <a:latin typeface="Arial"/>
                <a:cs typeface="Arial"/>
              </a:rPr>
              <a:t>v</a:t>
            </a:r>
            <a:r>
              <a:rPr sz="2700" spc="75" dirty="0">
                <a:latin typeface="Times New Roman"/>
                <a:cs typeface="Times New Roman"/>
              </a:rPr>
              <a:t> </a:t>
            </a:r>
            <a:r>
              <a:rPr sz="2700" dirty="0">
                <a:latin typeface="Arial"/>
                <a:cs typeface="Arial"/>
              </a:rPr>
              <a:t>class="ro</a:t>
            </a:r>
            <a:r>
              <a:rPr sz="2700" spc="-10" dirty="0">
                <a:latin typeface="Arial"/>
                <a:cs typeface="Arial"/>
              </a:rPr>
              <a:t>w</a:t>
            </a:r>
            <a:r>
              <a:rPr sz="2700" dirty="0">
                <a:latin typeface="Arial"/>
                <a:cs typeface="Arial"/>
              </a:rPr>
              <a:t>"&gt;</a:t>
            </a:r>
          </a:p>
          <a:p>
            <a:pPr marR="2967355" algn="ctr">
              <a:lnSpc>
                <a:spcPts val="2595"/>
              </a:lnSpc>
            </a:pPr>
            <a:r>
              <a:rPr sz="2700" spc="-5" dirty="0">
                <a:latin typeface="Arial"/>
                <a:cs typeface="Arial"/>
              </a:rPr>
              <a:t>...</a:t>
            </a:r>
            <a:endParaRPr sz="2700" dirty="0">
              <a:latin typeface="Arial"/>
              <a:cs typeface="Arial"/>
            </a:endParaRPr>
          </a:p>
          <a:p>
            <a:pPr marL="686435">
              <a:lnSpc>
                <a:spcPts val="2590"/>
              </a:lnSpc>
            </a:pPr>
            <a:r>
              <a:rPr sz="2700" spc="-25" dirty="0">
                <a:latin typeface="Arial"/>
                <a:cs typeface="Arial"/>
              </a:rPr>
              <a:t>&lt;</a:t>
            </a:r>
            <a:r>
              <a:rPr sz="2700" spc="-5" dirty="0">
                <a:latin typeface="Arial"/>
                <a:cs typeface="Arial"/>
              </a:rPr>
              <a:t>/div&gt;</a:t>
            </a:r>
            <a:endParaRPr sz="2700" dirty="0">
              <a:latin typeface="Arial"/>
              <a:cs typeface="Arial"/>
            </a:endParaRPr>
          </a:p>
          <a:p>
            <a:pPr marL="305435">
              <a:lnSpc>
                <a:spcPts val="2915"/>
              </a:lnSpc>
            </a:pPr>
            <a:r>
              <a:rPr sz="2700" dirty="0">
                <a:latin typeface="Arial"/>
                <a:cs typeface="Arial"/>
              </a:rPr>
              <a:t>&lt;/div&gt;</a:t>
            </a:r>
          </a:p>
        </p:txBody>
      </p:sp>
    </p:spTree>
    <p:extLst>
      <p:ext uri="{BB962C8B-B14F-4D97-AF65-F5344CB8AC3E}">
        <p14:creationId xmlns:p14="http://schemas.microsoft.com/office/powerpoint/2010/main" val="408485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3504" y="780287"/>
            <a:ext cx="3285743" cy="60350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84276" y="1772411"/>
            <a:ext cx="7920228" cy="4029456"/>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0864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01980" y="780287"/>
            <a:ext cx="6896100" cy="61112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30200" y="1729520"/>
            <a:ext cx="5906135" cy="372409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&lt;d</a:t>
            </a:r>
            <a:r>
              <a:rPr sz="2400" spc="-10" dirty="0">
                <a:latin typeface="Arial"/>
                <a:cs typeface="Arial"/>
              </a:rPr>
              <a:t>i</a:t>
            </a:r>
            <a:r>
              <a:rPr sz="2400" dirty="0">
                <a:latin typeface="Arial"/>
                <a:cs typeface="Arial"/>
              </a:rPr>
              <a:t>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ss="ro</a:t>
            </a:r>
            <a:r>
              <a:rPr sz="2400" spc="-15" dirty="0">
                <a:latin typeface="Arial"/>
                <a:cs typeface="Arial"/>
              </a:rPr>
              <a:t>w</a:t>
            </a:r>
            <a:r>
              <a:rPr sz="2400" dirty="0">
                <a:latin typeface="Arial"/>
                <a:cs typeface="Arial"/>
              </a:rPr>
              <a:t>"&gt;</a:t>
            </a: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10" dirty="0">
                <a:latin typeface="Arial"/>
                <a:cs typeface="Arial"/>
              </a:rPr>
              <a:t>l</a:t>
            </a:r>
            <a:r>
              <a:rPr sz="2400" dirty="0">
                <a:latin typeface="Arial"/>
                <a:cs typeface="Arial"/>
              </a:rPr>
              <a:t>-m</a:t>
            </a:r>
            <a:r>
              <a:rPr sz="2400" spc="-5" dirty="0">
                <a:latin typeface="Arial"/>
                <a:cs typeface="Arial"/>
              </a:rPr>
              <a:t>d</a:t>
            </a:r>
            <a:r>
              <a:rPr sz="2400" dirty="0">
                <a:latin typeface="Arial"/>
                <a:cs typeface="Arial"/>
              </a:rPr>
              <a:t>-</a:t>
            </a:r>
            <a:r>
              <a:rPr sz="2400" spc="-5" dirty="0">
                <a:latin typeface="Arial"/>
                <a:cs typeface="Arial"/>
              </a:rPr>
              <a:t>8</a:t>
            </a:r>
            <a:r>
              <a:rPr sz="2400" spc="-15" dirty="0">
                <a:latin typeface="Arial"/>
                <a:cs typeface="Arial"/>
              </a:rPr>
              <a:t>"&gt;</a:t>
            </a:r>
            <a:r>
              <a:rPr sz="2400" spc="80" dirty="0">
                <a:latin typeface="Times New Roman"/>
                <a:cs typeface="Times New Roman"/>
              </a:rPr>
              <a:t> </a:t>
            </a: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10" dirty="0">
                <a:latin typeface="Arial"/>
                <a:cs typeface="Arial"/>
              </a:rPr>
              <a:t>l</a:t>
            </a:r>
            <a:r>
              <a:rPr sz="2400" dirty="0">
                <a:latin typeface="Arial"/>
                <a:cs typeface="Arial"/>
              </a:rPr>
              <a:t>-m</a:t>
            </a:r>
            <a:r>
              <a:rPr sz="2400" spc="-5" dirty="0">
                <a:latin typeface="Arial"/>
                <a:cs typeface="Arial"/>
              </a:rPr>
              <a:t>d</a:t>
            </a:r>
            <a:r>
              <a:rPr sz="2400" dirty="0">
                <a:latin typeface="Arial"/>
                <a:cs typeface="Arial"/>
              </a:rPr>
              <a:t>-</a:t>
            </a:r>
            <a:r>
              <a:rPr sz="2400" spc="-5" dirty="0">
                <a:latin typeface="Arial"/>
                <a:cs typeface="Arial"/>
              </a:rPr>
              <a:t>4</a:t>
            </a:r>
            <a:r>
              <a:rPr sz="2400" spc="-15" dirty="0">
                <a:latin typeface="Arial"/>
                <a:cs typeface="Arial"/>
              </a:rPr>
              <a:t>"&gt;</a:t>
            </a:r>
            <a:r>
              <a:rPr sz="2400" spc="80" dirty="0">
                <a:latin typeface="Times New Roman"/>
                <a:cs typeface="Times New Roman"/>
              </a:rPr>
              <a:t> </a:t>
            </a: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marL="351155">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a:p>
            <a:pPr>
              <a:lnSpc>
                <a:spcPct val="100000"/>
              </a:lnSpc>
            </a:pPr>
            <a:endParaRPr sz="2400" dirty="0">
              <a:latin typeface="Times New Roman"/>
              <a:cs typeface="Times New Roman"/>
            </a:endParaRPr>
          </a:p>
          <a:p>
            <a:pPr>
              <a:lnSpc>
                <a:spcPct val="100000"/>
              </a:lnSpc>
              <a:spcBef>
                <a:spcPts val="13"/>
              </a:spcBef>
            </a:pPr>
            <a:endParaRPr sz="26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="row"&gt;</a:t>
            </a:r>
          </a:p>
          <a:p>
            <a:pPr marL="927100">
              <a:lnSpc>
                <a:spcPct val="100000"/>
              </a:lnSpc>
            </a:pPr>
            <a:r>
              <a:rPr sz="2400" dirty="0">
                <a:latin typeface="Arial"/>
                <a:cs typeface="Arial"/>
              </a:rPr>
              <a:t>&lt;div</a:t>
            </a:r>
            <a:r>
              <a:rPr sz="2400" spc="65" dirty="0">
                <a:latin typeface="Times New Roman"/>
                <a:cs typeface="Times New Roman"/>
              </a:rPr>
              <a:t> </a:t>
            </a:r>
            <a:r>
              <a:rPr sz="2400" dirty="0">
                <a:latin typeface="Arial"/>
                <a:cs typeface="Arial"/>
              </a:rPr>
              <a:t>clas</a:t>
            </a:r>
            <a:r>
              <a:rPr sz="2400" spc="-10" dirty="0">
                <a:latin typeface="Arial"/>
                <a:cs typeface="Arial"/>
              </a:rPr>
              <a:t>s</a:t>
            </a:r>
            <a:r>
              <a:rPr sz="2400" dirty="0">
                <a:latin typeface="Arial"/>
                <a:cs typeface="Arial"/>
              </a:rPr>
              <a:t>="co</a:t>
            </a:r>
            <a:r>
              <a:rPr sz="2400" spc="-5" dirty="0">
                <a:latin typeface="Arial"/>
                <a:cs typeface="Arial"/>
              </a:rPr>
              <a:t>l</a:t>
            </a:r>
            <a:r>
              <a:rPr sz="2400" dirty="0">
                <a:latin typeface="Arial"/>
                <a:cs typeface="Arial"/>
              </a:rPr>
              <a:t>-</a:t>
            </a:r>
            <a:r>
              <a:rPr sz="2400" spc="-15" dirty="0">
                <a:latin typeface="Arial"/>
                <a:cs typeface="Arial"/>
              </a:rPr>
              <a:t>x</a:t>
            </a:r>
            <a:r>
              <a:rPr sz="2400" dirty="0">
                <a:latin typeface="Arial"/>
                <a:cs typeface="Arial"/>
              </a:rPr>
              <a:t>s-</a:t>
            </a:r>
            <a:r>
              <a:rPr sz="2400" spc="-20" dirty="0">
                <a:latin typeface="Arial"/>
                <a:cs typeface="Arial"/>
              </a:rPr>
              <a:t>6"&gt;</a:t>
            </a:r>
            <a:r>
              <a:rPr sz="2400" spc="-5" dirty="0">
                <a:latin typeface="Arial"/>
                <a:cs typeface="Arial"/>
              </a:rPr>
              <a:t>.</a:t>
            </a:r>
            <a:r>
              <a:rPr sz="2400" dirty="0">
                <a:latin typeface="Arial"/>
                <a:cs typeface="Arial"/>
              </a:rPr>
              <a:t>co</a:t>
            </a:r>
            <a:r>
              <a:rPr sz="2400" spc="-10" dirty="0">
                <a:latin typeface="Arial"/>
                <a:cs typeface="Arial"/>
              </a:rPr>
              <a:t>l</a:t>
            </a:r>
            <a:r>
              <a:rPr sz="2400" dirty="0">
                <a:latin typeface="Arial"/>
                <a:cs typeface="Arial"/>
              </a:rPr>
              <a:t>-</a:t>
            </a:r>
            <a:r>
              <a:rPr sz="2400" spc="-15" dirty="0">
                <a:latin typeface="Arial"/>
                <a:cs typeface="Arial"/>
              </a:rPr>
              <a:t>x</a:t>
            </a:r>
            <a:r>
              <a:rPr sz="2400" dirty="0">
                <a:latin typeface="Arial"/>
                <a:cs typeface="Arial"/>
              </a:rPr>
              <a:t>s-</a:t>
            </a:r>
            <a:r>
              <a:rPr sz="2400" spc="-5" dirty="0">
                <a:latin typeface="Arial"/>
                <a:cs typeface="Arial"/>
              </a:rPr>
              <a:t>6&lt;/div&gt;</a:t>
            </a:r>
            <a:endParaRPr sz="2400" dirty="0">
              <a:latin typeface="Arial"/>
              <a:cs typeface="Arial"/>
            </a:endParaRPr>
          </a:p>
          <a:p>
            <a:pPr marL="927100">
              <a:lnSpc>
                <a:spcPct val="100000"/>
              </a:lnSpc>
            </a:pPr>
            <a:r>
              <a:rPr sz="2400" dirty="0">
                <a:latin typeface="Arial"/>
                <a:cs typeface="Arial"/>
              </a:rPr>
              <a:t>&lt;d</a:t>
            </a:r>
            <a:r>
              <a:rPr sz="2400" spc="-10" dirty="0">
                <a:latin typeface="Arial"/>
                <a:cs typeface="Arial"/>
              </a:rPr>
              <a:t>i</a:t>
            </a:r>
            <a:r>
              <a:rPr sz="2400" dirty="0">
                <a:latin typeface="Arial"/>
                <a:cs typeface="Arial"/>
              </a:rPr>
              <a:t>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ss="co</a:t>
            </a:r>
            <a:r>
              <a:rPr sz="2400" spc="-15" dirty="0">
                <a:latin typeface="Arial"/>
                <a:cs typeface="Arial"/>
              </a:rPr>
              <a:t>l</a:t>
            </a:r>
            <a:r>
              <a:rPr sz="2400" dirty="0">
                <a:latin typeface="Arial"/>
                <a:cs typeface="Arial"/>
              </a:rPr>
              <a:t>-</a:t>
            </a:r>
            <a:r>
              <a:rPr sz="2400" spc="-15" dirty="0">
                <a:latin typeface="Arial"/>
                <a:cs typeface="Arial"/>
              </a:rPr>
              <a:t>x</a:t>
            </a:r>
            <a:r>
              <a:rPr sz="2400" spc="-5" dirty="0">
                <a:latin typeface="Arial"/>
                <a:cs typeface="Arial"/>
              </a:rPr>
              <a:t>s</a:t>
            </a:r>
            <a:r>
              <a:rPr sz="2400" dirty="0">
                <a:latin typeface="Arial"/>
                <a:cs typeface="Arial"/>
              </a:rPr>
              <a:t>-</a:t>
            </a:r>
            <a:r>
              <a:rPr sz="2400" spc="-5" dirty="0">
                <a:latin typeface="Arial"/>
                <a:cs typeface="Arial"/>
              </a:rPr>
              <a:t>6"&gt;.co</a:t>
            </a:r>
            <a:r>
              <a:rPr sz="2400" spc="-10" dirty="0">
                <a:latin typeface="Arial"/>
                <a:cs typeface="Arial"/>
              </a:rPr>
              <a:t>l</a:t>
            </a:r>
            <a:r>
              <a:rPr sz="2400" dirty="0">
                <a:latin typeface="Arial"/>
                <a:cs typeface="Arial"/>
              </a:rPr>
              <a:t>-</a:t>
            </a:r>
            <a:r>
              <a:rPr sz="2400" spc="-15" dirty="0">
                <a:latin typeface="Arial"/>
                <a:cs typeface="Arial"/>
              </a:rPr>
              <a:t>x</a:t>
            </a:r>
            <a:r>
              <a:rPr sz="2400" spc="-5" dirty="0">
                <a:latin typeface="Arial"/>
                <a:cs typeface="Arial"/>
              </a:rPr>
              <a:t>s</a:t>
            </a:r>
            <a:r>
              <a:rPr sz="2400" dirty="0">
                <a:latin typeface="Arial"/>
                <a:cs typeface="Arial"/>
              </a:rPr>
              <a:t>-</a:t>
            </a:r>
            <a:r>
              <a:rPr sz="2400" spc="-5" dirty="0">
                <a:latin typeface="Arial"/>
                <a:cs typeface="Arial"/>
              </a:rPr>
              <a:t>6&lt;/d</a:t>
            </a:r>
            <a:r>
              <a:rPr sz="2400" spc="-10" dirty="0">
                <a:latin typeface="Arial"/>
                <a:cs typeface="Arial"/>
              </a:rPr>
              <a:t>i</a:t>
            </a:r>
            <a:r>
              <a:rPr sz="2400" dirty="0">
                <a:latin typeface="Arial"/>
                <a:cs typeface="Arial"/>
              </a:rPr>
              <a:t>v&gt;</a:t>
            </a:r>
          </a:p>
          <a:p>
            <a:pPr marL="351155">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15" dirty="0">
                <a:latin typeface="Arial"/>
                <a:cs typeface="Arial"/>
              </a:rPr>
              <a:t>&gt;</a:t>
            </a:r>
            <a:endParaRPr sz="2400" dirty="0">
              <a:latin typeface="Arial"/>
              <a:cs typeface="Arial"/>
            </a:endParaRPr>
          </a:p>
        </p:txBody>
      </p:sp>
      <p:sp>
        <p:nvSpPr>
          <p:cNvPr id="7" name="object 7"/>
          <p:cNvSpPr/>
          <p:nvPr/>
        </p:nvSpPr>
        <p:spPr>
          <a:xfrm>
            <a:off x="1763267" y="3153155"/>
            <a:ext cx="6769608" cy="58216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67868" y="5373623"/>
            <a:ext cx="8065008" cy="59893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386828" y="6184391"/>
            <a:ext cx="1757172" cy="673608"/>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722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533400"/>
            <a:ext cx="6952487" cy="611124"/>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p:nvPr/>
        </p:nvSpPr>
        <p:spPr>
          <a:xfrm>
            <a:off x="535940" y="1744817"/>
            <a:ext cx="764667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Bootstrap</a:t>
            </a:r>
            <a:r>
              <a:rPr sz="3200" b="1" spc="-15" dirty="0">
                <a:latin typeface="Arial"/>
                <a:cs typeface="Arial"/>
              </a:rPr>
              <a:t>'</a:t>
            </a:r>
            <a:r>
              <a:rPr sz="3200" b="1" dirty="0">
                <a:latin typeface="Arial"/>
                <a:cs typeface="Arial"/>
              </a:rPr>
              <a:t>s</a:t>
            </a:r>
            <a:r>
              <a:rPr sz="3200" b="1" spc="55" dirty="0">
                <a:latin typeface="Times New Roman"/>
                <a:cs typeface="Times New Roman"/>
              </a:rPr>
              <a:t> </a:t>
            </a:r>
            <a:r>
              <a:rPr sz="3200" b="1" spc="-5" dirty="0">
                <a:latin typeface="Arial"/>
                <a:cs typeface="Arial"/>
              </a:rPr>
              <a:t>Defau</a:t>
            </a:r>
            <a:r>
              <a:rPr sz="3200" b="1" spc="-15" dirty="0">
                <a:latin typeface="Arial"/>
                <a:cs typeface="Arial"/>
              </a:rPr>
              <a:t>l</a:t>
            </a:r>
            <a:r>
              <a:rPr sz="3200" b="1" dirty="0">
                <a:latin typeface="Arial"/>
                <a:cs typeface="Arial"/>
              </a:rPr>
              <a:t>t</a:t>
            </a:r>
            <a:r>
              <a:rPr sz="3200" b="1" spc="65" dirty="0">
                <a:latin typeface="Times New Roman"/>
                <a:cs typeface="Times New Roman"/>
              </a:rPr>
              <a:t> </a:t>
            </a:r>
            <a:r>
              <a:rPr sz="3200" b="1" dirty="0">
                <a:latin typeface="Arial"/>
                <a:cs typeface="Arial"/>
              </a:rPr>
              <a:t>Settin</a:t>
            </a:r>
            <a:r>
              <a:rPr sz="3200" b="1" spc="-10" dirty="0">
                <a:latin typeface="Arial"/>
                <a:cs typeface="Arial"/>
              </a:rPr>
              <a:t>g</a:t>
            </a:r>
            <a:r>
              <a:rPr sz="3200" b="1" dirty="0">
                <a:latin typeface="Arial"/>
                <a:cs typeface="Arial"/>
              </a:rPr>
              <a:t>s</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glo</a:t>
            </a:r>
            <a:r>
              <a:rPr sz="2400" spc="-10" dirty="0">
                <a:latin typeface="Arial"/>
                <a:cs typeface="Arial"/>
              </a:rPr>
              <a:t>b</a:t>
            </a:r>
            <a:r>
              <a:rPr sz="2400" spc="-5" dirty="0">
                <a:latin typeface="Arial"/>
                <a:cs typeface="Arial"/>
              </a:rPr>
              <a:t>a</a:t>
            </a:r>
            <a:r>
              <a:rPr sz="2400" dirty="0">
                <a:latin typeface="Arial"/>
                <a:cs typeface="Arial"/>
              </a:rPr>
              <a:t>l</a:t>
            </a:r>
            <a:r>
              <a:rPr sz="2400" spc="95" dirty="0">
                <a:latin typeface="Times New Roman"/>
                <a:cs typeface="Times New Roman"/>
              </a:rPr>
              <a:t> </a:t>
            </a:r>
            <a:r>
              <a:rPr sz="2400" spc="-5" dirty="0">
                <a:latin typeface="Arial"/>
                <a:cs typeface="Arial"/>
              </a:rPr>
              <a:t>defau</a:t>
            </a:r>
            <a:r>
              <a:rPr sz="2400" spc="-10" dirty="0">
                <a:latin typeface="Arial"/>
                <a:cs typeface="Arial"/>
              </a:rPr>
              <a:t>lt</a:t>
            </a:r>
            <a:r>
              <a:rPr sz="2400" spc="70" dirty="0">
                <a:latin typeface="Times New Roman"/>
                <a:cs typeface="Times New Roman"/>
              </a:rPr>
              <a:t> </a:t>
            </a:r>
            <a:r>
              <a:rPr sz="2400" spc="-15" dirty="0">
                <a:latin typeface="Arial"/>
                <a:cs typeface="Arial"/>
              </a:rPr>
              <a:t>fon</a:t>
            </a:r>
            <a:r>
              <a:rPr sz="2400" spc="0" dirty="0">
                <a:latin typeface="Arial"/>
                <a:cs typeface="Arial"/>
              </a:rPr>
              <a:t>t</a:t>
            </a:r>
            <a:r>
              <a:rPr sz="2400" dirty="0">
                <a:latin typeface="Arial"/>
                <a:cs typeface="Arial"/>
              </a:rPr>
              <a:t>-size</a:t>
            </a:r>
            <a:r>
              <a:rPr sz="2400" spc="5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14p</a:t>
            </a:r>
            <a:r>
              <a:rPr sz="2400" spc="-20" dirty="0">
                <a:latin typeface="Arial"/>
                <a:cs typeface="Arial"/>
              </a:rPr>
              <a:t>x</a:t>
            </a:r>
            <a:r>
              <a:rPr sz="2400" spc="-10" dirty="0">
                <a:latin typeface="Arial"/>
                <a:cs typeface="Arial"/>
              </a:rPr>
              <a: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8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e-</a:t>
            </a:r>
            <a:r>
              <a:rPr sz="2400" dirty="0">
                <a:latin typeface="Times New Roman"/>
                <a:cs typeface="Times New Roman"/>
              </a:rPr>
              <a:t> </a:t>
            </a:r>
            <a:r>
              <a:rPr sz="2400" spc="-5" dirty="0">
                <a:latin typeface="Arial"/>
                <a:cs typeface="Arial"/>
              </a:rPr>
              <a:t>he</a:t>
            </a:r>
            <a:r>
              <a:rPr sz="2400" spc="-10" dirty="0">
                <a:latin typeface="Arial"/>
                <a:cs typeface="Arial"/>
              </a:rPr>
              <a:t>i</a:t>
            </a:r>
            <a:r>
              <a:rPr sz="2400" spc="-5" dirty="0">
                <a:latin typeface="Arial"/>
                <a:cs typeface="Arial"/>
              </a:rPr>
              <a:t>gh</a:t>
            </a:r>
            <a:r>
              <a:rPr sz="2400" dirty="0">
                <a:latin typeface="Arial"/>
                <a:cs typeface="Arial"/>
              </a:rPr>
              <a:t>t</a:t>
            </a:r>
            <a:r>
              <a:rPr sz="2400" spc="8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10" dirty="0">
                <a:latin typeface="Arial"/>
                <a:cs typeface="Arial"/>
              </a:rPr>
              <a:t>1</a:t>
            </a:r>
            <a:r>
              <a:rPr sz="2400" dirty="0">
                <a:latin typeface="Arial"/>
                <a:cs typeface="Arial"/>
              </a:rPr>
              <a:t>.428</a:t>
            </a:r>
            <a:r>
              <a:rPr sz="2400" spc="-10" dirty="0">
                <a:latin typeface="Arial"/>
                <a:cs typeface="Arial"/>
              </a:rPr>
              <a:t>.</a:t>
            </a:r>
            <a:endParaRPr sz="2400" dirty="0">
              <a:latin typeface="Arial"/>
              <a:cs typeface="Arial"/>
            </a:endParaRPr>
          </a:p>
        </p:txBody>
      </p:sp>
      <p:sp>
        <p:nvSpPr>
          <p:cNvPr id="4" name="object 4"/>
          <p:cNvSpPr txBox="1"/>
          <p:nvPr/>
        </p:nvSpPr>
        <p:spPr>
          <a:xfrm>
            <a:off x="535940" y="3315363"/>
            <a:ext cx="7315834" cy="149271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15" dirty="0">
                <a:latin typeface="Arial"/>
                <a:cs typeface="Arial"/>
              </a:rPr>
              <a:t>&lt;blockq</a:t>
            </a:r>
            <a:r>
              <a:rPr sz="2400" b="1" spc="-30" dirty="0">
                <a:latin typeface="Arial"/>
                <a:cs typeface="Arial"/>
              </a:rPr>
              <a:t>u</a:t>
            </a:r>
            <a:r>
              <a:rPr sz="2400" b="1" dirty="0">
                <a:latin typeface="Arial"/>
                <a:cs typeface="Arial"/>
              </a:rPr>
              <a:t>ote</a:t>
            </a:r>
            <a:r>
              <a:rPr sz="2400" b="1" spc="-15" dirty="0">
                <a:latin typeface="Arial"/>
                <a:cs typeface="Arial"/>
              </a:rPr>
              <a:t>&gt;</a:t>
            </a:r>
            <a:endParaRPr sz="2400">
              <a:latin typeface="Arial"/>
              <a:cs typeface="Arial"/>
            </a:endParaRPr>
          </a:p>
          <a:p>
            <a:pPr>
              <a:lnSpc>
                <a:spcPct val="100000"/>
              </a:lnSpc>
              <a:spcBef>
                <a:spcPts val="5"/>
              </a:spcBef>
              <a:buClr>
                <a:srgbClr val="71A276"/>
              </a:buClr>
              <a:buFont typeface="Wingdings 2"/>
              <a:buChar char=""/>
            </a:pPr>
            <a:endParaRPr sz="250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28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show</a:t>
            </a:r>
            <a:r>
              <a:rPr sz="2400" spc="70"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quot</a:t>
            </a:r>
            <a:r>
              <a:rPr sz="2400" dirty="0">
                <a:latin typeface="Arial"/>
                <a:cs typeface="Arial"/>
              </a:rPr>
              <a:t>e</a:t>
            </a:r>
            <a:r>
              <a:rPr sz="2400" spc="65"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th</a:t>
            </a:r>
            <a:r>
              <a:rPr sz="2400" dirty="0">
                <a:latin typeface="Arial"/>
                <a:cs typeface="Arial"/>
              </a:rPr>
              <a:t>e</a:t>
            </a:r>
            <a:r>
              <a:rPr sz="2400" spc="55" dirty="0">
                <a:latin typeface="Times New Roman"/>
                <a:cs typeface="Times New Roman"/>
              </a:rPr>
              <a:t> </a:t>
            </a:r>
            <a:r>
              <a:rPr sz="2400" dirty="0">
                <a:latin typeface="Arial"/>
                <a:cs typeface="Arial"/>
              </a:rPr>
              <a:t>right,</a:t>
            </a:r>
            <a:r>
              <a:rPr sz="2400" spc="65" dirty="0">
                <a:latin typeface="Times New Roman"/>
                <a:cs typeface="Times New Roman"/>
              </a:rPr>
              <a:t> </a:t>
            </a:r>
            <a:r>
              <a:rPr sz="2400" spc="-5" dirty="0">
                <a:latin typeface="Arial"/>
                <a:cs typeface="Arial"/>
              </a:rPr>
              <a:t>us</a:t>
            </a:r>
            <a:r>
              <a:rPr sz="2400" dirty="0">
                <a:latin typeface="Arial"/>
                <a:cs typeface="Arial"/>
              </a:rPr>
              <a:t>e</a:t>
            </a:r>
            <a:r>
              <a:rPr sz="2400" spc="6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a:t>
            </a:r>
            <a:r>
              <a:rPr sz="2400" spc="-5" dirty="0">
                <a:latin typeface="Arial"/>
                <a:cs typeface="Arial"/>
              </a:rPr>
              <a:t>b</a:t>
            </a:r>
            <a:r>
              <a:rPr sz="2400" spc="-10" dirty="0">
                <a:latin typeface="Arial"/>
                <a:cs typeface="Arial"/>
              </a:rPr>
              <a:t>l</a:t>
            </a:r>
            <a:r>
              <a:rPr sz="2400" spc="-5" dirty="0">
                <a:latin typeface="Arial"/>
                <a:cs typeface="Arial"/>
              </a:rPr>
              <a:t>ockqu</a:t>
            </a:r>
            <a:r>
              <a:rPr sz="2400" spc="-10" dirty="0">
                <a:latin typeface="Arial"/>
                <a:cs typeface="Arial"/>
              </a:rPr>
              <a:t>ote</a:t>
            </a:r>
            <a:r>
              <a:rPr sz="2400" dirty="0">
                <a:latin typeface="Arial"/>
                <a:cs typeface="Arial"/>
              </a:rPr>
              <a:t>-</a:t>
            </a:r>
            <a:r>
              <a:rPr sz="2400" dirty="0">
                <a:latin typeface="Times New Roman"/>
                <a:cs typeface="Times New Roman"/>
              </a:rPr>
              <a:t> </a:t>
            </a:r>
            <a:r>
              <a:rPr sz="2400" dirty="0">
                <a:latin typeface="Arial"/>
                <a:cs typeface="Arial"/>
              </a:rPr>
              <a:t>reverse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a:latin typeface="Arial"/>
              <a:cs typeface="Arial"/>
            </a:endParaRPr>
          </a:p>
        </p:txBody>
      </p:sp>
      <p:sp>
        <p:nvSpPr>
          <p:cNvPr id="5" name="object 5"/>
          <p:cNvSpPr/>
          <p:nvPr/>
        </p:nvSpPr>
        <p:spPr>
          <a:xfrm>
            <a:off x="539495" y="4940808"/>
            <a:ext cx="8065008" cy="104851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463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496802"/>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5901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0" dirty="0">
                <a:latin typeface="Times New Roman"/>
                <a:cs typeface="Times New Roman"/>
              </a:rPr>
              <a:t> </a:t>
            </a:r>
            <a:r>
              <a:rPr sz="3200" b="1" spc="-5" dirty="0">
                <a:latin typeface="Arial"/>
                <a:cs typeface="Arial"/>
              </a:rPr>
              <a:t>Color</a:t>
            </a:r>
            <a:r>
              <a:rPr sz="3200" b="1" dirty="0">
                <a:latin typeface="Arial"/>
                <a:cs typeface="Arial"/>
              </a:rPr>
              <a:t>s</a:t>
            </a:r>
            <a:r>
              <a:rPr sz="3200" b="1" spc="70" dirty="0">
                <a:latin typeface="Times New Roman"/>
                <a:cs typeface="Times New Roman"/>
              </a:rPr>
              <a:t> </a:t>
            </a:r>
            <a:r>
              <a:rPr sz="3200" b="1" spc="-5" dirty="0">
                <a:latin typeface="Arial"/>
                <a:cs typeface="Arial"/>
              </a:rPr>
              <a:t>an</a:t>
            </a:r>
            <a:r>
              <a:rPr sz="3200" b="1" dirty="0">
                <a:latin typeface="Arial"/>
                <a:cs typeface="Arial"/>
              </a:rPr>
              <a:t>d</a:t>
            </a:r>
            <a:r>
              <a:rPr sz="3200" b="1" spc="75" dirty="0">
                <a:latin typeface="Times New Roman"/>
                <a:cs typeface="Times New Roman"/>
              </a:rPr>
              <a:t> </a:t>
            </a:r>
            <a:r>
              <a:rPr sz="3200" b="1" spc="-5" dirty="0">
                <a:latin typeface="Arial"/>
                <a:cs typeface="Arial"/>
              </a:rPr>
              <a:t>Bac</a:t>
            </a:r>
            <a:r>
              <a:rPr sz="3200" b="1" spc="-15" dirty="0">
                <a:latin typeface="Arial"/>
                <a:cs typeface="Arial"/>
              </a:rPr>
              <a:t>k</a:t>
            </a:r>
            <a:r>
              <a:rPr sz="3200" b="1" dirty="0">
                <a:latin typeface="Arial"/>
                <a:cs typeface="Arial"/>
              </a:rPr>
              <a:t>grounds</a:t>
            </a:r>
            <a:endParaRPr sz="3200" dirty="0">
              <a:latin typeface="Arial"/>
              <a:cs typeface="Arial"/>
            </a:endParaRPr>
          </a:p>
        </p:txBody>
      </p:sp>
      <p:sp>
        <p:nvSpPr>
          <p:cNvPr id="4" name="object 4"/>
          <p:cNvSpPr txBox="1"/>
          <p:nvPr/>
        </p:nvSpPr>
        <p:spPr>
          <a:xfrm>
            <a:off x="535940" y="2705381"/>
            <a:ext cx="4468495" cy="2585323"/>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dirty="0">
                <a:latin typeface="Arial"/>
                <a:cs typeface="Arial"/>
              </a:rPr>
              <a:t>classes</a:t>
            </a:r>
            <a:r>
              <a:rPr sz="2400" spc="75" dirty="0">
                <a:latin typeface="Times New Roman"/>
                <a:cs typeface="Times New Roman"/>
              </a:rPr>
              <a:t> </a:t>
            </a:r>
            <a:r>
              <a:rPr sz="2400" spc="-10" dirty="0">
                <a:latin typeface="Arial"/>
                <a:cs typeface="Arial"/>
              </a:rPr>
              <a:t>for</a:t>
            </a:r>
            <a:r>
              <a:rPr sz="2400" spc="50" dirty="0">
                <a:latin typeface="Times New Roman"/>
                <a:cs typeface="Times New Roman"/>
              </a:rPr>
              <a:t> </a:t>
            </a:r>
            <a:r>
              <a:rPr sz="2400" spc="-10" dirty="0">
                <a:latin typeface="Arial"/>
                <a:cs typeface="Arial"/>
              </a:rPr>
              <a:t>te</a:t>
            </a:r>
            <a:r>
              <a:rPr sz="2400" spc="-30" dirty="0">
                <a:latin typeface="Arial"/>
                <a:cs typeface="Arial"/>
              </a:rPr>
              <a:t>x</a:t>
            </a:r>
            <a:r>
              <a:rPr sz="2400" spc="-10" dirty="0">
                <a:latin typeface="Arial"/>
                <a:cs typeface="Arial"/>
              </a:rPr>
              <a:t>t</a:t>
            </a:r>
            <a:r>
              <a:rPr sz="2400" spc="7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rs</a:t>
            </a:r>
            <a:r>
              <a:rPr sz="2400" spc="70" dirty="0">
                <a:latin typeface="Times New Roman"/>
                <a:cs typeface="Times New Roman"/>
              </a:rPr>
              <a:t> </a:t>
            </a:r>
            <a:r>
              <a:rPr sz="2400" spc="-5" dirty="0">
                <a:latin typeface="Arial"/>
                <a:cs typeface="Arial"/>
              </a:rPr>
              <a:t>ar</a:t>
            </a:r>
            <a:r>
              <a:rPr sz="2400" spc="10" dirty="0">
                <a:latin typeface="Arial"/>
                <a:cs typeface="Arial"/>
              </a:rPr>
              <a:t>e</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t-muted,</a:t>
            </a: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-success,</a:t>
            </a: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i</a:t>
            </a:r>
            <a:r>
              <a:rPr sz="2400" spc="-10" dirty="0">
                <a:latin typeface="Arial"/>
                <a:cs typeface="Arial"/>
              </a:rPr>
              <a:t>nfo,</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a:t>
            </a:r>
            <a:r>
              <a:rPr sz="2400" spc="-5" dirty="0">
                <a:latin typeface="Arial"/>
                <a:cs typeface="Arial"/>
              </a:rPr>
              <a:t>w</a:t>
            </a:r>
            <a:r>
              <a:rPr sz="2400" spc="-10" dirty="0">
                <a:latin typeface="Arial"/>
                <a:cs typeface="Arial"/>
              </a:rPr>
              <a:t>a</a:t>
            </a:r>
            <a:r>
              <a:rPr sz="2400" dirty="0">
                <a:latin typeface="Arial"/>
                <a:cs typeface="Arial"/>
              </a:rPr>
              <a:t>rni</a:t>
            </a:r>
            <a:r>
              <a:rPr sz="2400" spc="-15" dirty="0">
                <a:latin typeface="Arial"/>
                <a:cs typeface="Arial"/>
              </a:rPr>
              <a:t>n</a:t>
            </a:r>
            <a:r>
              <a:rPr sz="2400" spc="-5" dirty="0">
                <a:latin typeface="Arial"/>
                <a:cs typeface="Arial"/>
              </a:rPr>
              <a:t>g</a:t>
            </a:r>
            <a:r>
              <a:rPr sz="2400" dirty="0">
                <a:latin typeface="Arial"/>
                <a:cs typeface="Arial"/>
              </a:rPr>
              <a:t>,</a:t>
            </a:r>
            <a:r>
              <a:rPr sz="2400" spc="65" dirty="0">
                <a:latin typeface="Times New Roman"/>
                <a:cs typeface="Times New Roman"/>
              </a:rPr>
              <a:t> </a:t>
            </a:r>
            <a:r>
              <a:rPr sz="2400" spc="-5" dirty="0">
                <a:latin typeface="Arial"/>
                <a:cs typeface="Arial"/>
              </a:rPr>
              <a:t>and</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dirty="0">
              <a:latin typeface="Arial"/>
              <a:cs typeface="Arial"/>
            </a:endParaRPr>
          </a:p>
        </p:txBody>
      </p:sp>
      <p:sp>
        <p:nvSpPr>
          <p:cNvPr id="5" name="object 5"/>
          <p:cNvSpPr/>
          <p:nvPr/>
        </p:nvSpPr>
        <p:spPr>
          <a:xfrm>
            <a:off x="4172711" y="3429000"/>
            <a:ext cx="4104132" cy="219760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4902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170" y="500677"/>
            <a:ext cx="6981444" cy="60350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1075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dirty="0">
                <a:latin typeface="Arial"/>
                <a:cs typeface="Arial"/>
              </a:rPr>
              <a:t>The</a:t>
            </a:r>
            <a:r>
              <a:rPr sz="3200" spc="60" dirty="0">
                <a:latin typeface="Times New Roman"/>
                <a:cs typeface="Times New Roman"/>
              </a:rPr>
              <a:t> </a:t>
            </a:r>
            <a:r>
              <a:rPr sz="3200" dirty="0">
                <a:latin typeface="Arial"/>
                <a:cs typeface="Arial"/>
              </a:rPr>
              <a:t>classes</a:t>
            </a:r>
            <a:r>
              <a:rPr sz="3200" spc="70" dirty="0">
                <a:latin typeface="Times New Roman"/>
                <a:cs typeface="Times New Roman"/>
              </a:rPr>
              <a:t> </a:t>
            </a:r>
            <a:r>
              <a:rPr sz="3200" dirty="0">
                <a:latin typeface="Arial"/>
                <a:cs typeface="Arial"/>
              </a:rPr>
              <a:t>for</a:t>
            </a:r>
            <a:r>
              <a:rPr sz="3200" spc="65" dirty="0">
                <a:latin typeface="Times New Roman"/>
                <a:cs typeface="Times New Roman"/>
              </a:rPr>
              <a:t> </a:t>
            </a:r>
            <a:r>
              <a:rPr sz="3200" spc="-5" dirty="0">
                <a:latin typeface="Arial"/>
                <a:cs typeface="Arial"/>
              </a:rPr>
              <a:t>b</a:t>
            </a:r>
            <a:r>
              <a:rPr sz="3200" spc="-15" dirty="0">
                <a:latin typeface="Arial"/>
                <a:cs typeface="Arial"/>
              </a:rPr>
              <a:t>a</a:t>
            </a:r>
            <a:r>
              <a:rPr sz="3200" dirty="0">
                <a:latin typeface="Arial"/>
                <a:cs typeface="Arial"/>
              </a:rPr>
              <a:t>c</a:t>
            </a:r>
            <a:r>
              <a:rPr sz="3200" spc="5" dirty="0">
                <a:latin typeface="Arial"/>
                <a:cs typeface="Arial"/>
              </a:rPr>
              <a:t>k</a:t>
            </a:r>
            <a:r>
              <a:rPr sz="3200" spc="-5" dirty="0">
                <a:latin typeface="Arial"/>
                <a:cs typeface="Arial"/>
              </a:rPr>
              <a:t>gr</a:t>
            </a:r>
            <a:r>
              <a:rPr sz="3200" spc="-10" dirty="0">
                <a:latin typeface="Arial"/>
                <a:cs typeface="Arial"/>
              </a:rPr>
              <a:t>o</a:t>
            </a:r>
            <a:r>
              <a:rPr sz="3200" spc="-5" dirty="0">
                <a:latin typeface="Arial"/>
                <a:cs typeface="Arial"/>
              </a:rPr>
              <a:t>u</a:t>
            </a:r>
            <a:r>
              <a:rPr sz="3200" spc="-15" dirty="0">
                <a:latin typeface="Arial"/>
                <a:cs typeface="Arial"/>
              </a:rPr>
              <a:t>n</a:t>
            </a:r>
            <a:r>
              <a:rPr sz="3200" dirty="0">
                <a:latin typeface="Arial"/>
                <a:cs typeface="Arial"/>
              </a:rPr>
              <a:t>d</a:t>
            </a:r>
            <a:r>
              <a:rPr sz="3200" spc="55" dirty="0">
                <a:latin typeface="Times New Roman"/>
                <a:cs typeface="Times New Roman"/>
              </a:rPr>
              <a:t> </a:t>
            </a:r>
            <a:r>
              <a:rPr sz="3200" dirty="0">
                <a:latin typeface="Arial"/>
                <a:cs typeface="Arial"/>
              </a:rPr>
              <a:t>colors</a:t>
            </a:r>
            <a:r>
              <a:rPr sz="3200" spc="60" dirty="0">
                <a:latin typeface="Times New Roman"/>
                <a:cs typeface="Times New Roman"/>
              </a:rPr>
              <a:t> </a:t>
            </a:r>
            <a:r>
              <a:rPr sz="3200" spc="-5" dirty="0">
                <a:latin typeface="Arial"/>
                <a:cs typeface="Arial"/>
              </a:rPr>
              <a:t>ar</a:t>
            </a:r>
            <a:r>
              <a:rPr sz="3200" dirty="0">
                <a:latin typeface="Arial"/>
                <a:cs typeface="Arial"/>
              </a:rPr>
              <a:t>e:</a:t>
            </a:r>
          </a:p>
        </p:txBody>
      </p:sp>
      <p:sp>
        <p:nvSpPr>
          <p:cNvPr id="4" name="object 4"/>
          <p:cNvSpPr txBox="1"/>
          <p:nvPr/>
        </p:nvSpPr>
        <p:spPr>
          <a:xfrm>
            <a:off x="535940" y="2705381"/>
            <a:ext cx="2589530" cy="1846659"/>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a:t>
            </a:r>
            <a:r>
              <a:rPr sz="2400" spc="-5" dirty="0">
                <a:latin typeface="Arial"/>
                <a:cs typeface="Arial"/>
              </a:rPr>
              <a:t>bg</a:t>
            </a:r>
            <a:r>
              <a:rPr sz="2400" dirty="0">
                <a:latin typeface="Arial"/>
                <a:cs typeface="Arial"/>
              </a:rPr>
              <a:t>-suc</a:t>
            </a:r>
            <a:r>
              <a:rPr sz="2400" spc="-10" dirty="0">
                <a:latin typeface="Arial"/>
                <a:cs typeface="Arial"/>
              </a:rPr>
              <a:t>c</a:t>
            </a:r>
            <a:r>
              <a:rPr sz="2400" spc="-5" dirty="0">
                <a:latin typeface="Arial"/>
                <a:cs typeface="Arial"/>
              </a:rPr>
              <a:t>ess,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i</a:t>
            </a:r>
            <a:r>
              <a:rPr sz="2400" spc="-10" dirty="0">
                <a:latin typeface="Arial"/>
                <a:cs typeface="Arial"/>
              </a:rPr>
              <a:t>nfo,</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w</a:t>
            </a:r>
            <a:r>
              <a:rPr sz="2400" spc="-10" dirty="0">
                <a:latin typeface="Arial"/>
                <a:cs typeface="Arial"/>
              </a:rPr>
              <a:t>a</a:t>
            </a:r>
            <a:r>
              <a:rPr sz="2400" dirty="0">
                <a:latin typeface="Arial"/>
                <a:cs typeface="Arial"/>
              </a:rPr>
              <a:t>rnin</a:t>
            </a:r>
            <a:r>
              <a:rPr sz="2400" spc="-10" dirty="0">
                <a:latin typeface="Arial"/>
                <a:cs typeface="Arial"/>
              </a:rPr>
              <a:t>g,</a:t>
            </a:r>
            <a:r>
              <a:rPr sz="2400" spc="85" dirty="0">
                <a:latin typeface="Times New Roman"/>
                <a:cs typeface="Times New Roman"/>
              </a:rPr>
              <a:t> </a:t>
            </a:r>
            <a:r>
              <a:rPr sz="2400" spc="-5" dirty="0">
                <a:latin typeface="Arial"/>
                <a:cs typeface="Arial"/>
              </a:rPr>
              <a:t>and</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dirty="0">
              <a:latin typeface="Arial"/>
              <a:cs typeface="Arial"/>
            </a:endParaRPr>
          </a:p>
        </p:txBody>
      </p:sp>
      <p:sp>
        <p:nvSpPr>
          <p:cNvPr id="5" name="object 5"/>
          <p:cNvSpPr/>
          <p:nvPr/>
        </p:nvSpPr>
        <p:spPr>
          <a:xfrm>
            <a:off x="535940" y="4552040"/>
            <a:ext cx="6480048" cy="16093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327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76097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5" dirty="0">
                <a:latin typeface="Arial"/>
                <a:cs typeface="Arial"/>
              </a:rPr>
              <a:t>R</a:t>
            </a:r>
            <a:r>
              <a:rPr sz="2400" b="1" spc="-10" dirty="0">
                <a:latin typeface="Arial"/>
                <a:cs typeface="Arial"/>
              </a:rPr>
              <a:t>e</a:t>
            </a:r>
            <a:r>
              <a:rPr sz="2400" b="1" spc="-5" dirty="0">
                <a:latin typeface="Arial"/>
                <a:cs typeface="Arial"/>
              </a:rPr>
              <a:t>s</a:t>
            </a:r>
            <a:r>
              <a:rPr sz="2400" b="1" spc="-10" dirty="0">
                <a:latin typeface="Arial"/>
                <a:cs typeface="Arial"/>
              </a:rPr>
              <a:t>p</a:t>
            </a:r>
            <a:r>
              <a:rPr sz="2400" b="1" dirty="0">
                <a:latin typeface="Arial"/>
                <a:cs typeface="Arial"/>
              </a:rPr>
              <a:t>o</a:t>
            </a:r>
            <a:r>
              <a:rPr sz="2400" b="1" spc="-10" dirty="0">
                <a:latin typeface="Arial"/>
                <a:cs typeface="Arial"/>
              </a:rPr>
              <a:t>n</a:t>
            </a:r>
            <a:r>
              <a:rPr sz="2400" b="1" spc="-5" dirty="0">
                <a:latin typeface="Arial"/>
                <a:cs typeface="Arial"/>
              </a:rPr>
              <a:t>siv</a:t>
            </a:r>
            <a:r>
              <a:rPr sz="2400" b="1" dirty="0">
                <a:latin typeface="Arial"/>
                <a:cs typeface="Arial"/>
              </a:rPr>
              <a:t>e</a:t>
            </a:r>
            <a:r>
              <a:rPr sz="2400" b="1" spc="75" dirty="0">
                <a:latin typeface="Times New Roman"/>
                <a:cs typeface="Times New Roman"/>
              </a:rPr>
              <a:t> </a:t>
            </a:r>
            <a:r>
              <a:rPr sz="2400" b="1" spc="-185" dirty="0">
                <a:latin typeface="Arial"/>
                <a:cs typeface="Arial"/>
              </a:rPr>
              <a:t>T</a:t>
            </a:r>
            <a:r>
              <a:rPr sz="2400" b="1" spc="-5" dirty="0">
                <a:latin typeface="Arial"/>
                <a:cs typeface="Arial"/>
              </a:rPr>
              <a:t>a</a:t>
            </a:r>
            <a:r>
              <a:rPr sz="2400" b="1" spc="-10" dirty="0">
                <a:latin typeface="Arial"/>
                <a:cs typeface="Arial"/>
              </a:rPr>
              <a:t>b</a:t>
            </a:r>
            <a:r>
              <a:rPr sz="2400" b="1" dirty="0">
                <a:latin typeface="Arial"/>
                <a:cs typeface="Arial"/>
              </a:rPr>
              <a:t>les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10" dirty="0">
                <a:latin typeface="Arial"/>
                <a:cs typeface="Arial"/>
              </a:rPr>
              <a:t>.</a:t>
            </a:r>
            <a:r>
              <a:rPr sz="2400" spc="-5" dirty="0">
                <a:latin typeface="Arial"/>
                <a:cs typeface="Arial"/>
              </a:rPr>
              <a:t>tab</a:t>
            </a:r>
            <a:r>
              <a:rPr sz="2400" spc="-10" dirty="0">
                <a:latin typeface="Arial"/>
                <a:cs typeface="Arial"/>
              </a:rPr>
              <a:t>l</a:t>
            </a:r>
            <a:r>
              <a:rPr sz="2400" spc="-5" dirty="0">
                <a:latin typeface="Arial"/>
                <a:cs typeface="Arial"/>
              </a:rPr>
              <a:t>e</a:t>
            </a:r>
            <a:r>
              <a:rPr sz="2400" dirty="0">
                <a:latin typeface="Arial"/>
                <a:cs typeface="Arial"/>
              </a:rPr>
              <a:t>-respons</a:t>
            </a:r>
            <a:r>
              <a:rPr sz="2400" spc="-15" dirty="0">
                <a:latin typeface="Arial"/>
                <a:cs typeface="Arial"/>
              </a:rPr>
              <a:t>i</a:t>
            </a:r>
            <a:r>
              <a:rPr sz="2400" dirty="0">
                <a:latin typeface="Arial"/>
                <a:cs typeface="Arial"/>
              </a:rPr>
              <a:t>ve</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dirty="0">
                <a:latin typeface="Arial"/>
                <a:cs typeface="Arial"/>
              </a:rPr>
              <a:t>creates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respons</a:t>
            </a:r>
            <a:r>
              <a:rPr sz="2400" spc="-15" dirty="0">
                <a:latin typeface="Arial"/>
                <a:cs typeface="Arial"/>
              </a:rPr>
              <a:t>i</a:t>
            </a:r>
            <a:r>
              <a:rPr sz="2400" dirty="0">
                <a:latin typeface="Arial"/>
                <a:cs typeface="Arial"/>
              </a:rPr>
              <a:t>ve</a:t>
            </a:r>
            <a:r>
              <a:rPr sz="2400" spc="90" dirty="0">
                <a:latin typeface="Times New Roman"/>
                <a:cs typeface="Times New Roman"/>
              </a:rPr>
              <a:t> </a:t>
            </a:r>
            <a:r>
              <a:rPr sz="2400" dirty="0">
                <a:latin typeface="Arial"/>
                <a:cs typeface="Arial"/>
              </a:rPr>
              <a:t>table.</a:t>
            </a:r>
            <a:r>
              <a:rPr sz="2400"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80" dirty="0">
                <a:latin typeface="Times New Roman"/>
                <a:cs typeface="Times New Roman"/>
              </a:rPr>
              <a:t> </a:t>
            </a:r>
            <a:r>
              <a:rPr sz="2400" dirty="0">
                <a:latin typeface="Arial"/>
                <a:cs typeface="Arial"/>
              </a:rPr>
              <a:t>then</a:t>
            </a:r>
            <a:r>
              <a:rPr sz="2400" spc="60" dirty="0">
                <a:latin typeface="Times New Roman"/>
                <a:cs typeface="Times New Roman"/>
              </a:rPr>
              <a:t> </a:t>
            </a:r>
            <a:r>
              <a:rPr sz="2400" dirty="0">
                <a:latin typeface="Arial"/>
                <a:cs typeface="Arial"/>
              </a:rPr>
              <a:t>scr</a:t>
            </a:r>
            <a:r>
              <a:rPr sz="2400" spc="-5" dirty="0">
                <a:latin typeface="Arial"/>
                <a:cs typeface="Arial"/>
              </a:rPr>
              <a:t>o</a:t>
            </a:r>
            <a:r>
              <a:rPr sz="2400" spc="-10" dirty="0">
                <a:latin typeface="Arial"/>
                <a:cs typeface="Arial"/>
              </a:rPr>
              <a:t>l</a:t>
            </a:r>
            <a:r>
              <a:rPr sz="2400" dirty="0">
                <a:latin typeface="Arial"/>
                <a:cs typeface="Arial"/>
              </a:rPr>
              <a:t>l</a:t>
            </a:r>
            <a:r>
              <a:rPr sz="2400" spc="90" dirty="0">
                <a:latin typeface="Times New Roman"/>
                <a:cs typeface="Times New Roman"/>
              </a:rPr>
              <a:t> </a:t>
            </a:r>
            <a:r>
              <a:rPr sz="2400" spc="-5" dirty="0">
                <a:latin typeface="Arial"/>
                <a:cs typeface="Arial"/>
              </a:rPr>
              <a:t>ho</a:t>
            </a:r>
            <a:r>
              <a:rPr sz="2400" dirty="0">
                <a:latin typeface="Arial"/>
                <a:cs typeface="Arial"/>
              </a:rPr>
              <a:t>r</a:t>
            </a:r>
            <a:r>
              <a:rPr sz="2400" spc="-5" dirty="0">
                <a:latin typeface="Arial"/>
                <a:cs typeface="Arial"/>
              </a:rPr>
              <a:t>izon</a:t>
            </a:r>
            <a:r>
              <a:rPr sz="2400" spc="5" dirty="0">
                <a:latin typeface="Arial"/>
                <a:cs typeface="Arial"/>
              </a:rPr>
              <a:t>t</a:t>
            </a:r>
            <a:r>
              <a:rPr sz="2400" spc="-5" dirty="0">
                <a:latin typeface="Arial"/>
                <a:cs typeface="Arial"/>
              </a:rPr>
              <a:t>all</a:t>
            </a:r>
            <a:r>
              <a:rPr sz="2400" dirty="0">
                <a:latin typeface="Arial"/>
                <a:cs typeface="Arial"/>
              </a:rPr>
              <a:t>y</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80" dirty="0">
                <a:latin typeface="Times New Roman"/>
                <a:cs typeface="Times New Roman"/>
              </a:rPr>
              <a:t> </a:t>
            </a:r>
            <a:r>
              <a:rPr sz="2400" dirty="0">
                <a:latin typeface="Arial"/>
                <a:cs typeface="Arial"/>
              </a:rPr>
              <a:t>sm</a:t>
            </a:r>
            <a:r>
              <a:rPr sz="2400" spc="-5" dirty="0">
                <a:latin typeface="Arial"/>
                <a:cs typeface="Arial"/>
              </a:rPr>
              <a:t>al</a:t>
            </a:r>
            <a:r>
              <a:rPr sz="2400" dirty="0">
                <a:latin typeface="Arial"/>
                <a:cs typeface="Arial"/>
              </a:rPr>
              <a:t>l</a:t>
            </a:r>
            <a:r>
              <a:rPr sz="2400" spc="60" dirty="0">
                <a:latin typeface="Times New Roman"/>
                <a:cs typeface="Times New Roman"/>
              </a:rPr>
              <a:t> </a:t>
            </a:r>
            <a:r>
              <a:rPr sz="2400" spc="-5" dirty="0">
                <a:latin typeface="Arial"/>
                <a:cs typeface="Arial"/>
              </a:rPr>
              <a:t>dev</a:t>
            </a:r>
            <a:r>
              <a:rPr sz="2400" spc="-10" dirty="0">
                <a:latin typeface="Arial"/>
                <a:cs typeface="Arial"/>
              </a:rPr>
              <a:t>i</a:t>
            </a:r>
            <a:r>
              <a:rPr sz="2400" dirty="0">
                <a:latin typeface="Arial"/>
                <a:cs typeface="Arial"/>
              </a:rPr>
              <a:t>ces</a:t>
            </a:r>
          </a:p>
          <a:p>
            <a:pPr>
              <a:lnSpc>
                <a:spcPct val="100000"/>
              </a:lnSpc>
              <a:buClr>
                <a:srgbClr val="71A276"/>
              </a:buClr>
              <a:buFont typeface="Wingdings 2"/>
              <a:buChar char=""/>
            </a:pPr>
            <a:endParaRPr sz="2400" dirty="0">
              <a:latin typeface="Times New Roman"/>
              <a:cs typeface="Times New Roman"/>
            </a:endParaRPr>
          </a:p>
          <a:p>
            <a:pPr>
              <a:lnSpc>
                <a:spcPct val="100000"/>
              </a:lnSpc>
              <a:spcBef>
                <a:spcPts val="13"/>
              </a:spcBef>
              <a:buClr>
                <a:srgbClr val="71A276"/>
              </a:buClr>
              <a:buFont typeface="Wingdings 2"/>
              <a:buChar char=""/>
            </a:pPr>
            <a:endParaRPr sz="26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dirty="0">
                <a:latin typeface="Arial"/>
                <a:cs typeface="Arial"/>
              </a:rPr>
              <a:t>e-respons</a:t>
            </a:r>
            <a:r>
              <a:rPr sz="2400" spc="-15" dirty="0">
                <a:latin typeface="Arial"/>
                <a:cs typeface="Arial"/>
              </a:rPr>
              <a:t>i</a:t>
            </a:r>
            <a:r>
              <a:rPr sz="2400" dirty="0">
                <a:latin typeface="Arial"/>
                <a:cs typeface="Arial"/>
              </a:rPr>
              <a:t>ve"&gt;</a:t>
            </a:r>
          </a:p>
          <a:p>
            <a:pPr marL="474345">
              <a:lnSpc>
                <a:spcPct val="100000"/>
              </a:lnSpc>
            </a:pPr>
            <a:r>
              <a:rPr sz="2400" spc="-15" dirty="0">
                <a:latin typeface="Arial"/>
                <a:cs typeface="Arial"/>
              </a:rPr>
              <a:t>&lt;</a:t>
            </a:r>
            <a:r>
              <a:rPr sz="2400" spc="-5" dirty="0">
                <a:latin typeface="Arial"/>
                <a:cs typeface="Arial"/>
              </a:rPr>
              <a:t>tab</a:t>
            </a:r>
            <a:r>
              <a:rPr sz="2400" spc="-10" dirty="0">
                <a:latin typeface="Arial"/>
                <a:cs typeface="Arial"/>
              </a:rPr>
              <a:t>l</a:t>
            </a:r>
            <a:r>
              <a:rPr sz="2400" dirty="0">
                <a:latin typeface="Arial"/>
                <a:cs typeface="Arial"/>
              </a:rPr>
              <a:t>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spc="-5" dirty="0">
                <a:latin typeface="Arial"/>
                <a:cs typeface="Arial"/>
              </a:rPr>
              <a:t>e"&gt;</a:t>
            </a:r>
            <a:endParaRPr sz="2400" dirty="0">
              <a:latin typeface="Arial"/>
              <a:cs typeface="Arial"/>
            </a:endParaRPr>
          </a:p>
          <a:p>
            <a:pPr marR="6209030" algn="ctr">
              <a:lnSpc>
                <a:spcPct val="100000"/>
              </a:lnSpc>
            </a:pPr>
            <a:r>
              <a:rPr sz="2400" dirty="0">
                <a:latin typeface="Arial"/>
                <a:cs typeface="Arial"/>
              </a:rPr>
              <a:t>...</a:t>
            </a:r>
          </a:p>
          <a:p>
            <a:pPr marL="474345">
              <a:lnSpc>
                <a:spcPct val="100000"/>
              </a:lnSpc>
            </a:pPr>
            <a:r>
              <a:rPr sz="2400" spc="-15" dirty="0">
                <a:latin typeface="Arial"/>
                <a:cs typeface="Arial"/>
              </a:rPr>
              <a:t>&lt;</a:t>
            </a:r>
            <a:r>
              <a:rPr sz="2400" spc="-5" dirty="0">
                <a:latin typeface="Arial"/>
                <a:cs typeface="Arial"/>
              </a:rPr>
              <a:t>/</a:t>
            </a:r>
            <a:r>
              <a:rPr sz="2400" dirty="0">
                <a:latin typeface="Arial"/>
                <a:cs typeface="Arial"/>
              </a:rPr>
              <a:t>table&gt;</a:t>
            </a:r>
          </a:p>
          <a:p>
            <a:pPr marR="6311900" algn="ctr">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95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44817"/>
            <a:ext cx="7516495" cy="149271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dirty="0">
                <a:latin typeface="Arial"/>
                <a:cs typeface="Arial"/>
              </a:rPr>
              <a:t>Striped</a:t>
            </a:r>
            <a:r>
              <a:rPr sz="3200" b="1" spc="65" dirty="0">
                <a:latin typeface="Times New Roman"/>
                <a:cs typeface="Times New Roman"/>
              </a:rPr>
              <a:t> </a:t>
            </a:r>
            <a:r>
              <a:rPr sz="3200" b="1" spc="-5" dirty="0">
                <a:latin typeface="Arial"/>
                <a:cs typeface="Arial"/>
              </a:rPr>
              <a:t>Ro</a:t>
            </a:r>
            <a:r>
              <a:rPr sz="3200" b="1" spc="10" dirty="0">
                <a:latin typeface="Arial"/>
                <a:cs typeface="Arial"/>
              </a:rPr>
              <a:t>w</a:t>
            </a:r>
            <a:r>
              <a:rPr sz="3200" b="1" dirty="0">
                <a:latin typeface="Arial"/>
                <a:cs typeface="Arial"/>
              </a:rPr>
              <a:t>s</a:t>
            </a:r>
            <a:endParaRPr sz="3200" dirty="0">
              <a:latin typeface="Arial"/>
              <a:cs typeface="Arial"/>
            </a:endParaRPr>
          </a:p>
          <a:p>
            <a:pPr>
              <a:lnSpc>
                <a:spcPct val="100000"/>
              </a:lnSpc>
              <a:spcBef>
                <a:spcPts val="45"/>
              </a:spcBef>
            </a:pPr>
            <a:endParaRPr sz="33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d</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dirty="0">
                <a:latin typeface="Arial"/>
                <a:cs typeface="Arial"/>
              </a:rPr>
              <a:t>zebr</a:t>
            </a:r>
            <a:r>
              <a:rPr sz="2400" spc="5" dirty="0">
                <a:latin typeface="Arial"/>
                <a:cs typeface="Arial"/>
              </a:rPr>
              <a:t>a</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spc="5" dirty="0">
                <a:latin typeface="Arial"/>
                <a:cs typeface="Arial"/>
              </a:rPr>
              <a:t>e</a:t>
            </a:r>
            <a:r>
              <a:rPr sz="3200" dirty="0">
                <a:latin typeface="Arial"/>
                <a:cs typeface="Arial"/>
              </a:rPr>
              <a:t>:</a:t>
            </a:r>
          </a:p>
        </p:txBody>
      </p:sp>
      <p:sp>
        <p:nvSpPr>
          <p:cNvPr id="7" name="object 7"/>
          <p:cNvSpPr/>
          <p:nvPr/>
        </p:nvSpPr>
        <p:spPr>
          <a:xfrm>
            <a:off x="611123" y="3788664"/>
            <a:ext cx="7848600" cy="19903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0470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4347344"/>
          </a:xfrm>
          <a:prstGeom prst="rect">
            <a:avLst/>
          </a:prstGeom>
        </p:spPr>
        <p:txBody>
          <a:bodyPr vert="horz" wrap="square" lIns="0" tIns="0" rIns="0" bIns="0" rtlCol="0">
            <a:spAutoFit/>
          </a:bodyPr>
          <a:lstStyle/>
          <a:p>
            <a:pPr marL="304800" marR="5080" indent="-292100">
              <a:lnSpc>
                <a:spcPts val="281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80" dirty="0">
                <a:latin typeface="Times New Roman"/>
                <a:cs typeface="Times New Roman"/>
              </a:rPr>
              <a:t> </a:t>
            </a:r>
            <a:r>
              <a:rPr lang="en-US" sz="2400" spc="-5" dirty="0">
                <a:latin typeface="Arial"/>
                <a:cs typeface="Arial"/>
              </a:rPr>
              <a:t>w</a:t>
            </a:r>
            <a:r>
              <a:rPr lang="en-US" sz="2400" spc="5" dirty="0">
                <a:latin typeface="Arial"/>
                <a:cs typeface="Arial"/>
              </a:rPr>
              <a:t>a</a:t>
            </a:r>
            <a:r>
              <a:rPr lang="en-US" sz="2400" dirty="0">
                <a:latin typeface="Arial"/>
                <a:cs typeface="Arial"/>
              </a:rPr>
              <a:t>s</a:t>
            </a:r>
            <a:r>
              <a:rPr lang="en-US" sz="2400" spc="50" dirty="0">
                <a:latin typeface="Times New Roman"/>
                <a:cs typeface="Times New Roman"/>
              </a:rPr>
              <a:t> </a:t>
            </a:r>
            <a:r>
              <a:rPr lang="en-US" sz="2400" spc="-5" dirty="0">
                <a:latin typeface="Arial"/>
                <a:cs typeface="Arial"/>
              </a:rPr>
              <a:t>d</a:t>
            </a:r>
            <a:r>
              <a:rPr lang="en-US" sz="2400" spc="10" dirty="0">
                <a:latin typeface="Arial"/>
                <a:cs typeface="Arial"/>
              </a:rPr>
              <a:t>e</a:t>
            </a:r>
            <a:r>
              <a:rPr lang="en-US" sz="2400" spc="5" dirty="0">
                <a:latin typeface="Arial"/>
                <a:cs typeface="Arial"/>
              </a:rPr>
              <a:t>v</a:t>
            </a:r>
            <a:r>
              <a:rPr lang="en-US" sz="2400" spc="-5" dirty="0">
                <a:latin typeface="Arial"/>
                <a:cs typeface="Arial"/>
              </a:rPr>
              <a:t>el</a:t>
            </a:r>
            <a:r>
              <a:rPr lang="en-US" sz="2400" spc="10" dirty="0">
                <a:latin typeface="Arial"/>
                <a:cs typeface="Arial"/>
              </a:rPr>
              <a:t>o</a:t>
            </a:r>
            <a:r>
              <a:rPr lang="en-US" sz="2400" spc="-5" dirty="0">
                <a:latin typeface="Arial"/>
                <a:cs typeface="Arial"/>
              </a:rPr>
              <a:t>p</a:t>
            </a:r>
            <a:r>
              <a:rPr lang="en-US" sz="2400" spc="10" dirty="0">
                <a:latin typeface="Arial"/>
                <a:cs typeface="Arial"/>
              </a:rPr>
              <a:t>e</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b</a:t>
            </a:r>
            <a:r>
              <a:rPr lang="en-US" sz="2400" dirty="0">
                <a:latin typeface="Arial"/>
                <a:cs typeface="Arial"/>
              </a:rPr>
              <a:t>y</a:t>
            </a:r>
            <a:r>
              <a:rPr lang="en-US" sz="2400" spc="75" dirty="0">
                <a:latin typeface="Times New Roman"/>
                <a:cs typeface="Times New Roman"/>
              </a:rPr>
              <a:t> </a:t>
            </a:r>
            <a:r>
              <a:rPr lang="en-US" sz="2400" dirty="0">
                <a:latin typeface="Arial"/>
                <a:cs typeface="Arial"/>
              </a:rPr>
              <a:t>M</a:t>
            </a:r>
            <a:r>
              <a:rPr lang="en-US" sz="2400" spc="5" dirty="0">
                <a:latin typeface="Arial"/>
                <a:cs typeface="Arial"/>
              </a:rPr>
              <a:t>a</a:t>
            </a:r>
            <a:r>
              <a:rPr lang="en-US" sz="2400" dirty="0">
                <a:latin typeface="Arial"/>
                <a:cs typeface="Arial"/>
              </a:rPr>
              <a:t>rk</a:t>
            </a:r>
            <a:r>
              <a:rPr lang="en-US" sz="2400" spc="55" dirty="0">
                <a:latin typeface="Times New Roman"/>
                <a:cs typeface="Times New Roman"/>
              </a:rPr>
              <a:t> </a:t>
            </a:r>
            <a:r>
              <a:rPr lang="en-US" sz="2400" dirty="0">
                <a:latin typeface="Arial"/>
                <a:cs typeface="Arial"/>
              </a:rPr>
              <a:t>Otto</a:t>
            </a:r>
            <a:r>
              <a:rPr lang="en-US" sz="2400" spc="85" dirty="0">
                <a:latin typeface="Times New Roman"/>
                <a:cs typeface="Times New Roman"/>
              </a:rPr>
              <a:t> </a:t>
            </a:r>
            <a:r>
              <a:rPr lang="en-US" sz="2400" spc="-5" dirty="0">
                <a:latin typeface="Arial"/>
                <a:cs typeface="Arial"/>
              </a:rPr>
              <a:t>a</a:t>
            </a:r>
            <a:r>
              <a:rPr lang="en-US" sz="2400" spc="10" dirty="0">
                <a:latin typeface="Arial"/>
                <a:cs typeface="Arial"/>
              </a:rPr>
              <a:t>n</a:t>
            </a:r>
            <a:r>
              <a:rPr lang="en-US" sz="2400" dirty="0">
                <a:latin typeface="Arial"/>
                <a:cs typeface="Arial"/>
              </a:rPr>
              <a:t>d</a:t>
            </a:r>
            <a:r>
              <a:rPr lang="en-US" sz="2400" spc="70" dirty="0">
                <a:latin typeface="Times New Roman"/>
                <a:cs typeface="Times New Roman"/>
              </a:rPr>
              <a:t> </a:t>
            </a:r>
            <a:r>
              <a:rPr lang="en-US" sz="2400" spc="10" dirty="0">
                <a:latin typeface="Arial"/>
                <a:cs typeface="Arial"/>
              </a:rPr>
              <a:t>J</a:t>
            </a:r>
            <a:r>
              <a:rPr lang="en-US" sz="2400" spc="-5" dirty="0">
                <a:latin typeface="Arial"/>
                <a:cs typeface="Arial"/>
              </a:rPr>
              <a:t>a</a:t>
            </a:r>
            <a:r>
              <a:rPr lang="en-US" sz="2400" spc="10" dirty="0">
                <a:latin typeface="Arial"/>
                <a:cs typeface="Arial"/>
              </a:rPr>
              <a:t>c</a:t>
            </a:r>
            <a:r>
              <a:rPr lang="en-US" sz="2400" spc="-5" dirty="0">
                <a:latin typeface="Arial"/>
                <a:cs typeface="Arial"/>
              </a:rPr>
              <a:t>ob</a:t>
            </a:r>
            <a:r>
              <a:rPr lang="en-US" sz="2400" spc="-5" dirty="0">
                <a:latin typeface="Times New Roman"/>
                <a:cs typeface="Times New Roman"/>
              </a:rPr>
              <a:t> </a:t>
            </a:r>
            <a:r>
              <a:rPr lang="en-US" sz="2400" dirty="0">
                <a:latin typeface="Arial"/>
                <a:cs typeface="Arial"/>
              </a:rPr>
              <a:t>T</a:t>
            </a:r>
            <a:r>
              <a:rPr lang="en-US" sz="2400" spc="10" dirty="0">
                <a:latin typeface="Arial"/>
                <a:cs typeface="Arial"/>
              </a:rPr>
              <a:t>h</a:t>
            </a:r>
            <a:r>
              <a:rPr lang="en-US" sz="2400" spc="-5" dirty="0">
                <a:latin typeface="Arial"/>
                <a:cs typeface="Arial"/>
              </a:rPr>
              <a:t>or</a:t>
            </a:r>
            <a:r>
              <a:rPr lang="en-US" sz="2400" spc="10" dirty="0">
                <a:latin typeface="Arial"/>
                <a:cs typeface="Arial"/>
              </a:rPr>
              <a:t>n</a:t>
            </a:r>
            <a:r>
              <a:rPr lang="en-US" sz="2400" dirty="0">
                <a:latin typeface="Arial"/>
                <a:cs typeface="Arial"/>
              </a:rPr>
              <a:t>ton</a:t>
            </a:r>
            <a:r>
              <a:rPr lang="en-US" sz="2400" spc="65" dirty="0">
                <a:latin typeface="Times New Roman"/>
                <a:cs typeface="Times New Roman"/>
              </a:rPr>
              <a:t> </a:t>
            </a:r>
            <a:r>
              <a:rPr lang="en-US" sz="2400" spc="-5" dirty="0">
                <a:latin typeface="Arial"/>
                <a:cs typeface="Arial"/>
              </a:rPr>
              <a:t>a</a:t>
            </a:r>
            <a:r>
              <a:rPr lang="en-US" sz="2400" dirty="0">
                <a:latin typeface="Arial"/>
                <a:cs typeface="Arial"/>
              </a:rPr>
              <a:t>t</a:t>
            </a:r>
            <a:r>
              <a:rPr lang="en-US" sz="2400" spc="40" dirty="0">
                <a:latin typeface="Times New Roman"/>
                <a:cs typeface="Times New Roman"/>
              </a:rPr>
              <a:t> </a:t>
            </a:r>
            <a:r>
              <a:rPr lang="en-US" sz="2400" spc="-135" dirty="0">
                <a:latin typeface="Arial"/>
                <a:cs typeface="Arial"/>
              </a:rPr>
              <a:t>T</a:t>
            </a:r>
            <a:r>
              <a:rPr lang="en-US" sz="2400" spc="-5" dirty="0">
                <a:latin typeface="Arial"/>
                <a:cs typeface="Arial"/>
              </a:rPr>
              <a:t>witt</a:t>
            </a:r>
            <a:r>
              <a:rPr lang="en-US" sz="2400" spc="5" dirty="0">
                <a:latin typeface="Arial"/>
                <a:cs typeface="Arial"/>
              </a:rPr>
              <a:t>e</a:t>
            </a:r>
            <a:r>
              <a:rPr lang="en-US" sz="2400" spc="-150" dirty="0">
                <a:latin typeface="Arial"/>
                <a:cs typeface="Arial"/>
              </a:rPr>
              <a:t>r</a:t>
            </a:r>
            <a:r>
              <a:rPr lang="en-US" sz="2400" dirty="0">
                <a:latin typeface="Arial"/>
                <a:cs typeface="Arial"/>
              </a:rPr>
              <a:t>,</a:t>
            </a:r>
            <a:r>
              <a:rPr lang="en-US" sz="2400" spc="70" dirty="0">
                <a:latin typeface="Times New Roman"/>
                <a:cs typeface="Times New Roman"/>
              </a:rPr>
              <a:t> </a:t>
            </a:r>
            <a:r>
              <a:rPr lang="en-US" sz="2400" spc="-5" dirty="0">
                <a:latin typeface="Arial"/>
                <a:cs typeface="Arial"/>
              </a:rPr>
              <a:t>a</a:t>
            </a:r>
            <a:r>
              <a:rPr lang="en-US" sz="2400" spc="5" dirty="0">
                <a:latin typeface="Arial"/>
                <a:cs typeface="Arial"/>
              </a:rPr>
              <a:t>n</a:t>
            </a:r>
            <a:r>
              <a:rPr lang="en-US" sz="2400" dirty="0">
                <a:latin typeface="Arial"/>
                <a:cs typeface="Arial"/>
              </a:rPr>
              <a:t>d</a:t>
            </a:r>
            <a:r>
              <a:rPr lang="en-US" sz="2400" spc="70" dirty="0">
                <a:latin typeface="Times New Roman"/>
                <a:cs typeface="Times New Roman"/>
              </a:rPr>
              <a:t> </a:t>
            </a:r>
            <a:r>
              <a:rPr lang="en-US" sz="2400" dirty="0">
                <a:latin typeface="Arial"/>
                <a:cs typeface="Arial"/>
              </a:rPr>
              <a:t>r</a:t>
            </a:r>
            <a:r>
              <a:rPr lang="en-US" sz="2400" spc="5" dirty="0">
                <a:latin typeface="Arial"/>
                <a:cs typeface="Arial"/>
              </a:rPr>
              <a:t>e</a:t>
            </a:r>
            <a:r>
              <a:rPr lang="en-US" sz="2400" spc="-5" dirty="0">
                <a:latin typeface="Arial"/>
                <a:cs typeface="Arial"/>
              </a:rPr>
              <a:t>le</a:t>
            </a:r>
            <a:r>
              <a:rPr lang="en-US" sz="2400" spc="10" dirty="0">
                <a:latin typeface="Arial"/>
                <a:cs typeface="Arial"/>
              </a:rPr>
              <a:t>a</a:t>
            </a:r>
            <a:r>
              <a:rPr lang="en-US" sz="2400" spc="5" dirty="0">
                <a:latin typeface="Arial"/>
                <a:cs typeface="Arial"/>
              </a:rPr>
              <a:t>s</a:t>
            </a:r>
            <a:r>
              <a:rPr lang="en-US" sz="2400" spc="-5" dirty="0">
                <a:latin typeface="Arial"/>
                <a:cs typeface="Arial"/>
              </a:rPr>
              <a:t>e</a:t>
            </a:r>
            <a:r>
              <a:rPr lang="en-US" sz="2400" dirty="0">
                <a:latin typeface="Arial"/>
                <a:cs typeface="Arial"/>
              </a:rPr>
              <a:t>d</a:t>
            </a:r>
            <a:r>
              <a:rPr lang="en-US" sz="2400" spc="55" dirty="0">
                <a:latin typeface="Times New Roman"/>
                <a:cs typeface="Times New Roman"/>
              </a:rPr>
              <a:t> </a:t>
            </a:r>
            <a:r>
              <a:rPr lang="en-US" sz="2400" spc="-5" dirty="0">
                <a:latin typeface="Arial"/>
                <a:cs typeface="Arial"/>
              </a:rPr>
              <a:t>a</a:t>
            </a:r>
            <a:r>
              <a:rPr lang="en-US" sz="2400" dirty="0">
                <a:latin typeface="Arial"/>
                <a:cs typeface="Arial"/>
              </a:rPr>
              <a:t>s</a:t>
            </a:r>
            <a:r>
              <a:rPr lang="en-US" sz="2400" spc="85" dirty="0">
                <a:latin typeface="Times New Roman"/>
                <a:cs typeface="Times New Roman"/>
              </a:rPr>
              <a:t> </a:t>
            </a:r>
            <a:r>
              <a:rPr lang="en-US" sz="2400" spc="-5" dirty="0">
                <a:latin typeface="Arial"/>
                <a:cs typeface="Arial"/>
              </a:rPr>
              <a:t>a</a:t>
            </a:r>
            <a:r>
              <a:rPr lang="en-US" sz="2400" dirty="0">
                <a:latin typeface="Arial"/>
                <a:cs typeface="Arial"/>
              </a:rPr>
              <a:t>n</a:t>
            </a:r>
            <a:r>
              <a:rPr lang="en-US" sz="2400" spc="80" dirty="0">
                <a:latin typeface="Times New Roman"/>
                <a:cs typeface="Times New Roman"/>
              </a:rPr>
              <a:t> </a:t>
            </a:r>
            <a:r>
              <a:rPr lang="en-US" sz="2400" spc="-5" dirty="0">
                <a:latin typeface="Arial"/>
                <a:cs typeface="Arial"/>
              </a:rPr>
              <a:t>o</a:t>
            </a:r>
            <a:r>
              <a:rPr lang="en-US" sz="2400" spc="5" dirty="0">
                <a:latin typeface="Arial"/>
                <a:cs typeface="Arial"/>
              </a:rPr>
              <a:t>p</a:t>
            </a:r>
            <a:r>
              <a:rPr lang="en-US" sz="2400" spc="-5" dirty="0">
                <a:latin typeface="Arial"/>
                <a:cs typeface="Arial"/>
              </a:rPr>
              <a:t>e</a:t>
            </a:r>
            <a:r>
              <a:rPr lang="en-US" sz="2400" dirty="0">
                <a:latin typeface="Arial"/>
                <a:cs typeface="Arial"/>
              </a:rPr>
              <a:t>n</a:t>
            </a:r>
            <a:r>
              <a:rPr lang="en-US" sz="2400" spc="80" dirty="0">
                <a:latin typeface="Times New Roman"/>
                <a:cs typeface="Times New Roman"/>
              </a:rPr>
              <a:t> </a:t>
            </a:r>
            <a:r>
              <a:rPr lang="en-US" sz="2400" dirty="0">
                <a:latin typeface="Arial"/>
                <a:cs typeface="Arial"/>
              </a:rPr>
              <a:t>s</a:t>
            </a:r>
            <a:r>
              <a:rPr lang="en-US" sz="2400" spc="10" dirty="0">
                <a:latin typeface="Arial"/>
                <a:cs typeface="Arial"/>
              </a:rPr>
              <a:t>o</a:t>
            </a:r>
            <a:r>
              <a:rPr lang="en-US" sz="2400" spc="-5" dirty="0">
                <a:latin typeface="Arial"/>
                <a:cs typeface="Arial"/>
              </a:rPr>
              <a:t>ur</a:t>
            </a:r>
            <a:r>
              <a:rPr lang="en-US" sz="2400" spc="10" dirty="0">
                <a:latin typeface="Arial"/>
                <a:cs typeface="Arial"/>
              </a:rPr>
              <a:t>c</a:t>
            </a:r>
            <a:r>
              <a:rPr lang="en-US" sz="2400" dirty="0">
                <a:latin typeface="Arial"/>
                <a:cs typeface="Arial"/>
              </a:rPr>
              <a:t>e</a:t>
            </a:r>
            <a:r>
              <a:rPr lang="en-US" sz="2400" dirty="0">
                <a:latin typeface="Times New Roman"/>
                <a:cs typeface="Times New Roman"/>
              </a:rPr>
              <a:t> </a:t>
            </a:r>
            <a:r>
              <a:rPr lang="en-US" sz="2400" spc="-5" dirty="0">
                <a:latin typeface="Arial"/>
                <a:cs typeface="Arial"/>
              </a:rPr>
              <a:t>pr</a:t>
            </a:r>
            <a:r>
              <a:rPr lang="en-US" sz="2400" spc="10" dirty="0">
                <a:latin typeface="Arial"/>
                <a:cs typeface="Arial"/>
              </a:rPr>
              <a:t>o</a:t>
            </a:r>
            <a:r>
              <a:rPr lang="en-US" sz="2400" spc="-5" dirty="0">
                <a:latin typeface="Arial"/>
                <a:cs typeface="Arial"/>
              </a:rPr>
              <a:t>d</a:t>
            </a:r>
            <a:r>
              <a:rPr lang="en-US" sz="2400" spc="10" dirty="0">
                <a:latin typeface="Arial"/>
                <a:cs typeface="Arial"/>
              </a:rPr>
              <a:t>u</a:t>
            </a:r>
            <a:r>
              <a:rPr lang="en-US" sz="2400" spc="5" dirty="0">
                <a:latin typeface="Arial"/>
                <a:cs typeface="Arial"/>
              </a:rPr>
              <a:t>c</a:t>
            </a:r>
            <a:r>
              <a:rPr lang="en-US" sz="2400" dirty="0">
                <a:latin typeface="Arial"/>
                <a:cs typeface="Arial"/>
              </a:rPr>
              <a:t>t</a:t>
            </a:r>
            <a:r>
              <a:rPr lang="en-US" sz="2400" spc="55" dirty="0">
                <a:latin typeface="Times New Roman"/>
                <a:cs typeface="Times New Roman"/>
              </a:rPr>
              <a:t> </a:t>
            </a:r>
            <a:r>
              <a:rPr lang="en-US" sz="2400" spc="-5" dirty="0">
                <a:latin typeface="Arial"/>
                <a:cs typeface="Arial"/>
              </a:rPr>
              <a:t>i</a:t>
            </a:r>
            <a:r>
              <a:rPr lang="en-US" sz="2400" dirty="0">
                <a:latin typeface="Arial"/>
                <a:cs typeface="Arial"/>
              </a:rPr>
              <a:t>n</a:t>
            </a:r>
            <a:r>
              <a:rPr lang="en-US" sz="2400" spc="-55" dirty="0">
                <a:latin typeface="Times New Roman"/>
                <a:cs typeface="Times New Roman"/>
              </a:rPr>
              <a:t> </a:t>
            </a:r>
            <a:r>
              <a:rPr lang="en-US" sz="2400" dirty="0">
                <a:latin typeface="Arial"/>
                <a:cs typeface="Arial"/>
              </a:rPr>
              <a:t>A</a:t>
            </a:r>
            <a:r>
              <a:rPr lang="en-US" sz="2400" spc="10" dirty="0">
                <a:latin typeface="Arial"/>
                <a:cs typeface="Arial"/>
              </a:rPr>
              <a:t>u</a:t>
            </a:r>
            <a:r>
              <a:rPr lang="en-US" sz="2400" spc="-5" dirty="0">
                <a:latin typeface="Arial"/>
                <a:cs typeface="Arial"/>
              </a:rPr>
              <a:t>g</a:t>
            </a:r>
            <a:r>
              <a:rPr lang="en-US" sz="2400" spc="10" dirty="0">
                <a:latin typeface="Arial"/>
                <a:cs typeface="Arial"/>
              </a:rPr>
              <a:t>u</a:t>
            </a:r>
            <a:r>
              <a:rPr lang="en-US" sz="2400" spc="5" dirty="0">
                <a:latin typeface="Arial"/>
                <a:cs typeface="Arial"/>
              </a:rPr>
              <a:t>s</a:t>
            </a:r>
            <a:r>
              <a:rPr lang="en-US" sz="2400" dirty="0">
                <a:latin typeface="Arial"/>
                <a:cs typeface="Arial"/>
              </a:rPr>
              <a:t>t</a:t>
            </a:r>
            <a:r>
              <a:rPr lang="en-US" sz="2400" spc="55" dirty="0">
                <a:latin typeface="Times New Roman"/>
                <a:cs typeface="Times New Roman"/>
              </a:rPr>
              <a:t> </a:t>
            </a:r>
            <a:r>
              <a:rPr lang="en-US" sz="2400" spc="-5" dirty="0">
                <a:latin typeface="Arial"/>
                <a:cs typeface="Arial"/>
              </a:rPr>
              <a:t>2</a:t>
            </a:r>
            <a:r>
              <a:rPr lang="en-US" sz="2400" spc="10" dirty="0">
                <a:latin typeface="Arial"/>
                <a:cs typeface="Arial"/>
              </a:rPr>
              <a:t>0</a:t>
            </a:r>
            <a:r>
              <a:rPr lang="en-US" sz="2400" spc="-190" dirty="0">
                <a:latin typeface="Arial"/>
                <a:cs typeface="Arial"/>
              </a:rPr>
              <a:t>1</a:t>
            </a:r>
            <a:r>
              <a:rPr lang="en-US" sz="2400" dirty="0">
                <a:latin typeface="Arial"/>
                <a:cs typeface="Arial"/>
              </a:rPr>
              <a:t>1</a:t>
            </a:r>
            <a:r>
              <a:rPr lang="en-US" sz="2400" spc="70" dirty="0">
                <a:latin typeface="Times New Roman"/>
                <a:cs typeface="Times New Roman"/>
              </a:rPr>
              <a:t> </a:t>
            </a:r>
            <a:r>
              <a:rPr lang="en-US" sz="2400" spc="5" dirty="0">
                <a:latin typeface="Arial"/>
                <a:cs typeface="Arial"/>
              </a:rPr>
              <a:t>o</a:t>
            </a:r>
            <a:r>
              <a:rPr lang="en-US" sz="2400" dirty="0">
                <a:latin typeface="Arial"/>
                <a:cs typeface="Arial"/>
              </a:rPr>
              <a:t>n</a:t>
            </a:r>
            <a:r>
              <a:rPr lang="en-US" sz="2400" spc="70" dirty="0">
                <a:latin typeface="Times New Roman"/>
                <a:cs typeface="Times New Roman"/>
              </a:rPr>
              <a:t> </a:t>
            </a:r>
            <a:r>
              <a:rPr lang="en-US" sz="2400" spc="5" dirty="0">
                <a:latin typeface="Arial"/>
                <a:cs typeface="Arial"/>
              </a:rPr>
              <a:t>G</a:t>
            </a:r>
            <a:r>
              <a:rPr lang="en-US" sz="2400" spc="-5" dirty="0">
                <a:latin typeface="Arial"/>
                <a:cs typeface="Arial"/>
              </a:rPr>
              <a:t>itH</a:t>
            </a:r>
            <a:r>
              <a:rPr lang="en-US" sz="2400" spc="5" dirty="0">
                <a:latin typeface="Arial"/>
                <a:cs typeface="Arial"/>
              </a:rPr>
              <a:t>u</a:t>
            </a:r>
            <a:r>
              <a:rPr lang="en-US" sz="2400" spc="-35" dirty="0">
                <a:latin typeface="Arial"/>
                <a:cs typeface="Arial"/>
              </a:rPr>
              <a:t>b</a:t>
            </a:r>
            <a:r>
              <a:rPr lang="en-US" sz="2400" dirty="0">
                <a:latin typeface="Arial"/>
                <a:cs typeface="Arial"/>
              </a:rPr>
              <a:t>.</a:t>
            </a:r>
          </a:p>
          <a:p>
            <a:pPr>
              <a:lnSpc>
                <a:spcPct val="100000"/>
              </a:lnSpc>
              <a:spcBef>
                <a:spcPts val="39"/>
              </a:spcBef>
              <a:buClr>
                <a:srgbClr val="71A276"/>
              </a:buClr>
              <a:buFont typeface="Wingdings 2"/>
              <a:buChar char=""/>
            </a:pPr>
            <a:endParaRPr lang="en-US" sz="2000" dirty="0">
              <a:latin typeface="Times New Roman"/>
              <a:cs typeface="Times New Roman"/>
            </a:endParaRPr>
          </a:p>
          <a:p>
            <a:pPr marL="304800" indent="-292100">
              <a:lnSpc>
                <a:spcPct val="100000"/>
              </a:lnSpc>
              <a:buClr>
                <a:srgbClr val="71A276"/>
              </a:buClr>
              <a:buSzPct val="69230"/>
              <a:buFont typeface="Wingdings 2"/>
              <a:buChar char=""/>
              <a:tabLst>
                <a:tab pos="305435" algn="l"/>
              </a:tabLst>
            </a:pPr>
            <a:r>
              <a:rPr lang="en-US" sz="2400" dirty="0">
                <a:latin typeface="Arial"/>
                <a:cs typeface="Arial"/>
              </a:rPr>
              <a:t>In</a:t>
            </a:r>
            <a:r>
              <a:rPr lang="en-US" sz="2400" spc="80" dirty="0">
                <a:latin typeface="Times New Roman"/>
                <a:cs typeface="Times New Roman"/>
              </a:rPr>
              <a:t> </a:t>
            </a:r>
            <a:r>
              <a:rPr lang="en-US" sz="2400" spc="-5" dirty="0" err="1">
                <a:latin typeface="Arial"/>
                <a:cs typeface="Arial"/>
              </a:rPr>
              <a:t>ju</a:t>
            </a:r>
            <a:r>
              <a:rPr lang="en-US" sz="2400" spc="5" dirty="0" err="1">
                <a:latin typeface="Arial"/>
                <a:cs typeface="Arial"/>
              </a:rPr>
              <a:t>n</a:t>
            </a:r>
            <a:r>
              <a:rPr lang="en-US" sz="2400" dirty="0" err="1">
                <a:latin typeface="Arial"/>
                <a:cs typeface="Arial"/>
              </a:rPr>
              <a:t>e</a:t>
            </a:r>
            <a:r>
              <a:rPr lang="en-US" sz="2400" spc="65" dirty="0">
                <a:latin typeface="Times New Roman"/>
                <a:cs typeface="Times New Roman"/>
              </a:rPr>
              <a:t> </a:t>
            </a:r>
            <a:r>
              <a:rPr lang="en-US" sz="2400" spc="-5" dirty="0">
                <a:latin typeface="Arial"/>
                <a:cs typeface="Arial"/>
              </a:rPr>
              <a:t>2</a:t>
            </a:r>
            <a:r>
              <a:rPr lang="en-US" sz="2400" spc="5" dirty="0">
                <a:latin typeface="Arial"/>
                <a:cs typeface="Arial"/>
              </a:rPr>
              <a:t>0</a:t>
            </a:r>
            <a:r>
              <a:rPr lang="en-US" sz="2400" spc="-5" dirty="0">
                <a:latin typeface="Arial"/>
                <a:cs typeface="Arial"/>
              </a:rPr>
              <a:t>1</a:t>
            </a:r>
            <a:r>
              <a:rPr lang="en-US" sz="2400" spc="5" dirty="0">
                <a:latin typeface="Arial"/>
                <a:cs typeface="Arial"/>
              </a:rPr>
              <a:t>4</a:t>
            </a:r>
            <a:r>
              <a:rPr lang="en-US" sz="2400" dirty="0">
                <a:latin typeface="Arial"/>
                <a:cs typeface="Arial"/>
              </a:rPr>
              <a:t>,</a:t>
            </a:r>
            <a:r>
              <a:rPr lang="en-US" sz="2400" spc="75" dirty="0">
                <a:latin typeface="Times New Roman"/>
                <a:cs typeface="Times New Roman"/>
              </a:rPr>
              <a:t> </a:t>
            </a:r>
            <a:r>
              <a:rPr lang="en-US" sz="2400" spc="10" dirty="0">
                <a:latin typeface="Arial"/>
                <a:cs typeface="Arial"/>
              </a:rPr>
              <a:t>n</a:t>
            </a:r>
            <a:r>
              <a:rPr lang="en-US" sz="2400" spc="-5" dirty="0">
                <a:latin typeface="Arial"/>
                <a:cs typeface="Arial"/>
              </a:rPr>
              <a:t>o</a:t>
            </a:r>
            <a:r>
              <a:rPr lang="en-US" sz="2400" dirty="0">
                <a:latin typeface="Arial"/>
                <a:cs typeface="Arial"/>
              </a:rPr>
              <a:t>.</a:t>
            </a:r>
            <a:r>
              <a:rPr lang="en-US" sz="2400" spc="75" dirty="0">
                <a:latin typeface="Times New Roman"/>
                <a:cs typeface="Times New Roman"/>
              </a:rPr>
              <a:t> </a:t>
            </a:r>
            <a:r>
              <a:rPr lang="en-US" sz="2400" dirty="0">
                <a:latin typeface="Arial"/>
                <a:cs typeface="Arial"/>
              </a:rPr>
              <a:t>1</a:t>
            </a:r>
            <a:r>
              <a:rPr lang="en-US" sz="2400" spc="70" dirty="0">
                <a:latin typeface="Times New Roman"/>
                <a:cs typeface="Times New Roman"/>
              </a:rPr>
              <a:t> </a:t>
            </a:r>
            <a:r>
              <a:rPr lang="en-US" sz="2400" spc="5" dirty="0">
                <a:latin typeface="Arial"/>
                <a:cs typeface="Arial"/>
              </a:rPr>
              <a:t>p</a:t>
            </a:r>
            <a:r>
              <a:rPr lang="en-US" sz="2400" dirty="0">
                <a:latin typeface="Arial"/>
                <a:cs typeface="Arial"/>
              </a:rPr>
              <a:t>roject</a:t>
            </a:r>
            <a:r>
              <a:rPr lang="en-US" sz="2400" spc="75" dirty="0">
                <a:latin typeface="Times New Roman"/>
                <a:cs typeface="Times New Roman"/>
              </a:rPr>
              <a:t> </a:t>
            </a:r>
            <a:r>
              <a:rPr lang="en-US" sz="2400" dirty="0">
                <a:latin typeface="Arial"/>
                <a:cs typeface="Arial"/>
              </a:rPr>
              <a:t>on</a:t>
            </a:r>
            <a:r>
              <a:rPr lang="en-US" sz="2400" spc="70" dirty="0">
                <a:latin typeface="Times New Roman"/>
                <a:cs typeface="Times New Roman"/>
              </a:rPr>
              <a:t> </a:t>
            </a:r>
            <a:r>
              <a:rPr lang="en-US" sz="2400" dirty="0">
                <a:latin typeface="Arial"/>
                <a:cs typeface="Arial"/>
              </a:rPr>
              <a:t>GitH</a:t>
            </a:r>
            <a:r>
              <a:rPr lang="en-US" sz="2400" spc="-5" dirty="0">
                <a:latin typeface="Arial"/>
                <a:cs typeface="Arial"/>
              </a:rPr>
              <a:t>u</a:t>
            </a:r>
            <a:r>
              <a:rPr lang="en-US" sz="2400" spc="5" dirty="0">
                <a:latin typeface="Arial"/>
                <a:cs typeface="Arial"/>
              </a:rPr>
              <a:t>b</a:t>
            </a:r>
            <a:r>
              <a:rPr lang="en-US" sz="2400" dirty="0">
                <a:latin typeface="Arial"/>
                <a:cs typeface="Arial"/>
              </a:rPr>
              <a:t>.</a:t>
            </a:r>
          </a:p>
          <a:p>
            <a:pPr>
              <a:lnSpc>
                <a:spcPct val="100000"/>
              </a:lnSpc>
              <a:spcBef>
                <a:spcPts val="32"/>
              </a:spcBef>
              <a:buClr>
                <a:srgbClr val="71A276"/>
              </a:buClr>
              <a:buFont typeface="Wingdings 2"/>
              <a:buChar char=""/>
            </a:pPr>
            <a:endParaRPr lang="en-US" sz="2400" dirty="0">
              <a:latin typeface="Times New Roman"/>
              <a:cs typeface="Times New Roman"/>
            </a:endParaRPr>
          </a:p>
          <a:p>
            <a:pPr marL="304800" marR="519430" indent="-292100">
              <a:lnSpc>
                <a:spcPts val="281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60" dirty="0">
                <a:latin typeface="Times New Roman"/>
                <a:cs typeface="Times New Roman"/>
              </a:rPr>
              <a:t> </a:t>
            </a:r>
            <a:r>
              <a:rPr lang="en-US" sz="2400" spc="-5" dirty="0">
                <a:latin typeface="Arial"/>
                <a:cs typeface="Arial"/>
              </a:rPr>
              <a:t>i</a:t>
            </a:r>
            <a:r>
              <a:rPr lang="en-US" sz="2400" dirty="0">
                <a:latin typeface="Arial"/>
                <a:cs typeface="Arial"/>
              </a:rPr>
              <a:t>s</a:t>
            </a:r>
            <a:r>
              <a:rPr lang="en-US" sz="2400" spc="60" dirty="0">
                <a:latin typeface="Times New Roman"/>
                <a:cs typeface="Times New Roman"/>
              </a:rPr>
              <a:t> </a:t>
            </a:r>
            <a:r>
              <a:rPr lang="en-US" sz="2400" dirty="0">
                <a:latin typeface="Arial"/>
                <a:cs typeface="Arial"/>
              </a:rPr>
              <a:t>the</a:t>
            </a:r>
            <a:r>
              <a:rPr lang="en-US" sz="2400" spc="80" dirty="0">
                <a:latin typeface="Times New Roman"/>
                <a:cs typeface="Times New Roman"/>
              </a:rPr>
              <a:t> </a:t>
            </a:r>
            <a:r>
              <a:rPr lang="en-US" sz="2400" dirty="0">
                <a:latin typeface="Arial"/>
                <a:cs typeface="Arial"/>
              </a:rPr>
              <a:t>m</a:t>
            </a:r>
            <a:r>
              <a:rPr lang="en-US" sz="2400" spc="5" dirty="0">
                <a:latin typeface="Arial"/>
                <a:cs typeface="Arial"/>
              </a:rPr>
              <a:t>o</a:t>
            </a:r>
            <a:r>
              <a:rPr lang="en-US" sz="2400" dirty="0">
                <a:latin typeface="Arial"/>
                <a:cs typeface="Arial"/>
              </a:rPr>
              <a:t>st</a:t>
            </a:r>
            <a:r>
              <a:rPr lang="en-US" sz="2400" spc="60" dirty="0">
                <a:latin typeface="Times New Roman"/>
                <a:cs typeface="Times New Roman"/>
              </a:rPr>
              <a:t> </a:t>
            </a:r>
            <a:r>
              <a:rPr lang="en-US" sz="2400" spc="-5" dirty="0">
                <a:latin typeface="Arial"/>
                <a:cs typeface="Arial"/>
              </a:rPr>
              <a:t>p</a:t>
            </a:r>
            <a:r>
              <a:rPr lang="en-US" sz="2400" dirty="0">
                <a:latin typeface="Arial"/>
                <a:cs typeface="Arial"/>
              </a:rPr>
              <a:t>o</a:t>
            </a:r>
            <a:r>
              <a:rPr lang="en-US" sz="2400" spc="-5" dirty="0">
                <a:latin typeface="Arial"/>
                <a:cs typeface="Arial"/>
              </a:rPr>
              <a:t>p</a:t>
            </a:r>
            <a:r>
              <a:rPr lang="en-US" sz="2400" dirty="0">
                <a:latin typeface="Arial"/>
                <a:cs typeface="Arial"/>
              </a:rPr>
              <a:t>u</a:t>
            </a:r>
            <a:r>
              <a:rPr lang="en-US" sz="2400" spc="-5" dirty="0">
                <a:latin typeface="Arial"/>
                <a:cs typeface="Arial"/>
              </a:rPr>
              <a:t>la</a:t>
            </a:r>
            <a:r>
              <a:rPr lang="en-US" sz="2400" dirty="0">
                <a:latin typeface="Arial"/>
                <a:cs typeface="Arial"/>
              </a:rPr>
              <a:t>r</a:t>
            </a:r>
            <a:r>
              <a:rPr lang="en-US" sz="2400" spc="55" dirty="0">
                <a:latin typeface="Times New Roman"/>
                <a:cs typeface="Times New Roman"/>
              </a:rPr>
              <a:t> </a:t>
            </a:r>
            <a:r>
              <a:rPr lang="en-US" sz="2400" spc="-5" dirty="0">
                <a:latin typeface="Arial"/>
                <a:cs typeface="Arial"/>
              </a:rPr>
              <a:t>H</a:t>
            </a:r>
            <a:r>
              <a:rPr lang="en-US" sz="2400" spc="5" dirty="0">
                <a:latin typeface="Arial"/>
                <a:cs typeface="Arial"/>
              </a:rPr>
              <a:t>T</a:t>
            </a:r>
            <a:r>
              <a:rPr lang="en-US" sz="2400" dirty="0">
                <a:latin typeface="Arial"/>
                <a:cs typeface="Arial"/>
              </a:rPr>
              <a:t>M</a:t>
            </a:r>
            <a:r>
              <a:rPr lang="en-US" sz="2400" spc="5" dirty="0">
                <a:latin typeface="Arial"/>
                <a:cs typeface="Arial"/>
              </a:rPr>
              <a:t>L</a:t>
            </a:r>
            <a:r>
              <a:rPr lang="en-US" sz="2400" dirty="0">
                <a:latin typeface="Arial"/>
                <a:cs typeface="Arial"/>
              </a:rPr>
              <a:t>,</a:t>
            </a:r>
            <a:r>
              <a:rPr lang="en-US" sz="2400" spc="50" dirty="0">
                <a:latin typeface="Times New Roman"/>
                <a:cs typeface="Times New Roman"/>
              </a:rPr>
              <a:t> </a:t>
            </a:r>
            <a:r>
              <a:rPr lang="en-US" sz="2400" spc="-5" dirty="0">
                <a:latin typeface="Arial"/>
                <a:cs typeface="Arial"/>
              </a:rPr>
              <a:t>CS</a:t>
            </a:r>
            <a:r>
              <a:rPr lang="en-US" sz="2400" spc="5" dirty="0">
                <a:latin typeface="Arial"/>
                <a:cs typeface="Arial"/>
              </a:rPr>
              <a:t>S</a:t>
            </a:r>
            <a:r>
              <a:rPr lang="en-US" sz="2400" dirty="0">
                <a:latin typeface="Arial"/>
                <a:cs typeface="Arial"/>
              </a:rPr>
              <a:t>,</a:t>
            </a:r>
            <a:r>
              <a:rPr lang="en-US" sz="2400" spc="50" dirty="0">
                <a:latin typeface="Times New Roman"/>
                <a:cs typeface="Times New Roman"/>
              </a:rPr>
              <a:t> </a:t>
            </a:r>
            <a:r>
              <a:rPr lang="en-US" sz="2400" spc="-5" dirty="0">
                <a:latin typeface="Arial"/>
                <a:cs typeface="Arial"/>
              </a:rPr>
              <a:t>a</a:t>
            </a:r>
            <a:r>
              <a:rPr lang="en-US" sz="2400" dirty="0">
                <a:latin typeface="Arial"/>
                <a:cs typeface="Arial"/>
              </a:rPr>
              <a:t>nd</a:t>
            </a:r>
            <a:r>
              <a:rPr lang="en-US" sz="2400" dirty="0">
                <a:latin typeface="Times New Roman"/>
                <a:cs typeface="Times New Roman"/>
              </a:rPr>
              <a:t> </a:t>
            </a:r>
            <a:r>
              <a:rPr lang="en-US" sz="2400" spc="5" dirty="0">
                <a:latin typeface="Arial"/>
                <a:cs typeface="Arial"/>
              </a:rPr>
              <a:t>J</a:t>
            </a:r>
            <a:r>
              <a:rPr lang="en-US" sz="2400" spc="-5" dirty="0">
                <a:latin typeface="Arial"/>
                <a:cs typeface="Arial"/>
              </a:rPr>
              <a:t>a</a:t>
            </a:r>
            <a:r>
              <a:rPr lang="en-US" sz="2400" spc="10" dirty="0">
                <a:latin typeface="Arial"/>
                <a:cs typeface="Arial"/>
              </a:rPr>
              <a:t>v</a:t>
            </a:r>
            <a:r>
              <a:rPr lang="en-US" sz="2400" spc="-5" dirty="0">
                <a:latin typeface="Arial"/>
                <a:cs typeface="Arial"/>
              </a:rPr>
              <a:t>a</a:t>
            </a:r>
            <a:r>
              <a:rPr lang="en-US" sz="2400" spc="10" dirty="0">
                <a:latin typeface="Arial"/>
                <a:cs typeface="Arial"/>
              </a:rPr>
              <a:t>S</a:t>
            </a:r>
            <a:r>
              <a:rPr lang="en-US" sz="2400" spc="5" dirty="0">
                <a:latin typeface="Arial"/>
                <a:cs typeface="Arial"/>
              </a:rPr>
              <a:t>c</a:t>
            </a:r>
            <a:r>
              <a:rPr lang="en-US" sz="2400" dirty="0">
                <a:latin typeface="Arial"/>
                <a:cs typeface="Arial"/>
              </a:rPr>
              <a:t>ript</a:t>
            </a:r>
            <a:r>
              <a:rPr lang="en-US" sz="2400" spc="50" dirty="0">
                <a:latin typeface="Times New Roman"/>
                <a:cs typeface="Times New Roman"/>
              </a:rPr>
              <a:t> </a:t>
            </a:r>
            <a:r>
              <a:rPr lang="en-US" sz="2400" dirty="0">
                <a:latin typeface="Arial"/>
                <a:cs typeface="Arial"/>
              </a:rPr>
              <a:t>fra</a:t>
            </a:r>
            <a:r>
              <a:rPr lang="en-US" sz="2400" spc="5" dirty="0">
                <a:latin typeface="Arial"/>
                <a:cs typeface="Arial"/>
              </a:rPr>
              <a:t>m</a:t>
            </a:r>
            <a:r>
              <a:rPr lang="en-US" sz="2400" spc="-5" dirty="0">
                <a:latin typeface="Arial"/>
                <a:cs typeface="Arial"/>
              </a:rPr>
              <a:t>e</a:t>
            </a:r>
            <a:r>
              <a:rPr lang="en-US" sz="2400" spc="10" dirty="0">
                <a:latin typeface="Arial"/>
                <a:cs typeface="Arial"/>
              </a:rPr>
              <a:t>w</a:t>
            </a:r>
            <a:r>
              <a:rPr lang="en-US" sz="2400" spc="-5" dirty="0">
                <a:latin typeface="Arial"/>
                <a:cs typeface="Arial"/>
              </a:rPr>
              <a:t>or</a:t>
            </a:r>
            <a:r>
              <a:rPr lang="en-US" sz="2400" dirty="0">
                <a:latin typeface="Arial"/>
                <a:cs typeface="Arial"/>
              </a:rPr>
              <a:t>k</a:t>
            </a:r>
            <a:r>
              <a:rPr lang="en-US" sz="2400" spc="55" dirty="0">
                <a:latin typeface="Times New Roman"/>
                <a:cs typeface="Times New Roman"/>
              </a:rPr>
              <a:t> </a:t>
            </a:r>
            <a:r>
              <a:rPr lang="en-US" sz="2400" dirty="0">
                <a:latin typeface="Arial"/>
                <a:cs typeface="Arial"/>
              </a:rPr>
              <a:t>for</a:t>
            </a:r>
            <a:r>
              <a:rPr lang="en-US" sz="2400" spc="70" dirty="0">
                <a:latin typeface="Times New Roman"/>
                <a:cs typeface="Times New Roman"/>
              </a:rPr>
              <a:t> </a:t>
            </a:r>
            <a:r>
              <a:rPr lang="en-US" sz="2400" spc="5" dirty="0">
                <a:latin typeface="Arial"/>
                <a:cs typeface="Arial"/>
              </a:rPr>
              <a:t>d</a:t>
            </a:r>
            <a:r>
              <a:rPr lang="en-US" sz="2400" spc="-5" dirty="0">
                <a:latin typeface="Arial"/>
                <a:cs typeface="Arial"/>
              </a:rPr>
              <a:t>e</a:t>
            </a:r>
            <a:r>
              <a:rPr lang="en-US" sz="2400" spc="10" dirty="0">
                <a:latin typeface="Arial"/>
                <a:cs typeface="Arial"/>
              </a:rPr>
              <a:t>v</a:t>
            </a:r>
            <a:r>
              <a:rPr lang="en-US" sz="2400" spc="-5" dirty="0">
                <a:latin typeface="Arial"/>
                <a:cs typeface="Arial"/>
              </a:rPr>
              <a:t>el</a:t>
            </a:r>
            <a:r>
              <a:rPr lang="en-US" sz="2400" spc="10" dirty="0">
                <a:latin typeface="Arial"/>
                <a:cs typeface="Arial"/>
              </a:rPr>
              <a:t>o</a:t>
            </a:r>
            <a:r>
              <a:rPr lang="en-US" sz="2400" spc="-5" dirty="0">
                <a:latin typeface="Arial"/>
                <a:cs typeface="Arial"/>
              </a:rPr>
              <a:t>pi</a:t>
            </a:r>
            <a:r>
              <a:rPr lang="en-US" sz="2400" spc="10" dirty="0">
                <a:latin typeface="Arial"/>
                <a:cs typeface="Arial"/>
              </a:rPr>
              <a:t>n</a:t>
            </a:r>
            <a:r>
              <a:rPr lang="en-US" sz="2400" dirty="0">
                <a:latin typeface="Arial"/>
                <a:cs typeface="Arial"/>
              </a:rPr>
              <a:t>g</a:t>
            </a:r>
            <a:r>
              <a:rPr lang="en-US" sz="2400" spc="70" dirty="0">
                <a:latin typeface="Times New Roman"/>
                <a:cs typeface="Times New Roman"/>
              </a:rPr>
              <a:t> </a:t>
            </a:r>
            <a:r>
              <a:rPr lang="en-US" sz="2400" dirty="0">
                <a:latin typeface="Arial"/>
                <a:cs typeface="Arial"/>
              </a:rPr>
              <a:t>res</a:t>
            </a:r>
            <a:r>
              <a:rPr lang="en-US" sz="2400" spc="5" dirty="0">
                <a:latin typeface="Arial"/>
                <a:cs typeface="Arial"/>
              </a:rPr>
              <a:t>p</a:t>
            </a:r>
            <a:r>
              <a:rPr lang="en-US" sz="2400" spc="-5" dirty="0">
                <a:latin typeface="Arial"/>
                <a:cs typeface="Arial"/>
              </a:rPr>
              <a:t>o</a:t>
            </a:r>
            <a:r>
              <a:rPr lang="en-US" sz="2400" spc="10" dirty="0">
                <a:latin typeface="Arial"/>
                <a:cs typeface="Arial"/>
              </a:rPr>
              <a:t>n</a:t>
            </a:r>
            <a:r>
              <a:rPr lang="en-US" sz="2400" spc="5" dirty="0">
                <a:latin typeface="Arial"/>
                <a:cs typeface="Arial"/>
              </a:rPr>
              <a:t>s</a:t>
            </a:r>
            <a:r>
              <a:rPr lang="en-US" sz="2400" spc="-5" dirty="0">
                <a:latin typeface="Arial"/>
                <a:cs typeface="Arial"/>
              </a:rPr>
              <a:t>i</a:t>
            </a:r>
            <a:r>
              <a:rPr lang="en-US" sz="2400" spc="5" dirty="0">
                <a:latin typeface="Arial"/>
                <a:cs typeface="Arial"/>
              </a:rPr>
              <a:t>v</a:t>
            </a:r>
            <a:r>
              <a:rPr lang="en-US" sz="2400" spc="-5" dirty="0">
                <a:latin typeface="Arial"/>
                <a:cs typeface="Arial"/>
              </a:rPr>
              <a:t>e,</a:t>
            </a:r>
            <a:r>
              <a:rPr lang="en-US" sz="2400" spc="-5" dirty="0">
                <a:latin typeface="Times New Roman"/>
                <a:cs typeface="Times New Roman"/>
              </a:rPr>
              <a:t> </a:t>
            </a:r>
            <a:r>
              <a:rPr lang="en-US" sz="2400" dirty="0">
                <a:latin typeface="Arial"/>
                <a:cs typeface="Arial"/>
              </a:rPr>
              <a:t>mo</a:t>
            </a:r>
            <a:r>
              <a:rPr lang="en-US" sz="2400" spc="-5" dirty="0">
                <a:latin typeface="Arial"/>
                <a:cs typeface="Arial"/>
              </a:rPr>
              <a:t>bil</a:t>
            </a:r>
            <a:r>
              <a:rPr lang="en-US" sz="2400" dirty="0">
                <a:latin typeface="Arial"/>
                <a:cs typeface="Arial"/>
              </a:rPr>
              <a:t>e</a:t>
            </a:r>
            <a:r>
              <a:rPr lang="en-US" sz="2400" spc="-5" dirty="0">
                <a:latin typeface="Arial"/>
                <a:cs typeface="Arial"/>
              </a:rPr>
              <a:t>-</a:t>
            </a:r>
            <a:r>
              <a:rPr lang="en-US" sz="2400" dirty="0">
                <a:latin typeface="Arial"/>
                <a:cs typeface="Arial"/>
              </a:rPr>
              <a:t>fi</a:t>
            </a:r>
            <a:r>
              <a:rPr lang="en-US" sz="2400" spc="-15" dirty="0">
                <a:latin typeface="Arial"/>
                <a:cs typeface="Arial"/>
              </a:rPr>
              <a:t>r</a:t>
            </a:r>
            <a:r>
              <a:rPr lang="en-US" sz="2400" dirty="0">
                <a:latin typeface="Arial"/>
                <a:cs typeface="Arial"/>
              </a:rPr>
              <a:t>st</a:t>
            </a:r>
            <a:r>
              <a:rPr lang="en-US" sz="2400" spc="55" dirty="0">
                <a:latin typeface="Times New Roman"/>
                <a:cs typeface="Times New Roman"/>
              </a:rPr>
              <a:t> </a:t>
            </a:r>
            <a:r>
              <a:rPr lang="en-US" sz="2400" spc="-5" dirty="0">
                <a:latin typeface="Arial"/>
                <a:cs typeface="Arial"/>
              </a:rPr>
              <a:t>we</a:t>
            </a:r>
            <a:r>
              <a:rPr lang="en-US" sz="2400" dirty="0">
                <a:latin typeface="Arial"/>
                <a:cs typeface="Arial"/>
              </a:rPr>
              <a:t>b</a:t>
            </a:r>
            <a:r>
              <a:rPr lang="en-US" sz="2400" spc="60" dirty="0">
                <a:latin typeface="Times New Roman"/>
                <a:cs typeface="Times New Roman"/>
              </a:rPr>
              <a:t> </a:t>
            </a:r>
            <a:r>
              <a:rPr lang="en-US" sz="2400" dirty="0">
                <a:latin typeface="Arial"/>
                <a:cs typeface="Arial"/>
              </a:rPr>
              <a:t>site</a:t>
            </a:r>
            <a:r>
              <a:rPr lang="en-US" sz="2400" spc="5" dirty="0">
                <a:latin typeface="Arial"/>
                <a:cs typeface="Arial"/>
              </a:rPr>
              <a:t>s</a:t>
            </a:r>
            <a:r>
              <a:rPr lang="en-US" sz="2400" dirty="0">
                <a:latin typeface="Arial"/>
                <a:cs typeface="Arial"/>
              </a:rPr>
              <a:t>.</a:t>
            </a:r>
          </a:p>
          <a:p>
            <a:pPr>
              <a:lnSpc>
                <a:spcPct val="100000"/>
              </a:lnSpc>
              <a:spcBef>
                <a:spcPts val="41"/>
              </a:spcBef>
              <a:buClr>
                <a:srgbClr val="71A276"/>
              </a:buClr>
              <a:buFont typeface="Wingdings 2"/>
              <a:buChar char=""/>
            </a:pPr>
            <a:endParaRPr lang="en-US" sz="2000" dirty="0">
              <a:latin typeface="Times New Roman"/>
              <a:cs typeface="Times New Roman"/>
            </a:endParaRPr>
          </a:p>
          <a:p>
            <a:pPr marL="304800" indent="-292100">
              <a:lnSpc>
                <a:spcPct val="100000"/>
              </a:lnSpc>
              <a:buClr>
                <a:srgbClr val="71A276"/>
              </a:buClr>
              <a:buSzPct val="69230"/>
              <a:buFont typeface="Wingdings 2"/>
              <a:buChar char=""/>
              <a:tabLst>
                <a:tab pos="305435" algn="l"/>
              </a:tabLst>
            </a:pPr>
            <a:r>
              <a:rPr lang="en-US" sz="2400" dirty="0">
                <a:latin typeface="Arial"/>
                <a:cs typeface="Arial"/>
              </a:rPr>
              <a:t>B</a:t>
            </a:r>
            <a:r>
              <a:rPr lang="en-US" sz="2400" spc="10" dirty="0">
                <a:latin typeface="Arial"/>
                <a:cs typeface="Arial"/>
              </a:rPr>
              <a:t>o</a:t>
            </a:r>
            <a:r>
              <a:rPr lang="en-US" sz="2400" spc="-5" dirty="0">
                <a:latin typeface="Arial"/>
                <a:cs typeface="Arial"/>
              </a:rPr>
              <a:t>ot</a:t>
            </a:r>
            <a:r>
              <a:rPr lang="en-US" sz="2400" spc="10" dirty="0">
                <a:latin typeface="Arial"/>
                <a:cs typeface="Arial"/>
              </a:rPr>
              <a:t>s</a:t>
            </a:r>
            <a:r>
              <a:rPr lang="en-US" sz="2400" dirty="0">
                <a:latin typeface="Arial"/>
                <a:cs typeface="Arial"/>
              </a:rPr>
              <a:t>trap</a:t>
            </a:r>
            <a:r>
              <a:rPr lang="en-US" sz="2400" spc="80" dirty="0">
                <a:latin typeface="Times New Roman"/>
                <a:cs typeface="Times New Roman"/>
              </a:rPr>
              <a:t> </a:t>
            </a:r>
            <a:r>
              <a:rPr lang="en-US" sz="2400" spc="-5" dirty="0">
                <a:latin typeface="Arial"/>
                <a:cs typeface="Arial"/>
              </a:rPr>
              <a:t>i</a:t>
            </a:r>
            <a:r>
              <a:rPr lang="en-US" sz="2400" dirty="0">
                <a:latin typeface="Arial"/>
                <a:cs typeface="Arial"/>
              </a:rPr>
              <a:t>s</a:t>
            </a:r>
            <a:r>
              <a:rPr lang="en-US" sz="2400" spc="70" dirty="0">
                <a:latin typeface="Times New Roman"/>
                <a:cs typeface="Times New Roman"/>
              </a:rPr>
              <a:t> </a:t>
            </a:r>
            <a:r>
              <a:rPr lang="en-US" sz="2400" dirty="0">
                <a:latin typeface="Arial"/>
                <a:cs typeface="Arial"/>
              </a:rPr>
              <a:t>com</a:t>
            </a:r>
            <a:r>
              <a:rPr lang="en-US" sz="2400" spc="10" dirty="0">
                <a:latin typeface="Arial"/>
                <a:cs typeface="Arial"/>
              </a:rPr>
              <a:t>p</a:t>
            </a:r>
            <a:r>
              <a:rPr lang="en-US" sz="2400" spc="-5" dirty="0">
                <a:latin typeface="Arial"/>
                <a:cs typeface="Arial"/>
              </a:rPr>
              <a:t>let</a:t>
            </a:r>
            <a:r>
              <a:rPr lang="en-US" sz="2400" spc="10" dirty="0">
                <a:latin typeface="Arial"/>
                <a:cs typeface="Arial"/>
              </a:rPr>
              <a:t>e</a:t>
            </a:r>
            <a:r>
              <a:rPr lang="en-US" sz="2400" spc="-5" dirty="0">
                <a:latin typeface="Arial"/>
                <a:cs typeface="Arial"/>
              </a:rPr>
              <a:t>l</a:t>
            </a:r>
            <a:r>
              <a:rPr lang="en-US" sz="2400" dirty="0">
                <a:latin typeface="Arial"/>
                <a:cs typeface="Arial"/>
              </a:rPr>
              <a:t>y</a:t>
            </a:r>
            <a:r>
              <a:rPr lang="en-US" sz="2400" spc="50" dirty="0">
                <a:latin typeface="Times New Roman"/>
                <a:cs typeface="Times New Roman"/>
              </a:rPr>
              <a:t> </a:t>
            </a:r>
            <a:r>
              <a:rPr lang="en-US" sz="2400" dirty="0">
                <a:latin typeface="Arial"/>
                <a:cs typeface="Arial"/>
              </a:rPr>
              <a:t>free</a:t>
            </a:r>
            <a:r>
              <a:rPr lang="en-US" sz="2400" spc="85" dirty="0">
                <a:latin typeface="Times New Roman"/>
                <a:cs typeface="Times New Roman"/>
              </a:rPr>
              <a:t> </a:t>
            </a:r>
            <a:r>
              <a:rPr lang="en-US" sz="2400" dirty="0">
                <a:latin typeface="Arial"/>
                <a:cs typeface="Arial"/>
              </a:rPr>
              <a:t>to</a:t>
            </a:r>
            <a:r>
              <a:rPr lang="en-US" sz="2400" spc="70" dirty="0">
                <a:latin typeface="Times New Roman"/>
                <a:cs typeface="Times New Roman"/>
              </a:rPr>
              <a:t> </a:t>
            </a:r>
            <a:r>
              <a:rPr lang="en-US" sz="2400" spc="5" dirty="0">
                <a:latin typeface="Arial"/>
                <a:cs typeface="Arial"/>
              </a:rPr>
              <a:t>d</a:t>
            </a:r>
            <a:r>
              <a:rPr lang="en-US" sz="2400" spc="-5" dirty="0">
                <a:latin typeface="Arial"/>
                <a:cs typeface="Arial"/>
              </a:rPr>
              <a:t>o</a:t>
            </a:r>
            <a:r>
              <a:rPr lang="en-US" sz="2400" spc="10" dirty="0">
                <a:latin typeface="Arial"/>
                <a:cs typeface="Arial"/>
              </a:rPr>
              <a:t>w</a:t>
            </a:r>
            <a:r>
              <a:rPr lang="en-US" sz="2400" spc="-5" dirty="0">
                <a:latin typeface="Arial"/>
                <a:cs typeface="Arial"/>
              </a:rPr>
              <a:t>nl</a:t>
            </a:r>
            <a:r>
              <a:rPr lang="en-US" sz="2400" spc="10" dirty="0">
                <a:latin typeface="Arial"/>
                <a:cs typeface="Arial"/>
              </a:rPr>
              <a:t>o</a:t>
            </a:r>
            <a:r>
              <a:rPr lang="en-US" sz="2400" spc="-5" dirty="0">
                <a:latin typeface="Arial"/>
                <a:cs typeface="Arial"/>
              </a:rPr>
              <a:t>a</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a</a:t>
            </a:r>
            <a:r>
              <a:rPr lang="en-US" sz="2400" spc="10" dirty="0">
                <a:latin typeface="Arial"/>
                <a:cs typeface="Arial"/>
              </a:rPr>
              <a:t>n</a:t>
            </a:r>
            <a:r>
              <a:rPr lang="en-US" sz="2400" dirty="0">
                <a:latin typeface="Arial"/>
                <a:cs typeface="Arial"/>
              </a:rPr>
              <a:t>d</a:t>
            </a:r>
            <a:r>
              <a:rPr lang="en-US" sz="2400" spc="70" dirty="0">
                <a:latin typeface="Times New Roman"/>
                <a:cs typeface="Times New Roman"/>
              </a:rPr>
              <a:t> </a:t>
            </a:r>
            <a:r>
              <a:rPr lang="en-US" sz="2400" spc="5" dirty="0">
                <a:latin typeface="Arial"/>
                <a:cs typeface="Arial"/>
              </a:rPr>
              <a:t>us</a:t>
            </a:r>
            <a:r>
              <a:rPr lang="en-US" sz="2400" spc="-5" dirty="0">
                <a:latin typeface="Arial"/>
                <a:cs typeface="Arial"/>
              </a:rPr>
              <a:t>e!</a:t>
            </a:r>
            <a:endParaRPr lang="en-US" sz="2400" dirty="0">
              <a:latin typeface="Arial"/>
              <a:cs typeface="Arial"/>
            </a:endParaRPr>
          </a:p>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Tree>
    <p:extLst>
      <p:ext uri="{BB962C8B-B14F-4D97-AF65-F5344CB8AC3E}">
        <p14:creationId xmlns:p14="http://schemas.microsoft.com/office/powerpoint/2010/main" val="200078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5940" y="634134"/>
            <a:ext cx="4206240"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59079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Bordere</a:t>
            </a:r>
            <a:r>
              <a:rPr sz="3200" b="1" dirty="0">
                <a:latin typeface="Arial"/>
                <a:cs typeface="Arial"/>
              </a:rPr>
              <a:t>d</a:t>
            </a:r>
            <a:r>
              <a:rPr sz="3200" b="1" spc="5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bordere</a:t>
            </a:r>
            <a:r>
              <a:rPr sz="2400" dirty="0">
                <a:latin typeface="Arial"/>
                <a:cs typeface="Arial"/>
              </a:rPr>
              <a:t>d</a:t>
            </a:r>
            <a:r>
              <a:rPr sz="2400" spc="9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spc="-5" dirty="0">
                <a:latin typeface="Arial"/>
                <a:cs typeface="Arial"/>
              </a:rPr>
              <a:t>border</a:t>
            </a:r>
            <a:r>
              <a:rPr sz="2400" dirty="0">
                <a:latin typeface="Arial"/>
                <a:cs typeface="Arial"/>
              </a:rPr>
              <a:t>s</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al</a:t>
            </a:r>
            <a:r>
              <a:rPr sz="2400" dirty="0">
                <a:latin typeface="Arial"/>
                <a:cs typeface="Arial"/>
              </a:rPr>
              <a:t>l</a:t>
            </a:r>
            <a:r>
              <a:rPr sz="2400" spc="70" dirty="0">
                <a:latin typeface="Times New Roman"/>
                <a:cs typeface="Times New Roman"/>
              </a:rPr>
              <a:t> </a:t>
            </a:r>
            <a:r>
              <a:rPr sz="2400" dirty="0">
                <a:latin typeface="Arial"/>
                <a:cs typeface="Arial"/>
              </a:rPr>
              <a:t>si</a:t>
            </a:r>
            <a:r>
              <a:rPr sz="2400" spc="-10" dirty="0">
                <a:latin typeface="Arial"/>
                <a:cs typeface="Arial"/>
              </a:rPr>
              <a:t>d</a:t>
            </a:r>
            <a:r>
              <a:rPr sz="2400" spc="-5" dirty="0">
                <a:latin typeface="Arial"/>
                <a:cs typeface="Arial"/>
              </a:rPr>
              <a:t>e</a:t>
            </a:r>
            <a:r>
              <a:rPr sz="2400" dirty="0">
                <a:latin typeface="Arial"/>
                <a:cs typeface="Arial"/>
              </a:rPr>
              <a:t>s</a:t>
            </a:r>
            <a:r>
              <a:rPr sz="2400" spc="75"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cel</a:t>
            </a:r>
            <a:r>
              <a:rPr sz="2400" spc="-15" dirty="0">
                <a:latin typeface="Arial"/>
                <a:cs typeface="Arial"/>
              </a:rPr>
              <a:t>l</a:t>
            </a:r>
            <a:r>
              <a:rPr sz="2400" spc="5" dirty="0">
                <a:latin typeface="Arial"/>
                <a:cs typeface="Arial"/>
              </a:rPr>
              <a:t>s</a:t>
            </a:r>
            <a:r>
              <a:rPr sz="2400" spc="-10" dirty="0">
                <a:latin typeface="Arial"/>
                <a:cs typeface="Arial"/>
              </a:rPr>
              <a:t>:</a:t>
            </a:r>
            <a:endParaRPr sz="2400" dirty="0">
              <a:latin typeface="Arial"/>
              <a:cs typeface="Arial"/>
            </a:endParaRPr>
          </a:p>
        </p:txBody>
      </p:sp>
      <p:sp>
        <p:nvSpPr>
          <p:cNvPr id="4" name="object 4"/>
          <p:cNvSpPr/>
          <p:nvPr/>
        </p:nvSpPr>
        <p:spPr>
          <a:xfrm>
            <a:off x="755904" y="3788664"/>
            <a:ext cx="6984492" cy="200101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762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219" y="534664"/>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2667000"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Hov</a:t>
            </a:r>
            <a:r>
              <a:rPr sz="3200" b="1" spc="-10" dirty="0">
                <a:latin typeface="Arial"/>
                <a:cs typeface="Arial"/>
              </a:rPr>
              <a:t>e</a:t>
            </a:r>
            <a:r>
              <a:rPr sz="3200" b="1" dirty="0">
                <a:latin typeface="Arial"/>
                <a:cs typeface="Arial"/>
              </a:rPr>
              <a:t>r</a:t>
            </a:r>
            <a:r>
              <a:rPr sz="3200" b="1" spc="75" dirty="0">
                <a:latin typeface="Times New Roman"/>
                <a:cs typeface="Times New Roman"/>
              </a:rPr>
              <a:t> </a:t>
            </a:r>
            <a:r>
              <a:rPr sz="3200" b="1" spc="-5" dirty="0">
                <a:latin typeface="Arial"/>
                <a:cs typeface="Arial"/>
              </a:rPr>
              <a:t>Rows</a:t>
            </a:r>
            <a:endParaRPr sz="3200" dirty="0">
              <a:latin typeface="Arial"/>
              <a:cs typeface="Arial"/>
            </a:endParaRPr>
          </a:p>
        </p:txBody>
      </p:sp>
      <p:sp>
        <p:nvSpPr>
          <p:cNvPr id="4" name="object 4"/>
          <p:cNvSpPr txBox="1"/>
          <p:nvPr/>
        </p:nvSpPr>
        <p:spPr>
          <a:xfrm>
            <a:off x="535940" y="2705381"/>
            <a:ext cx="748665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hov</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enab</a:t>
            </a:r>
            <a:r>
              <a:rPr sz="2400" spc="-10" dirty="0">
                <a:latin typeface="Arial"/>
                <a:cs typeface="Arial"/>
              </a:rPr>
              <a:t>l</a:t>
            </a:r>
            <a:r>
              <a:rPr sz="2400" spc="-5" dirty="0">
                <a:latin typeface="Arial"/>
                <a:cs typeface="Arial"/>
              </a:rPr>
              <a:t>e</a:t>
            </a:r>
            <a:r>
              <a:rPr sz="2400" dirty="0">
                <a:latin typeface="Arial"/>
                <a:cs typeface="Arial"/>
              </a:rPr>
              <a:t>s</a:t>
            </a:r>
            <a:r>
              <a:rPr sz="2400" spc="9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hove</a:t>
            </a:r>
            <a:r>
              <a:rPr sz="2400" dirty="0">
                <a:latin typeface="Arial"/>
                <a:cs typeface="Arial"/>
              </a:rPr>
              <a:t>r</a:t>
            </a:r>
            <a:r>
              <a:rPr sz="2400" spc="65" dirty="0">
                <a:latin typeface="Times New Roman"/>
                <a:cs typeface="Times New Roman"/>
              </a:rPr>
              <a:t> </a:t>
            </a:r>
            <a:r>
              <a:rPr sz="2400" spc="-15" dirty="0">
                <a:latin typeface="Arial"/>
                <a:cs typeface="Arial"/>
              </a:rPr>
              <a:t>s</a:t>
            </a:r>
            <a:r>
              <a:rPr sz="2400" spc="-5" dirty="0">
                <a:latin typeface="Arial"/>
                <a:cs typeface="Arial"/>
              </a:rPr>
              <a:t>tat</a:t>
            </a:r>
            <a:r>
              <a:rPr sz="2400" dirty="0">
                <a:latin typeface="Arial"/>
                <a:cs typeface="Arial"/>
              </a:rPr>
              <a:t>e</a:t>
            </a:r>
            <a:r>
              <a:rPr sz="2400" spc="65" dirty="0">
                <a:latin typeface="Times New Roman"/>
                <a:cs typeface="Times New Roman"/>
              </a:rPr>
              <a:t> </a:t>
            </a:r>
            <a:r>
              <a:rPr sz="2400" spc="-10"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p>
          <a:p>
            <a:pPr marL="305435">
              <a:lnSpc>
                <a:spcPct val="100000"/>
              </a:lnSpc>
            </a:pPr>
            <a:r>
              <a:rPr sz="2400" dirty="0">
                <a:latin typeface="Arial"/>
                <a:cs typeface="Arial"/>
              </a:rPr>
              <a:t>row</a:t>
            </a:r>
            <a:r>
              <a:rPr sz="2400" spc="-10" dirty="0">
                <a:latin typeface="Arial"/>
                <a:cs typeface="Arial"/>
              </a:rPr>
              <a:t>s</a:t>
            </a:r>
            <a:r>
              <a:rPr sz="2400" dirty="0">
                <a:latin typeface="Arial"/>
                <a:cs typeface="Arial"/>
              </a:rPr>
              <a:t>:</a:t>
            </a:r>
          </a:p>
        </p:txBody>
      </p:sp>
      <p:sp>
        <p:nvSpPr>
          <p:cNvPr id="5" name="object 5"/>
          <p:cNvSpPr/>
          <p:nvPr/>
        </p:nvSpPr>
        <p:spPr>
          <a:xfrm>
            <a:off x="755904" y="4076700"/>
            <a:ext cx="7200900" cy="193395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233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2180" y="457200"/>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367093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Conden</a:t>
            </a:r>
            <a:r>
              <a:rPr sz="3200" b="1" spc="-15" dirty="0">
                <a:latin typeface="Arial"/>
                <a:cs typeface="Arial"/>
              </a:rPr>
              <a:t>s</a:t>
            </a:r>
            <a:r>
              <a:rPr sz="3200" b="1" spc="-5" dirty="0">
                <a:latin typeface="Arial"/>
                <a:cs typeface="Arial"/>
              </a:rPr>
              <a:t>e</a:t>
            </a:r>
            <a:r>
              <a:rPr sz="3200" b="1" dirty="0">
                <a:latin typeface="Arial"/>
                <a:cs typeface="Arial"/>
              </a:rPr>
              <a:t>d</a:t>
            </a:r>
            <a:r>
              <a:rPr sz="3200" b="1" spc="4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a:latin typeface="Arial"/>
              <a:cs typeface="Arial"/>
            </a:endParaRPr>
          </a:p>
        </p:txBody>
      </p:sp>
      <p:sp>
        <p:nvSpPr>
          <p:cNvPr id="4" name="object 4"/>
          <p:cNvSpPr txBox="1"/>
          <p:nvPr/>
        </p:nvSpPr>
        <p:spPr>
          <a:xfrm>
            <a:off x="535940" y="2705381"/>
            <a:ext cx="804672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-cond</a:t>
            </a:r>
            <a:r>
              <a:rPr sz="2400" spc="-15" dirty="0">
                <a:latin typeface="Arial"/>
                <a:cs typeface="Arial"/>
              </a:rPr>
              <a:t>e</a:t>
            </a:r>
            <a:r>
              <a:rPr sz="2400" spc="-5" dirty="0">
                <a:latin typeface="Arial"/>
                <a:cs typeface="Arial"/>
              </a:rPr>
              <a:t>nse</a:t>
            </a:r>
            <a:r>
              <a:rPr sz="2400" dirty="0">
                <a:latin typeface="Arial"/>
                <a:cs typeface="Arial"/>
              </a:rPr>
              <a:t>d</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m</a:t>
            </a:r>
            <a:r>
              <a:rPr sz="2400" spc="-5" dirty="0">
                <a:latin typeface="Arial"/>
                <a:cs typeface="Arial"/>
              </a:rPr>
              <a:t>ake</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65" dirty="0">
                <a:latin typeface="Times New Roman"/>
                <a:cs typeface="Times New Roman"/>
              </a:rPr>
              <a:t> </a:t>
            </a:r>
            <a:r>
              <a:rPr sz="2400" dirty="0">
                <a:latin typeface="Arial"/>
                <a:cs typeface="Arial"/>
              </a:rPr>
              <a:t>m</a:t>
            </a:r>
            <a:r>
              <a:rPr sz="2400" spc="-5" dirty="0">
                <a:latin typeface="Arial"/>
                <a:cs typeface="Arial"/>
              </a:rPr>
              <a:t>or</a:t>
            </a:r>
            <a:r>
              <a:rPr sz="2400" dirty="0">
                <a:latin typeface="Arial"/>
                <a:cs typeface="Arial"/>
              </a:rPr>
              <a:t>e</a:t>
            </a:r>
            <a:r>
              <a:rPr sz="2400" spc="65" dirty="0">
                <a:latin typeface="Times New Roman"/>
                <a:cs typeface="Times New Roman"/>
              </a:rPr>
              <a:t> </a:t>
            </a:r>
            <a:r>
              <a:rPr sz="2400" dirty="0">
                <a:latin typeface="Arial"/>
                <a:cs typeface="Arial"/>
              </a:rPr>
              <a:t>com</a:t>
            </a:r>
            <a:r>
              <a:rPr sz="2400" spc="-5" dirty="0">
                <a:latin typeface="Arial"/>
                <a:cs typeface="Arial"/>
              </a:rPr>
              <a:t>pact</a:t>
            </a:r>
            <a:endParaRPr sz="2400">
              <a:latin typeface="Arial"/>
              <a:cs typeface="Arial"/>
            </a:endParaRPr>
          </a:p>
          <a:p>
            <a:pPr marL="305435">
              <a:lnSpc>
                <a:spcPct val="100000"/>
              </a:lnSpc>
            </a:pPr>
            <a:r>
              <a:rPr sz="2400" spc="-5" dirty="0">
                <a:latin typeface="Arial"/>
                <a:cs typeface="Arial"/>
              </a:rPr>
              <a:t>b</a:t>
            </a:r>
            <a:r>
              <a:rPr sz="2400" dirty="0">
                <a:latin typeface="Arial"/>
                <a:cs typeface="Arial"/>
              </a:rPr>
              <a:t>y</a:t>
            </a:r>
            <a:r>
              <a:rPr sz="2400" spc="65" dirty="0">
                <a:latin typeface="Times New Roman"/>
                <a:cs typeface="Times New Roman"/>
              </a:rPr>
              <a:t> </a:t>
            </a:r>
            <a:r>
              <a:rPr sz="2400" dirty="0">
                <a:latin typeface="Arial"/>
                <a:cs typeface="Arial"/>
              </a:rPr>
              <a:t>cutting</a:t>
            </a:r>
            <a:r>
              <a:rPr sz="2400" spc="50" dirty="0">
                <a:latin typeface="Times New Roman"/>
                <a:cs typeface="Times New Roman"/>
              </a:rPr>
              <a:t> </a:t>
            </a:r>
            <a:r>
              <a:rPr sz="2400" dirty="0">
                <a:latin typeface="Arial"/>
                <a:cs typeface="Arial"/>
              </a:rPr>
              <a:t>ce</a:t>
            </a:r>
            <a:r>
              <a:rPr sz="2400" spc="-15" dirty="0">
                <a:latin typeface="Arial"/>
                <a:cs typeface="Arial"/>
              </a:rPr>
              <a:t>l</a:t>
            </a:r>
            <a:r>
              <a:rPr sz="2400" dirty="0">
                <a:latin typeface="Arial"/>
                <a:cs typeface="Arial"/>
              </a:rPr>
              <a:t>l</a:t>
            </a:r>
            <a:r>
              <a:rPr sz="2400" spc="85" dirty="0">
                <a:latin typeface="Times New Roman"/>
                <a:cs typeface="Times New Roman"/>
              </a:rPr>
              <a:t> </a:t>
            </a:r>
            <a:r>
              <a:rPr sz="2400" spc="-5" dirty="0">
                <a:latin typeface="Arial"/>
                <a:cs typeface="Arial"/>
              </a:rPr>
              <a:t>p</a:t>
            </a:r>
            <a:r>
              <a:rPr sz="2400" spc="-10" dirty="0">
                <a:latin typeface="Arial"/>
                <a:cs typeface="Arial"/>
              </a:rPr>
              <a:t>a</a:t>
            </a:r>
            <a:r>
              <a:rPr sz="2400" spc="-5" dirty="0">
                <a:latin typeface="Arial"/>
                <a:cs typeface="Arial"/>
              </a:rPr>
              <a:t>d</a:t>
            </a:r>
            <a:r>
              <a:rPr sz="2400" spc="-10" dirty="0">
                <a:latin typeface="Arial"/>
                <a:cs typeface="Arial"/>
              </a:rPr>
              <a:t>d</a:t>
            </a:r>
            <a:r>
              <a:rPr sz="2400" spc="-5" dirty="0">
                <a:latin typeface="Arial"/>
                <a:cs typeface="Arial"/>
              </a:rPr>
              <a:t>i</a:t>
            </a:r>
            <a:r>
              <a:rPr sz="2400" spc="-10" dirty="0">
                <a:latin typeface="Arial"/>
                <a:cs typeface="Arial"/>
              </a:rPr>
              <a:t>n</a:t>
            </a:r>
            <a:r>
              <a:rPr sz="2400" dirty="0">
                <a:latin typeface="Arial"/>
                <a:cs typeface="Arial"/>
              </a:rPr>
              <a:t>g</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70" dirty="0">
                <a:latin typeface="Times New Roman"/>
                <a:cs typeface="Times New Roman"/>
              </a:rPr>
              <a:t> </a:t>
            </a:r>
            <a:r>
              <a:rPr sz="2400" spc="-5" dirty="0">
                <a:latin typeface="Arial"/>
                <a:cs typeface="Arial"/>
              </a:rPr>
              <a:t>h</a:t>
            </a:r>
            <a:r>
              <a:rPr sz="2400" spc="-10" dirty="0">
                <a:latin typeface="Arial"/>
                <a:cs typeface="Arial"/>
              </a:rPr>
              <a:t>a</a:t>
            </a:r>
            <a:r>
              <a:rPr sz="2400" spc="-5" dirty="0">
                <a:latin typeface="Arial"/>
                <a:cs typeface="Arial"/>
              </a:rPr>
              <a:t>l</a:t>
            </a:r>
            <a:r>
              <a:rPr sz="2400" spc="10" dirty="0">
                <a:latin typeface="Arial"/>
                <a:cs typeface="Arial"/>
              </a:rPr>
              <a:t>f</a:t>
            </a:r>
            <a:r>
              <a:rPr sz="2400" dirty="0">
                <a:latin typeface="Arial"/>
                <a:cs typeface="Arial"/>
              </a:rPr>
              <a:t>:</a:t>
            </a:r>
            <a:endParaRPr sz="2400">
              <a:latin typeface="Arial"/>
              <a:cs typeface="Arial"/>
            </a:endParaRPr>
          </a:p>
        </p:txBody>
      </p:sp>
      <p:sp>
        <p:nvSpPr>
          <p:cNvPr id="5" name="object 5"/>
          <p:cNvSpPr/>
          <p:nvPr/>
        </p:nvSpPr>
        <p:spPr>
          <a:xfrm>
            <a:off x="1187196" y="3933444"/>
            <a:ext cx="6912863" cy="16764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995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435" y="1506275"/>
            <a:ext cx="6678295" cy="5206554"/>
          </a:xfrm>
          <a:prstGeom prst="rect">
            <a:avLst/>
          </a:prstGeom>
        </p:spPr>
        <p:txBody>
          <a:bodyPr vert="horz" wrap="square" lIns="0" tIns="0" rIns="0" bIns="0" rtlCol="0">
            <a:spAutoFit/>
          </a:bodyPr>
          <a:lstStyle/>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10" dirty="0">
                <a:latin typeface="Arial"/>
                <a:cs typeface="Arial"/>
              </a:rPr>
              <a:t>D</a:t>
            </a:r>
            <a:r>
              <a:rPr sz="1100" dirty="0">
                <a:latin typeface="Arial"/>
                <a:cs typeface="Arial"/>
              </a:rPr>
              <a:t>O</a:t>
            </a:r>
            <a:r>
              <a:rPr sz="1100" spc="-5" dirty="0">
                <a:latin typeface="Arial"/>
                <a:cs typeface="Arial"/>
              </a:rPr>
              <a:t>C</a:t>
            </a:r>
            <a:r>
              <a:rPr sz="1100" spc="5" dirty="0">
                <a:latin typeface="Arial"/>
                <a:cs typeface="Arial"/>
              </a:rPr>
              <a:t>T</a:t>
            </a:r>
            <a:r>
              <a:rPr sz="1100" spc="-10" dirty="0">
                <a:latin typeface="Arial"/>
                <a:cs typeface="Arial"/>
              </a:rPr>
              <a:t>YP</a:t>
            </a:r>
            <a:r>
              <a:rPr sz="1100" dirty="0">
                <a:latin typeface="Arial"/>
                <a:cs typeface="Arial"/>
              </a:rPr>
              <a:t>E</a:t>
            </a:r>
            <a:r>
              <a:rPr sz="1100" spc="5" dirty="0">
                <a:latin typeface="Times New Roman"/>
                <a:cs typeface="Times New Roman"/>
              </a:rPr>
              <a:t> </a:t>
            </a:r>
            <a:r>
              <a:rPr sz="1100" spc="-5" dirty="0">
                <a:latin typeface="Arial"/>
                <a:cs typeface="Arial"/>
              </a:rPr>
              <a:t>ht</a:t>
            </a:r>
            <a:r>
              <a:rPr sz="1100" dirty="0">
                <a:latin typeface="Arial"/>
                <a:cs typeface="Arial"/>
              </a:rPr>
              <a:t>m</a:t>
            </a:r>
            <a:r>
              <a:rPr sz="1100" spc="-10" dirty="0">
                <a:latin typeface="Arial"/>
                <a:cs typeface="Arial"/>
              </a:rPr>
              <a:t>l</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&lt;h</a:t>
            </a:r>
            <a:r>
              <a:rPr sz="1100" spc="5" dirty="0">
                <a:latin typeface="Arial"/>
                <a:cs typeface="Arial"/>
              </a:rPr>
              <a:t>t</a:t>
            </a:r>
            <a:r>
              <a:rPr sz="1100" dirty="0">
                <a:latin typeface="Arial"/>
                <a:cs typeface="Arial"/>
              </a:rPr>
              <a:t>ml</a:t>
            </a:r>
            <a:r>
              <a:rPr sz="1100" spc="-5" dirty="0">
                <a:latin typeface="Times New Roman"/>
                <a:cs typeface="Times New Roman"/>
              </a:rPr>
              <a:t> </a:t>
            </a:r>
            <a:r>
              <a:rPr sz="1100" spc="-10" dirty="0">
                <a:latin typeface="Arial"/>
                <a:cs typeface="Arial"/>
              </a:rPr>
              <a:t>l</a:t>
            </a:r>
            <a:r>
              <a:rPr sz="1100" spc="-5" dirty="0">
                <a:latin typeface="Arial"/>
                <a:cs typeface="Arial"/>
              </a:rPr>
              <a:t>ang</a:t>
            </a:r>
            <a:r>
              <a:rPr sz="1100" dirty="0">
                <a:latin typeface="Arial"/>
                <a:cs typeface="Arial"/>
              </a:rPr>
              <a:t>="</a:t>
            </a:r>
            <a:r>
              <a:rPr sz="1100" spc="-5" dirty="0">
                <a:latin typeface="Arial"/>
                <a:cs typeface="Arial"/>
              </a:rPr>
              <a:t>en</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&lt;hea</a:t>
            </a:r>
            <a:r>
              <a:rPr sz="1100" spc="-10" dirty="0">
                <a:latin typeface="Arial"/>
                <a:cs typeface="Arial"/>
              </a:rPr>
              <a:t>d</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e&gt;Boo</a:t>
            </a:r>
            <a:r>
              <a:rPr sz="1100" spc="-10" dirty="0">
                <a:latin typeface="Arial"/>
                <a:cs typeface="Arial"/>
              </a:rPr>
              <a:t>t</a:t>
            </a:r>
            <a:r>
              <a:rPr sz="1100" dirty="0">
                <a:latin typeface="Arial"/>
                <a:cs typeface="Arial"/>
              </a:rPr>
              <a:t>s</a:t>
            </a:r>
            <a:r>
              <a:rPr sz="1100" spc="-10" dirty="0">
                <a:latin typeface="Arial"/>
                <a:cs typeface="Arial"/>
              </a:rPr>
              <a:t>t</a:t>
            </a:r>
            <a:r>
              <a:rPr sz="1100" dirty="0">
                <a:latin typeface="Arial"/>
                <a:cs typeface="Arial"/>
              </a:rPr>
              <a:t>r</a:t>
            </a:r>
            <a:r>
              <a:rPr sz="1100" spc="-5" dirty="0">
                <a:latin typeface="Arial"/>
                <a:cs typeface="Arial"/>
              </a:rPr>
              <a:t>a</a:t>
            </a:r>
            <a:r>
              <a:rPr sz="1100" dirty="0">
                <a:latin typeface="Arial"/>
                <a:cs typeface="Arial"/>
              </a:rPr>
              <a:t>p</a:t>
            </a:r>
            <a:r>
              <a:rPr sz="1100" spc="-15" dirty="0">
                <a:latin typeface="Times New Roman"/>
                <a:cs typeface="Times New Roman"/>
              </a:rPr>
              <a:t> </a:t>
            </a:r>
            <a:r>
              <a:rPr sz="1100" spc="-5" dirty="0">
                <a:latin typeface="Arial"/>
                <a:cs typeface="Arial"/>
              </a:rPr>
              <a:t>E</a:t>
            </a:r>
            <a:r>
              <a:rPr sz="1100" spc="-15" dirty="0">
                <a:latin typeface="Arial"/>
                <a:cs typeface="Arial"/>
              </a:rPr>
              <a:t>x</a:t>
            </a:r>
            <a:r>
              <a:rPr sz="1100" spc="-5" dirty="0">
                <a:latin typeface="Arial"/>
                <a:cs typeface="Arial"/>
              </a:rPr>
              <a:t>ample&lt;</a:t>
            </a:r>
            <a:r>
              <a:rPr sz="1100" spc="5" dirty="0">
                <a:latin typeface="Arial"/>
                <a:cs typeface="Arial"/>
              </a:rPr>
              <a:t>/</a:t>
            </a:r>
            <a:r>
              <a:rPr sz="1100"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a:t>
            </a:r>
            <a:endParaRPr sz="1100" dirty="0">
              <a:latin typeface="Arial"/>
              <a:cs typeface="Arial"/>
            </a:endParaRPr>
          </a:p>
          <a:p>
            <a:pPr marL="501650">
              <a:lnSpc>
                <a:spcPct val="100000"/>
              </a:lnSpc>
              <a:spcBef>
                <a:spcPts val="145"/>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dirty="0">
                <a:latin typeface="Arial"/>
                <a:cs typeface="Arial"/>
              </a:rPr>
              <a:t>ch</a:t>
            </a:r>
            <a:r>
              <a:rPr sz="1100" spc="-5" dirty="0">
                <a:latin typeface="Arial"/>
                <a:cs typeface="Arial"/>
              </a:rPr>
              <a:t>a</a:t>
            </a:r>
            <a:r>
              <a:rPr sz="1100" dirty="0">
                <a:latin typeface="Arial"/>
                <a:cs typeface="Arial"/>
              </a:rPr>
              <a:t>rset</a:t>
            </a:r>
            <a:r>
              <a:rPr sz="1100" spc="5" dirty="0">
                <a:latin typeface="Arial"/>
                <a:cs typeface="Arial"/>
              </a:rPr>
              <a:t>=</a:t>
            </a:r>
            <a:r>
              <a:rPr sz="1100" dirty="0">
                <a:latin typeface="Arial"/>
                <a:cs typeface="Arial"/>
              </a:rPr>
              <a:t>"</a:t>
            </a:r>
            <a:r>
              <a:rPr sz="1100" spc="-5" dirty="0">
                <a:latin typeface="Arial"/>
                <a:cs typeface="Arial"/>
              </a:rPr>
              <a:t>u</a:t>
            </a:r>
            <a:r>
              <a:rPr sz="1100" spc="-10" dirty="0">
                <a:latin typeface="Arial"/>
                <a:cs typeface="Arial"/>
              </a:rPr>
              <a:t>t</a:t>
            </a:r>
            <a:r>
              <a:rPr sz="1100" spc="-5" dirty="0">
                <a:latin typeface="Arial"/>
                <a:cs typeface="Arial"/>
              </a:rPr>
              <a:t>f</a:t>
            </a:r>
            <a:r>
              <a:rPr sz="1100" spc="-10" dirty="0">
                <a:latin typeface="Arial"/>
                <a:cs typeface="Arial"/>
              </a:rPr>
              <a:t>-</a:t>
            </a:r>
            <a:r>
              <a:rPr sz="1100" spc="-5" dirty="0">
                <a:latin typeface="Arial"/>
                <a:cs typeface="Arial"/>
              </a:rPr>
              <a:t>8</a:t>
            </a:r>
            <a:r>
              <a:rPr sz="1100" spc="-10" dirty="0">
                <a:latin typeface="Arial"/>
                <a:cs typeface="Arial"/>
              </a:rPr>
              <a:t>"</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spc="-5" dirty="0">
                <a:latin typeface="Arial"/>
                <a:cs typeface="Arial"/>
              </a:rPr>
              <a:t>na</a:t>
            </a:r>
            <a:r>
              <a:rPr sz="1100" dirty="0">
                <a:latin typeface="Arial"/>
                <a:cs typeface="Arial"/>
              </a:rPr>
              <a:t>m</a:t>
            </a:r>
            <a:r>
              <a:rPr sz="1100" spc="-5" dirty="0">
                <a:latin typeface="Arial"/>
                <a:cs typeface="Arial"/>
              </a:rPr>
              <a:t>e=</a:t>
            </a:r>
            <a:r>
              <a:rPr sz="1100" dirty="0">
                <a:latin typeface="Arial"/>
                <a:cs typeface="Arial"/>
              </a:rPr>
              <a:t>"</a:t>
            </a:r>
            <a:r>
              <a:rPr sz="1100" spc="-15" dirty="0">
                <a:latin typeface="Arial"/>
                <a:cs typeface="Arial"/>
              </a:rPr>
              <a:t>v</a:t>
            </a:r>
            <a:r>
              <a:rPr sz="1100" spc="-10" dirty="0">
                <a:latin typeface="Arial"/>
                <a:cs typeface="Arial"/>
              </a:rPr>
              <a:t>i</a:t>
            </a:r>
            <a:r>
              <a:rPr sz="1100" spc="-5" dirty="0">
                <a:latin typeface="Arial"/>
                <a:cs typeface="Arial"/>
              </a:rPr>
              <a:t>e</a:t>
            </a:r>
            <a:r>
              <a:rPr sz="1100" spc="-20" dirty="0">
                <a:latin typeface="Arial"/>
                <a:cs typeface="Arial"/>
              </a:rPr>
              <a:t>w</a:t>
            </a:r>
            <a:r>
              <a:rPr sz="1100" spc="-5" dirty="0">
                <a:latin typeface="Arial"/>
                <a:cs typeface="Arial"/>
              </a:rPr>
              <a:t>po</a:t>
            </a:r>
            <a:r>
              <a:rPr sz="1100" dirty="0">
                <a:latin typeface="Arial"/>
                <a:cs typeface="Arial"/>
              </a:rPr>
              <a:t>rt"</a:t>
            </a:r>
            <a:r>
              <a:rPr sz="1100" spc="15" dirty="0">
                <a:latin typeface="Times New Roman"/>
                <a:cs typeface="Times New Roman"/>
              </a:rPr>
              <a:t> </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en</a:t>
            </a:r>
            <a:r>
              <a:rPr sz="1100" dirty="0">
                <a:latin typeface="Arial"/>
                <a:cs typeface="Arial"/>
              </a:rPr>
              <a:t>t=</a:t>
            </a:r>
            <a:r>
              <a:rPr sz="1100" spc="-5"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5" dirty="0">
                <a:latin typeface="Arial"/>
                <a:cs typeface="Arial"/>
              </a:rPr>
              <a:t>de</a:t>
            </a:r>
            <a:r>
              <a:rPr sz="1100" spc="-15" dirty="0">
                <a:latin typeface="Arial"/>
                <a:cs typeface="Arial"/>
              </a:rPr>
              <a:t>v</a:t>
            </a:r>
            <a:r>
              <a:rPr sz="1100" spc="-10" dirty="0">
                <a:latin typeface="Arial"/>
                <a:cs typeface="Arial"/>
              </a:rPr>
              <a:t>i</a:t>
            </a:r>
            <a:r>
              <a:rPr sz="1100" dirty="0">
                <a:latin typeface="Arial"/>
                <a:cs typeface="Arial"/>
              </a:rPr>
              <a:t>c</a:t>
            </a:r>
            <a:r>
              <a:rPr sz="1100" spc="10" dirty="0">
                <a:latin typeface="Arial"/>
                <a:cs typeface="Arial"/>
              </a:rPr>
              <a:t>e</a:t>
            </a:r>
            <a:r>
              <a:rPr sz="1100"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15" dirty="0">
                <a:latin typeface="Times New Roman"/>
                <a:cs typeface="Times New Roman"/>
              </a:rPr>
              <a:t> </a:t>
            </a:r>
            <a:r>
              <a:rPr sz="1100" spc="-10" dirty="0">
                <a:latin typeface="Arial"/>
                <a:cs typeface="Arial"/>
              </a:rPr>
              <a:t>i</a:t>
            </a:r>
            <a:r>
              <a:rPr sz="1100" spc="-5" dirty="0">
                <a:latin typeface="Arial"/>
                <a:cs typeface="Arial"/>
              </a:rPr>
              <a:t>n</a:t>
            </a:r>
            <a:r>
              <a:rPr sz="1100" spc="-10" dirty="0">
                <a:latin typeface="Arial"/>
                <a:cs typeface="Arial"/>
              </a:rPr>
              <a:t>i</a:t>
            </a:r>
            <a:r>
              <a:rPr sz="1100" dirty="0">
                <a:latin typeface="Arial"/>
                <a:cs typeface="Arial"/>
              </a:rPr>
              <a:t>t</a:t>
            </a:r>
            <a:r>
              <a:rPr sz="1100" spc="-10" dirty="0">
                <a:latin typeface="Arial"/>
                <a:cs typeface="Arial"/>
              </a:rPr>
              <a:t>i</a:t>
            </a:r>
            <a:r>
              <a:rPr sz="1100" spc="-5" dirty="0">
                <a:latin typeface="Arial"/>
                <a:cs typeface="Arial"/>
              </a:rPr>
              <a:t>al</a:t>
            </a:r>
            <a:r>
              <a:rPr sz="1100" dirty="0">
                <a:latin typeface="Arial"/>
                <a:cs typeface="Arial"/>
              </a:rPr>
              <a:t>-sca</a:t>
            </a:r>
            <a:r>
              <a:rPr sz="1100" spc="-10" dirty="0">
                <a:latin typeface="Arial"/>
                <a:cs typeface="Arial"/>
              </a:rPr>
              <a:t>l</a:t>
            </a:r>
            <a:r>
              <a:rPr sz="1100" spc="-5" dirty="0">
                <a:latin typeface="Arial"/>
                <a:cs typeface="Arial"/>
              </a:rPr>
              <a:t>e=1</a:t>
            </a:r>
            <a:r>
              <a:rPr sz="1100" dirty="0">
                <a:latin typeface="Arial"/>
                <a:cs typeface="Arial"/>
              </a:rPr>
              <a:t>"&gt;</a:t>
            </a:r>
          </a:p>
          <a:p>
            <a:pPr marL="501650">
              <a:lnSpc>
                <a:spcPct val="100000"/>
              </a:lnSpc>
              <a:spcBef>
                <a:spcPts val="130"/>
              </a:spcBef>
            </a:pPr>
            <a:r>
              <a:rPr sz="1100" dirty="0">
                <a:latin typeface="Arial"/>
                <a:cs typeface="Arial"/>
              </a:rPr>
              <a:t>&lt;</a:t>
            </a:r>
            <a:r>
              <a:rPr sz="1100" spc="-10" dirty="0">
                <a:latin typeface="Arial"/>
                <a:cs typeface="Arial"/>
              </a:rPr>
              <a:t>li</a:t>
            </a:r>
            <a:r>
              <a:rPr sz="1100" spc="-5" dirty="0">
                <a:latin typeface="Arial"/>
                <a:cs typeface="Arial"/>
              </a:rPr>
              <a:t>n</a:t>
            </a:r>
            <a:r>
              <a:rPr sz="1100" dirty="0">
                <a:latin typeface="Arial"/>
                <a:cs typeface="Arial"/>
              </a:rPr>
              <a:t>k</a:t>
            </a:r>
            <a:r>
              <a:rPr sz="1100" spc="20" dirty="0">
                <a:latin typeface="Times New Roman"/>
                <a:cs typeface="Times New Roman"/>
              </a:rPr>
              <a:t> </a:t>
            </a:r>
            <a:r>
              <a:rPr sz="1100" dirty="0">
                <a:latin typeface="Arial"/>
                <a:cs typeface="Arial"/>
              </a:rPr>
              <a:t>r</a:t>
            </a:r>
            <a:r>
              <a:rPr sz="1100" spc="-5" dirty="0">
                <a:latin typeface="Arial"/>
                <a:cs typeface="Arial"/>
              </a:rPr>
              <a:t>e</a:t>
            </a:r>
            <a:r>
              <a:rPr sz="1100" spc="-10" dirty="0">
                <a:latin typeface="Arial"/>
                <a:cs typeface="Arial"/>
              </a:rPr>
              <a:t>l</a:t>
            </a:r>
            <a:r>
              <a:rPr sz="1100" dirty="0">
                <a:latin typeface="Arial"/>
                <a:cs typeface="Arial"/>
              </a:rPr>
              <a:t>=</a:t>
            </a:r>
            <a:r>
              <a:rPr sz="1100" spc="5" dirty="0">
                <a:latin typeface="Arial"/>
                <a:cs typeface="Arial"/>
              </a:rPr>
              <a:t>"</a:t>
            </a:r>
            <a:r>
              <a:rPr sz="1100" dirty="0">
                <a:latin typeface="Arial"/>
                <a:cs typeface="Arial"/>
              </a:rPr>
              <a:t>st</a:t>
            </a:r>
            <a:r>
              <a:rPr sz="1100" spc="-15" dirty="0">
                <a:latin typeface="Arial"/>
                <a:cs typeface="Arial"/>
              </a:rPr>
              <a:t>y</a:t>
            </a:r>
            <a:r>
              <a:rPr sz="1100" spc="-10" dirty="0">
                <a:latin typeface="Arial"/>
                <a:cs typeface="Arial"/>
              </a:rPr>
              <a:t>l</a:t>
            </a:r>
            <a:r>
              <a:rPr sz="1100" spc="-5" dirty="0">
                <a:latin typeface="Arial"/>
                <a:cs typeface="Arial"/>
              </a:rPr>
              <a:t>eshee</a:t>
            </a:r>
            <a:r>
              <a:rPr sz="1100" dirty="0">
                <a:latin typeface="Arial"/>
                <a:cs typeface="Arial"/>
              </a:rPr>
              <a:t>t"</a:t>
            </a:r>
            <a:r>
              <a:rPr sz="1100" spc="-10" dirty="0">
                <a:latin typeface="Times New Roman"/>
                <a:cs typeface="Times New Roman"/>
              </a:rPr>
              <a:t> </a:t>
            </a:r>
            <a:r>
              <a:rPr sz="1100" spc="-5" dirty="0">
                <a:latin typeface="Arial"/>
                <a:cs typeface="Arial"/>
              </a:rPr>
              <a:t>hre</a:t>
            </a:r>
            <a:r>
              <a:rPr sz="1100" spc="15" dirty="0">
                <a:latin typeface="Arial"/>
                <a:cs typeface="Arial"/>
              </a:rPr>
              <a:t>f</a:t>
            </a:r>
            <a:r>
              <a:rPr sz="1100" spc="-10" dirty="0">
                <a:latin typeface="Arial"/>
                <a:cs typeface="Arial"/>
              </a:rPr>
              <a:t>=</a:t>
            </a:r>
            <a:r>
              <a:rPr sz="1100" dirty="0">
                <a:latin typeface="Arial"/>
                <a:cs typeface="Arial"/>
              </a:rPr>
              <a:t>"</a:t>
            </a:r>
            <a:r>
              <a:rPr sz="1100" spc="-5" dirty="0">
                <a:latin typeface="Arial"/>
                <a:cs typeface="Arial"/>
                <a:hlinkClick r:id="rId5"/>
              </a:rPr>
              <a:t>h</a:t>
            </a:r>
            <a:r>
              <a:rPr sz="1100" spc="-10" dirty="0">
                <a:latin typeface="Arial"/>
                <a:cs typeface="Arial"/>
                <a:hlinkClick r:id="rId5"/>
              </a:rPr>
              <a:t>tt</a:t>
            </a:r>
            <a:r>
              <a:rPr sz="1100" spc="-5" dirty="0">
                <a:latin typeface="Arial"/>
                <a:cs typeface="Arial"/>
                <a:hlinkClick r:id="rId5"/>
              </a:rPr>
              <a:t>p</a:t>
            </a:r>
            <a:r>
              <a:rPr sz="1100" spc="-10" dirty="0">
                <a:latin typeface="Arial"/>
                <a:cs typeface="Arial"/>
                <a:hlinkClick r:id="rId5"/>
              </a:rPr>
              <a:t>://m</a:t>
            </a:r>
            <a:r>
              <a:rPr sz="1100" spc="-5" dirty="0">
                <a:latin typeface="Arial"/>
                <a:cs typeface="Arial"/>
                <a:hlinkClick r:id="rId5"/>
              </a:rPr>
              <a:t>a</a:t>
            </a:r>
            <a:r>
              <a:rPr sz="1100" spc="-15" dirty="0">
                <a:latin typeface="Arial"/>
                <a:cs typeface="Arial"/>
                <a:hlinkClick r:id="rId5"/>
              </a:rPr>
              <a:t>x</a:t>
            </a:r>
            <a:r>
              <a:rPr sz="1100" dirty="0">
                <a:latin typeface="Arial"/>
                <a:cs typeface="Arial"/>
                <a:hlinkClick r:id="rId5"/>
              </a:rPr>
              <a:t>cd</a:t>
            </a:r>
            <a:r>
              <a:rPr sz="1100" spc="-5" dirty="0">
                <a:latin typeface="Arial"/>
                <a:cs typeface="Arial"/>
                <a:hlinkClick r:id="rId5"/>
              </a:rPr>
              <a:t>n</a:t>
            </a:r>
            <a:r>
              <a:rPr sz="110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dirty="0">
                <a:latin typeface="Arial"/>
                <a:cs typeface="Arial"/>
                <a:hlinkClick r:id="rId5"/>
              </a:rPr>
              <a:t>cd</a:t>
            </a:r>
            <a:r>
              <a:rPr sz="1100" spc="-5" dirty="0">
                <a:latin typeface="Arial"/>
                <a:cs typeface="Arial"/>
                <a:hlinkClick r:id="rId5"/>
              </a:rPr>
              <a:t>n</a:t>
            </a:r>
            <a:r>
              <a:rPr sz="1100" spc="-10" dirty="0">
                <a:latin typeface="Arial"/>
                <a:cs typeface="Arial"/>
                <a:hlinkClick r:id="rId5"/>
              </a:rPr>
              <a:t>.</a:t>
            </a:r>
            <a:r>
              <a:rPr sz="1100" dirty="0">
                <a:latin typeface="Arial"/>
                <a:cs typeface="Arial"/>
                <a:hlinkClick r:id="rId5"/>
              </a:rPr>
              <a:t>co</a:t>
            </a:r>
            <a:r>
              <a:rPr sz="1100" spc="-15" dirty="0">
                <a:latin typeface="Arial"/>
                <a:cs typeface="Arial"/>
                <a:hlinkClick r:id="rId5"/>
              </a:rPr>
              <a:t>m</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5</a:t>
            </a:r>
            <a:r>
              <a:rPr sz="1100" dirty="0">
                <a:latin typeface="Arial"/>
                <a:cs typeface="Arial"/>
                <a:hlinkClick r:id="rId5"/>
              </a:rPr>
              <a:t>/css</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.mi</a:t>
            </a:r>
            <a:r>
              <a:rPr sz="1100" spc="-5" dirty="0">
                <a:latin typeface="Arial"/>
                <a:cs typeface="Arial"/>
                <a:hlinkClick r:id="rId5"/>
              </a:rPr>
              <a:t>n.c</a:t>
            </a:r>
            <a:r>
              <a:rPr sz="1100" spc="-10" dirty="0">
                <a:latin typeface="Arial"/>
                <a:cs typeface="Arial"/>
                <a:hlinkClick r:id="rId5"/>
              </a:rPr>
              <a:t>s</a:t>
            </a:r>
            <a:r>
              <a:rPr sz="1100" dirty="0">
                <a:latin typeface="Arial"/>
                <a:cs typeface="Arial"/>
                <a:hlinkClick r:id="rId5"/>
              </a:rPr>
              <a:t>s"</a:t>
            </a:r>
            <a:r>
              <a:rPr sz="1100" dirty="0">
                <a:latin typeface="Arial"/>
                <a:cs typeface="Arial"/>
              </a:rPr>
              <a:t>&gt;</a:t>
            </a:r>
          </a:p>
          <a:p>
            <a:pPr marL="501650">
              <a:lnSpc>
                <a:spcPct val="100000"/>
              </a:lnSpc>
              <a:spcBef>
                <a:spcPts val="145"/>
              </a:spcBef>
            </a:pPr>
            <a:r>
              <a:rPr sz="1100" dirty="0">
                <a:latin typeface="Arial"/>
                <a:cs typeface="Arial"/>
              </a:rPr>
              <a:t>&lt;scr</a:t>
            </a:r>
            <a:r>
              <a:rPr sz="1100" spc="-10" dirty="0">
                <a:latin typeface="Arial"/>
                <a:cs typeface="Arial"/>
              </a:rPr>
              <a:t>i</a:t>
            </a:r>
            <a:r>
              <a:rPr sz="1100" spc="-5"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rPr>
              <a:t>"</a:t>
            </a:r>
            <a:r>
              <a:rPr sz="1100" spc="-5" dirty="0">
                <a:latin typeface="Arial"/>
                <a:cs typeface="Arial"/>
              </a:rPr>
              <a:t>h</a:t>
            </a:r>
            <a:r>
              <a:rPr sz="1100" spc="-10" dirty="0">
                <a:latin typeface="Arial"/>
                <a:cs typeface="Arial"/>
              </a:rPr>
              <a:t>tt</a:t>
            </a:r>
            <a:r>
              <a:rPr sz="1100" spc="-5" dirty="0">
                <a:latin typeface="Arial"/>
                <a:cs typeface="Arial"/>
              </a:rPr>
              <a:t>ps</a:t>
            </a:r>
            <a:r>
              <a:rPr sz="1100" spc="-10" dirty="0">
                <a:latin typeface="Arial"/>
                <a:cs typeface="Arial"/>
              </a:rPr>
              <a:t>://</a:t>
            </a:r>
            <a:r>
              <a:rPr sz="1100" spc="-5" dirty="0">
                <a:latin typeface="Arial"/>
                <a:cs typeface="Arial"/>
              </a:rPr>
              <a:t>a</a:t>
            </a:r>
            <a:r>
              <a:rPr sz="110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5" dirty="0">
                <a:latin typeface="Arial"/>
                <a:cs typeface="Arial"/>
              </a:rPr>
              <a:t>goog</a:t>
            </a:r>
            <a:r>
              <a:rPr sz="1100" spc="-10" dirty="0">
                <a:latin typeface="Arial"/>
                <a:cs typeface="Arial"/>
              </a:rPr>
              <a:t>l</a:t>
            </a:r>
            <a:r>
              <a:rPr sz="1100" spc="-5" dirty="0">
                <a:latin typeface="Arial"/>
                <a:cs typeface="Arial"/>
              </a:rPr>
              <a:t>eap</a:t>
            </a:r>
            <a:r>
              <a:rPr sz="1100" spc="-10" dirty="0">
                <a:latin typeface="Arial"/>
                <a:cs typeface="Arial"/>
              </a:rPr>
              <a:t>i</a:t>
            </a:r>
            <a:r>
              <a:rPr sz="1100" dirty="0">
                <a:latin typeface="Arial"/>
                <a:cs typeface="Arial"/>
              </a:rPr>
              <a:t>s.com</a:t>
            </a:r>
            <a:r>
              <a:rPr sz="1100" spc="-5" dirty="0">
                <a:latin typeface="Arial"/>
                <a:cs typeface="Arial"/>
              </a:rPr>
              <a:t>/a</a:t>
            </a:r>
            <a:r>
              <a:rPr sz="1100" spc="-1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10" dirty="0">
                <a:latin typeface="Arial"/>
                <a:cs typeface="Arial"/>
              </a:rPr>
              <a:t>li</a:t>
            </a:r>
            <a:r>
              <a:rPr sz="1100" spc="-5" dirty="0">
                <a:latin typeface="Arial"/>
                <a:cs typeface="Arial"/>
              </a:rPr>
              <a:t>bs</a:t>
            </a:r>
            <a:r>
              <a:rPr sz="1100" spc="10" dirty="0">
                <a:latin typeface="Arial"/>
                <a:cs typeface="Arial"/>
              </a:rPr>
              <a:t>/</a:t>
            </a:r>
            <a:r>
              <a:rPr sz="1100" spc="5" dirty="0">
                <a:latin typeface="Arial"/>
                <a:cs typeface="Arial"/>
              </a:rPr>
              <a:t>j</a:t>
            </a:r>
            <a:r>
              <a:rPr sz="1100" spc="-5" dirty="0">
                <a:latin typeface="Arial"/>
                <a:cs typeface="Arial"/>
              </a:rPr>
              <a:t>quer</a:t>
            </a:r>
            <a:r>
              <a:rPr sz="1100" spc="-10" dirty="0">
                <a:latin typeface="Arial"/>
                <a:cs typeface="Arial"/>
              </a:rPr>
              <a:t>y</a:t>
            </a:r>
            <a:r>
              <a:rPr sz="1100" dirty="0">
                <a:latin typeface="Arial"/>
                <a:cs typeface="Arial"/>
              </a:rPr>
              <a:t>/</a:t>
            </a:r>
            <a:r>
              <a:rPr sz="1100" spc="-5" dirty="0">
                <a:latin typeface="Arial"/>
                <a:cs typeface="Arial"/>
              </a:rPr>
              <a:t>1</a:t>
            </a:r>
            <a:r>
              <a:rPr sz="1100" spc="-10" dirty="0">
                <a:latin typeface="Arial"/>
                <a:cs typeface="Arial"/>
              </a:rPr>
              <a:t>.</a:t>
            </a:r>
            <a:r>
              <a:rPr sz="1100" spc="-5" dirty="0">
                <a:latin typeface="Arial"/>
                <a:cs typeface="Arial"/>
              </a:rPr>
              <a:t>11</a:t>
            </a:r>
            <a:r>
              <a:rPr sz="1100" spc="-10" dirty="0">
                <a:latin typeface="Arial"/>
                <a:cs typeface="Arial"/>
              </a:rPr>
              <a:t>.</a:t>
            </a:r>
            <a:r>
              <a:rPr sz="1100" spc="-5" dirty="0">
                <a:latin typeface="Arial"/>
                <a:cs typeface="Arial"/>
              </a:rPr>
              <a:t>3</a:t>
            </a:r>
            <a:r>
              <a:rPr sz="1100" spc="-10" dirty="0">
                <a:latin typeface="Arial"/>
                <a:cs typeface="Arial"/>
              </a:rPr>
              <a:t>/</a:t>
            </a:r>
            <a:r>
              <a:rPr sz="1100" spc="5" dirty="0">
                <a:latin typeface="Arial"/>
                <a:cs typeface="Arial"/>
              </a:rPr>
              <a:t>j</a:t>
            </a:r>
            <a:r>
              <a:rPr sz="1100" spc="-5" dirty="0">
                <a:latin typeface="Arial"/>
                <a:cs typeface="Arial"/>
              </a:rPr>
              <a:t>que</a:t>
            </a:r>
            <a:r>
              <a:rPr sz="1100" spc="-10" dirty="0">
                <a:latin typeface="Arial"/>
                <a:cs typeface="Arial"/>
              </a:rPr>
              <a:t>r</a:t>
            </a:r>
            <a:r>
              <a:rPr sz="1100" spc="-15" dirty="0">
                <a:latin typeface="Arial"/>
                <a:cs typeface="Arial"/>
              </a:rPr>
              <a:t>y</a:t>
            </a:r>
            <a:r>
              <a:rPr sz="1100" dirty="0">
                <a:latin typeface="Arial"/>
                <a:cs typeface="Arial"/>
              </a:rPr>
              <a:t>.</a:t>
            </a:r>
            <a:r>
              <a:rPr sz="1100" spc="-10" dirty="0">
                <a:latin typeface="Arial"/>
                <a:cs typeface="Arial"/>
              </a:rPr>
              <a:t>mi</a:t>
            </a:r>
            <a:r>
              <a:rPr sz="1100" spc="-5" dirty="0">
                <a:latin typeface="Arial"/>
                <a:cs typeface="Arial"/>
              </a:rPr>
              <a:t>n.</a:t>
            </a:r>
            <a:r>
              <a:rPr sz="1100" spc="5" dirty="0">
                <a:latin typeface="Arial"/>
                <a:cs typeface="Arial"/>
              </a:rPr>
              <a:t>j</a:t>
            </a:r>
            <a:r>
              <a:rPr sz="1100" dirty="0">
                <a:latin typeface="Arial"/>
                <a:cs typeface="Arial"/>
              </a:rPr>
              <a:t>s</a:t>
            </a:r>
            <a:r>
              <a:rPr sz="1100" spc="-10" dirty="0">
                <a:latin typeface="Arial"/>
                <a:cs typeface="Arial"/>
              </a:rPr>
              <a:t>"&gt;&lt;/</a:t>
            </a:r>
            <a:r>
              <a:rPr sz="1100" dirty="0">
                <a:latin typeface="Arial"/>
                <a:cs typeface="Arial"/>
              </a:rPr>
              <a:t>sc</a:t>
            </a:r>
            <a:r>
              <a:rPr sz="1100" spc="-10" dirty="0">
                <a:latin typeface="Arial"/>
                <a:cs typeface="Arial"/>
              </a:rPr>
              <a:t>ri</a:t>
            </a:r>
            <a:r>
              <a:rPr sz="1100" spc="-5" dirty="0">
                <a:latin typeface="Arial"/>
                <a:cs typeface="Arial"/>
              </a:rPr>
              <a:t>p</a:t>
            </a:r>
            <a:r>
              <a:rPr sz="1100" spc="10" dirty="0">
                <a:latin typeface="Arial"/>
                <a:cs typeface="Arial"/>
              </a:rPr>
              <a:t>t</a:t>
            </a:r>
            <a:r>
              <a:rPr sz="1100" dirty="0">
                <a:latin typeface="Arial"/>
                <a:cs typeface="Arial"/>
              </a:rPr>
              <a:t>&gt;</a:t>
            </a:r>
          </a:p>
          <a:p>
            <a:pPr marL="577850">
              <a:lnSpc>
                <a:spcPts val="1190"/>
              </a:lnSpc>
              <a:spcBef>
                <a:spcPts val="130"/>
              </a:spcBef>
            </a:pPr>
            <a:r>
              <a:rPr sz="1100" dirty="0">
                <a:latin typeface="Arial"/>
                <a:cs typeface="Arial"/>
              </a:rPr>
              <a:t>&lt;scri</a:t>
            </a:r>
            <a:r>
              <a:rPr sz="1100" spc="-10"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hlinkClick r:id="rId6"/>
              </a:rPr>
              <a:t>h</a:t>
            </a:r>
            <a:r>
              <a:rPr sz="1100" spc="-15" dirty="0">
                <a:latin typeface="Arial"/>
                <a:cs typeface="Arial"/>
                <a:hlinkClick r:id="rId6"/>
              </a:rPr>
              <a:t>t</a:t>
            </a:r>
            <a:r>
              <a:rPr sz="1100" spc="-10" dirty="0">
                <a:latin typeface="Arial"/>
                <a:cs typeface="Arial"/>
                <a:hlinkClick r:id="rId6"/>
              </a:rPr>
              <a:t>t</a:t>
            </a:r>
            <a:r>
              <a:rPr sz="1100" spc="-5" dirty="0">
                <a:latin typeface="Arial"/>
                <a:cs typeface="Arial"/>
                <a:hlinkClick r:id="rId6"/>
              </a:rPr>
              <a:t>p</a:t>
            </a:r>
            <a:r>
              <a:rPr sz="1100" spc="-15" dirty="0">
                <a:latin typeface="Arial"/>
                <a:cs typeface="Arial"/>
                <a:hlinkClick r:id="rId6"/>
              </a:rPr>
              <a:t>:</a:t>
            </a:r>
            <a:r>
              <a:rPr sz="1100" spc="-10" dirty="0">
                <a:latin typeface="Arial"/>
                <a:cs typeface="Arial"/>
                <a:hlinkClick r:id="rId6"/>
              </a:rPr>
              <a:t>//m</a:t>
            </a:r>
            <a:r>
              <a:rPr sz="1100" spc="-5" dirty="0">
                <a:latin typeface="Arial"/>
                <a:cs typeface="Arial"/>
                <a:hlinkClick r:id="rId6"/>
              </a:rPr>
              <a:t>a</a:t>
            </a:r>
            <a:r>
              <a:rPr sz="1100" spc="-20" dirty="0">
                <a:latin typeface="Arial"/>
                <a:cs typeface="Arial"/>
                <a:hlinkClick r:id="rId6"/>
              </a:rPr>
              <a:t>x</a:t>
            </a:r>
            <a:r>
              <a:rPr sz="1100" dirty="0">
                <a:latin typeface="Arial"/>
                <a:cs typeface="Arial"/>
                <a:hlinkClick r:id="rId6"/>
              </a:rPr>
              <a:t>c</a:t>
            </a:r>
            <a:r>
              <a:rPr sz="1100" spc="-5" dirty="0">
                <a:latin typeface="Arial"/>
                <a:cs typeface="Arial"/>
                <a:hlinkClick r:id="rId6"/>
              </a:rPr>
              <a:t>dn.b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c</a:t>
            </a:r>
            <a:r>
              <a:rPr sz="1100" spc="-5" dirty="0">
                <a:latin typeface="Arial"/>
                <a:cs typeface="Arial"/>
                <a:hlinkClick r:id="rId6"/>
              </a:rPr>
              <a:t>dn</a:t>
            </a:r>
            <a:r>
              <a:rPr sz="1100" spc="-15" dirty="0">
                <a:latin typeface="Arial"/>
                <a:cs typeface="Arial"/>
                <a:hlinkClick r:id="rId6"/>
              </a:rPr>
              <a:t>.</a:t>
            </a:r>
            <a:r>
              <a:rPr sz="1100" dirty="0">
                <a:latin typeface="Arial"/>
                <a:cs typeface="Arial"/>
                <a:hlinkClick r:id="rId6"/>
              </a:rPr>
              <a:t>c</a:t>
            </a:r>
            <a:r>
              <a:rPr sz="1100" spc="-5" dirty="0">
                <a:latin typeface="Arial"/>
                <a:cs typeface="Arial"/>
                <a:hlinkClick r:id="rId6"/>
              </a:rPr>
              <a:t>o</a:t>
            </a:r>
            <a:r>
              <a:rPr sz="1100" spc="-10" dirty="0">
                <a:latin typeface="Arial"/>
                <a:cs typeface="Arial"/>
                <a:hlinkClick r:id="rId6"/>
              </a:rPr>
              <a:t>m/</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spc="-5" dirty="0">
                <a:latin typeface="Arial"/>
                <a:cs typeface="Arial"/>
                <a:hlinkClick r:id="rId6"/>
              </a:rPr>
              <a:t>3</a:t>
            </a:r>
            <a:r>
              <a:rPr sz="1100" spc="-15" dirty="0">
                <a:latin typeface="Arial"/>
                <a:cs typeface="Arial"/>
                <a:hlinkClick r:id="rId6"/>
              </a:rPr>
              <a:t>.</a:t>
            </a:r>
            <a:r>
              <a:rPr sz="1100" spc="-5" dirty="0">
                <a:latin typeface="Arial"/>
                <a:cs typeface="Arial"/>
                <a:hlinkClick r:id="rId6"/>
              </a:rPr>
              <a:t>3.5</a:t>
            </a:r>
            <a:r>
              <a:rPr sz="1100" dirty="0">
                <a:latin typeface="Arial"/>
                <a:cs typeface="Arial"/>
                <a:hlinkClick r:id="rId6"/>
              </a:rPr>
              <a:t>/</a:t>
            </a:r>
            <a:r>
              <a:rPr sz="1100" spc="-10" dirty="0">
                <a:latin typeface="Arial"/>
                <a:cs typeface="Arial"/>
                <a:hlinkClick r:id="rId6"/>
              </a:rPr>
              <a:t>j</a:t>
            </a:r>
            <a:r>
              <a:rPr sz="1100" spc="-5" dirty="0">
                <a:latin typeface="Arial"/>
                <a:cs typeface="Arial"/>
                <a:hlinkClick r:id="rId6"/>
              </a:rPr>
              <a:t>s</a:t>
            </a:r>
            <a:r>
              <a:rPr sz="1100" spc="-10" dirty="0">
                <a:latin typeface="Arial"/>
                <a:cs typeface="Arial"/>
                <a:hlinkClick r:id="rId6"/>
              </a:rPr>
              <a:t>/</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mi</a:t>
            </a:r>
            <a:r>
              <a:rPr sz="1100" spc="-10" dirty="0">
                <a:latin typeface="Arial"/>
                <a:cs typeface="Arial"/>
                <a:hlinkClick r:id="rId6"/>
              </a:rPr>
              <a:t>n.</a:t>
            </a:r>
            <a:r>
              <a:rPr sz="1100" spc="5" dirty="0">
                <a:latin typeface="Arial"/>
                <a:cs typeface="Arial"/>
                <a:hlinkClick r:id="rId6"/>
              </a:rPr>
              <a:t>j</a:t>
            </a:r>
            <a:r>
              <a:rPr sz="1100" dirty="0">
                <a:latin typeface="Arial"/>
                <a:cs typeface="Arial"/>
                <a:hlinkClick r:id="rId6"/>
              </a:rPr>
              <a:t>s</a:t>
            </a:r>
            <a:r>
              <a:rPr sz="1100" spc="-10" dirty="0">
                <a:latin typeface="Arial"/>
                <a:cs typeface="Arial"/>
                <a:hlinkClick r:id="rId6"/>
              </a:rPr>
              <a:t>"</a:t>
            </a:r>
            <a:r>
              <a:rPr sz="1100" spc="-10" dirty="0">
                <a:latin typeface="Arial"/>
                <a:cs typeface="Arial"/>
              </a:rPr>
              <a:t>&gt;</a:t>
            </a:r>
            <a:r>
              <a:rPr sz="1100" dirty="0">
                <a:latin typeface="Arial"/>
                <a:cs typeface="Arial"/>
              </a:rPr>
              <a:t>&lt;</a:t>
            </a:r>
            <a:r>
              <a:rPr sz="1100" spc="-10" dirty="0">
                <a:latin typeface="Arial"/>
                <a:cs typeface="Arial"/>
              </a:rPr>
              <a:t>/</a:t>
            </a:r>
            <a:r>
              <a:rPr sz="1100" spc="-15" dirty="0">
                <a:latin typeface="Arial"/>
                <a:cs typeface="Arial"/>
              </a:rPr>
              <a:t>s</a:t>
            </a:r>
            <a:r>
              <a:rPr sz="1100" dirty="0">
                <a:latin typeface="Arial"/>
                <a:cs typeface="Arial"/>
              </a:rPr>
              <a:t>c</a:t>
            </a:r>
            <a:r>
              <a:rPr sz="1100" spc="-10" dirty="0">
                <a:latin typeface="Arial"/>
                <a:cs typeface="Arial"/>
              </a:rPr>
              <a:t>ri</a:t>
            </a:r>
            <a:r>
              <a:rPr sz="1100" spc="-5" dirty="0">
                <a:latin typeface="Arial"/>
                <a:cs typeface="Arial"/>
              </a:rPr>
              <a:t>pt&gt;</a:t>
            </a:r>
            <a:endParaRPr sz="1100" dirty="0">
              <a:latin typeface="Arial"/>
              <a:cs typeface="Arial"/>
            </a:endParaRPr>
          </a:p>
          <a:p>
            <a:pPr marL="304800" indent="-292100">
              <a:lnSpc>
                <a:spcPts val="106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head</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&lt;bod</a:t>
            </a:r>
            <a:r>
              <a:rPr sz="1100" spc="-15" dirty="0">
                <a:latin typeface="Arial"/>
                <a:cs typeface="Arial"/>
              </a:rPr>
              <a:t>y</a:t>
            </a:r>
            <a:r>
              <a:rPr sz="1100" dirty="0">
                <a:latin typeface="Arial"/>
                <a:cs typeface="Arial"/>
              </a:rPr>
              <a:t>&gt;</a:t>
            </a:r>
          </a:p>
          <a:p>
            <a:pPr marL="166370">
              <a:lnSpc>
                <a:spcPts val="1055"/>
              </a:lnSpc>
            </a:pPr>
            <a:r>
              <a:rPr sz="1100" dirty="0">
                <a:latin typeface="Arial"/>
                <a:cs typeface="Arial"/>
              </a:rPr>
              <a:t>&lt;</a:t>
            </a:r>
            <a:r>
              <a:rPr sz="1100" spc="-5" dirty="0">
                <a:latin typeface="Arial"/>
                <a:cs typeface="Arial"/>
              </a:rPr>
              <a:t>d</a:t>
            </a:r>
            <a:r>
              <a:rPr sz="1100" spc="-10" dirty="0">
                <a:latin typeface="Arial"/>
                <a:cs typeface="Arial"/>
              </a:rPr>
              <a:t>i</a:t>
            </a:r>
            <a:r>
              <a:rPr sz="1100" dirty="0">
                <a:latin typeface="Arial"/>
                <a:cs typeface="Arial"/>
              </a:rPr>
              <a:t>v</a:t>
            </a:r>
            <a:r>
              <a:rPr sz="1100" spc="10"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a</a:t>
            </a:r>
            <a:r>
              <a:rPr sz="1100" spc="-10" dirty="0">
                <a:latin typeface="Arial"/>
                <a:cs typeface="Arial"/>
              </a:rPr>
              <a:t>i</a:t>
            </a:r>
            <a:r>
              <a:rPr sz="1100" spc="-5" dirty="0">
                <a:latin typeface="Arial"/>
                <a:cs typeface="Arial"/>
              </a:rPr>
              <a:t>ne</a:t>
            </a:r>
            <a:r>
              <a:rPr sz="1100" dirty="0">
                <a:latin typeface="Arial"/>
                <a:cs typeface="Arial"/>
              </a:rPr>
              <a:t>r"&gt;</a:t>
            </a:r>
          </a:p>
          <a:p>
            <a:pPr marL="382905" indent="-370205">
              <a:lnSpc>
                <a:spcPts val="1055"/>
              </a:lnSpc>
              <a:buClr>
                <a:srgbClr val="71A276"/>
              </a:buClr>
              <a:buSzPct val="68181"/>
              <a:buFont typeface="Wingdings 2"/>
              <a:buChar char=""/>
              <a:tabLst>
                <a:tab pos="383540" algn="l"/>
              </a:tabLst>
            </a:pPr>
            <a:r>
              <a:rPr sz="1100" dirty="0">
                <a:latin typeface="Arial"/>
                <a:cs typeface="Arial"/>
              </a:rPr>
              <a:t>&lt;h2&gt;B</a:t>
            </a:r>
            <a:r>
              <a:rPr sz="1100" spc="-5" dirty="0">
                <a:latin typeface="Arial"/>
                <a:cs typeface="Arial"/>
              </a:rPr>
              <a:t>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5" dirty="0">
                <a:latin typeface="Times New Roman"/>
                <a:cs typeface="Times New Roman"/>
              </a:rPr>
              <a:t> </a:t>
            </a:r>
            <a:r>
              <a:rPr sz="1100" spc="5"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e&lt;</a:t>
            </a:r>
            <a:r>
              <a:rPr sz="1100" spc="5" dirty="0">
                <a:latin typeface="Arial"/>
                <a:cs typeface="Arial"/>
              </a:rPr>
              <a:t>/</a:t>
            </a:r>
            <a:r>
              <a:rPr sz="1100" spc="-5" dirty="0">
                <a:latin typeface="Arial"/>
                <a:cs typeface="Arial"/>
              </a:rPr>
              <a:t>h2</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&lt;p&gt;</a:t>
            </a:r>
            <a:r>
              <a:rPr sz="1100" spc="5" dirty="0">
                <a:latin typeface="Arial"/>
                <a:cs typeface="Arial"/>
              </a:rPr>
              <a:t>T</a:t>
            </a:r>
            <a:r>
              <a:rPr sz="1100" spc="-5" dirty="0">
                <a:latin typeface="Arial"/>
                <a:cs typeface="Arial"/>
              </a:rPr>
              <a:t>h</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Arial"/>
                <a:cs typeface="Arial"/>
              </a:rPr>
              <a:t>bo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0" dirty="0">
                <a:latin typeface="Times New Roman"/>
                <a:cs typeface="Times New Roman"/>
              </a:rPr>
              <a:t> </a:t>
            </a:r>
            <a:r>
              <a:rPr sz="1100" dirty="0">
                <a:latin typeface="Arial"/>
                <a:cs typeface="Arial"/>
              </a:rPr>
              <a:t>class</a:t>
            </a:r>
            <a:r>
              <a:rPr sz="1100" spc="35" dirty="0">
                <a:latin typeface="Times New Roman"/>
                <a:cs typeface="Times New Roman"/>
              </a:rPr>
              <a:t> </a:t>
            </a:r>
            <a:r>
              <a:rPr sz="1100" spc="-5" dirty="0">
                <a:latin typeface="Arial"/>
                <a:cs typeface="Arial"/>
              </a:rPr>
              <a:t>add</a:t>
            </a:r>
            <a:r>
              <a:rPr sz="1100" dirty="0">
                <a:latin typeface="Arial"/>
                <a:cs typeface="Arial"/>
              </a:rPr>
              <a:t>s</a:t>
            </a:r>
            <a:r>
              <a:rPr sz="1100" spc="25" dirty="0">
                <a:latin typeface="Times New Roman"/>
                <a:cs typeface="Times New Roman"/>
              </a:rPr>
              <a:t> </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rs</a:t>
            </a:r>
            <a:r>
              <a:rPr sz="1100" dirty="0">
                <a:latin typeface="Times New Roman"/>
                <a:cs typeface="Times New Roman"/>
              </a:rPr>
              <a:t> </a:t>
            </a:r>
            <a:r>
              <a:rPr sz="1100" dirty="0">
                <a:latin typeface="Arial"/>
                <a:cs typeface="Arial"/>
              </a:rPr>
              <a:t>to</a:t>
            </a:r>
            <a:r>
              <a:rPr sz="1100" spc="10" dirty="0">
                <a:latin typeface="Times New Roman"/>
                <a:cs typeface="Times New Roman"/>
              </a:rPr>
              <a:t> </a:t>
            </a:r>
            <a:r>
              <a:rPr sz="1100" dirty="0">
                <a:latin typeface="Arial"/>
                <a:cs typeface="Arial"/>
              </a:rPr>
              <a:t>a</a:t>
            </a:r>
            <a:r>
              <a:rPr sz="1100" spc="25" dirty="0">
                <a:latin typeface="Times New Roman"/>
                <a:cs typeface="Times New Roman"/>
              </a:rPr>
              <a:t> </a:t>
            </a:r>
            <a:r>
              <a:rPr sz="1100" dirty="0">
                <a:latin typeface="Arial"/>
                <a:cs typeface="Arial"/>
              </a:rPr>
              <a:t>t</a:t>
            </a:r>
            <a:r>
              <a:rPr sz="1100" spc="-5" dirty="0">
                <a:latin typeface="Arial"/>
                <a:cs typeface="Arial"/>
              </a:rPr>
              <a:t>able</a:t>
            </a:r>
            <a:r>
              <a:rPr sz="1100" dirty="0">
                <a:latin typeface="Arial"/>
                <a:cs typeface="Arial"/>
              </a:rPr>
              <a:t>:&lt;/</a:t>
            </a:r>
            <a:r>
              <a:rPr sz="1100" spc="-5" dirty="0">
                <a:latin typeface="Arial"/>
                <a:cs typeface="Arial"/>
              </a:rPr>
              <a:t>p&gt;</a:t>
            </a:r>
            <a:endParaRPr sz="1100" dirty="0">
              <a:latin typeface="Arial"/>
              <a:cs typeface="Arial"/>
            </a:endParaRP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a:t>
            </a:r>
            <a:r>
              <a:rPr sz="1100" spc="-5" dirty="0">
                <a:latin typeface="Arial"/>
                <a:cs typeface="Arial"/>
              </a:rPr>
              <a:t>e</a:t>
            </a:r>
            <a:r>
              <a:rPr sz="1100" dirty="0">
                <a:latin typeface="Arial"/>
                <a:cs typeface="Arial"/>
              </a:rPr>
              <a:t>d</a:t>
            </a:r>
            <a:r>
              <a:rPr sz="1100" spc="-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-r</a:t>
            </a:r>
            <a:r>
              <a:rPr sz="1100" spc="-5" dirty="0">
                <a:latin typeface="Arial"/>
                <a:cs typeface="Arial"/>
              </a:rPr>
              <a:t>espon</a:t>
            </a:r>
            <a:r>
              <a:rPr sz="1100" dirty="0">
                <a:latin typeface="Arial"/>
                <a:cs typeface="Arial"/>
              </a:rPr>
              <a:t>s</a:t>
            </a:r>
            <a:r>
              <a:rPr sz="1100" spc="-10" dirty="0">
                <a:latin typeface="Arial"/>
                <a:cs typeface="Arial"/>
              </a:rPr>
              <a:t>i</a:t>
            </a:r>
            <a:r>
              <a:rPr sz="1100" spc="-15" dirty="0">
                <a:latin typeface="Arial"/>
                <a:cs typeface="Arial"/>
              </a:rPr>
              <a:t>v</a:t>
            </a:r>
            <a:r>
              <a:rPr sz="1100" spc="-5" dirty="0">
                <a:latin typeface="Arial"/>
                <a:cs typeface="Arial"/>
              </a:rPr>
              <a:t>e"&gt;</a:t>
            </a:r>
            <a:endParaRPr sz="1100" dirty="0">
              <a:latin typeface="Arial"/>
              <a:cs typeface="Arial"/>
            </a:endParaRP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head</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dirty="0">
                <a:latin typeface="Arial"/>
                <a:cs typeface="Arial"/>
              </a:rPr>
              <a:t>F</a:t>
            </a:r>
            <a:r>
              <a:rPr sz="1100" spc="-10" dirty="0">
                <a:latin typeface="Arial"/>
                <a:cs typeface="Arial"/>
              </a:rPr>
              <a:t>i</a:t>
            </a:r>
            <a:r>
              <a:rPr sz="1100" dirty="0">
                <a:latin typeface="Arial"/>
                <a:cs typeface="Arial"/>
              </a:rPr>
              <a:t>rs</a:t>
            </a:r>
            <a:r>
              <a:rPr sz="1100" spc="-10" dirty="0">
                <a:latin typeface="Arial"/>
                <a:cs typeface="Arial"/>
              </a:rPr>
              <a:t>t</a:t>
            </a:r>
            <a:r>
              <a:rPr sz="1100" spc="-5" dirty="0">
                <a:latin typeface="Arial"/>
                <a:cs typeface="Arial"/>
              </a:rPr>
              <a:t>na</a:t>
            </a:r>
            <a:r>
              <a:rPr sz="1100" dirty="0">
                <a:latin typeface="Arial"/>
                <a:cs typeface="Arial"/>
              </a:rPr>
              <a:t>me</a:t>
            </a:r>
            <a:r>
              <a:rPr sz="1100" spc="-10" dirty="0">
                <a:latin typeface="Arial"/>
                <a:cs typeface="Arial"/>
              </a:rPr>
              <a:t>&lt;/t</a:t>
            </a:r>
            <a:r>
              <a:rPr sz="1100" spc="-5" dirty="0">
                <a:latin typeface="Arial"/>
                <a:cs typeface="Arial"/>
              </a:rPr>
              <a:t>h</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spc="-5" dirty="0">
                <a:latin typeface="Arial"/>
                <a:cs typeface="Arial"/>
              </a:rPr>
              <a:t>La</a:t>
            </a:r>
            <a:r>
              <a:rPr sz="1100" dirty="0">
                <a:latin typeface="Arial"/>
                <a:cs typeface="Arial"/>
              </a:rPr>
              <a:t>s</a:t>
            </a:r>
            <a:r>
              <a:rPr sz="1100" spc="-10" dirty="0">
                <a:latin typeface="Arial"/>
                <a:cs typeface="Arial"/>
              </a:rPr>
              <a:t>t</a:t>
            </a:r>
            <a:r>
              <a:rPr sz="1100" spc="-5" dirty="0">
                <a:latin typeface="Arial"/>
                <a:cs typeface="Arial"/>
              </a:rPr>
              <a:t>na</a:t>
            </a:r>
            <a:r>
              <a:rPr sz="1100" spc="-10" dirty="0">
                <a:latin typeface="Arial"/>
                <a:cs typeface="Arial"/>
              </a:rPr>
              <a:t>m</a:t>
            </a:r>
            <a:r>
              <a:rPr sz="1100" spc="-5" dirty="0">
                <a:latin typeface="Arial"/>
                <a:cs typeface="Arial"/>
              </a:rPr>
              <a:t>e</a:t>
            </a:r>
            <a:r>
              <a:rPr sz="1100" spc="-10" dirty="0">
                <a:latin typeface="Arial"/>
                <a:cs typeface="Arial"/>
              </a:rPr>
              <a:t>&lt;/t</a:t>
            </a:r>
            <a:r>
              <a:rPr sz="1100" spc="-5" dirty="0">
                <a:latin typeface="Arial"/>
                <a:cs typeface="Arial"/>
              </a:rPr>
              <a:t>h</a:t>
            </a:r>
            <a:r>
              <a:rPr sz="1100" dirty="0">
                <a:latin typeface="Arial"/>
                <a:cs typeface="Arial"/>
              </a:rPr>
              <a:t>&gt;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head</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bod</a:t>
            </a:r>
            <a:r>
              <a:rPr sz="1100" spc="-15" dirty="0">
                <a:latin typeface="Arial"/>
                <a:cs typeface="Arial"/>
              </a:rPr>
              <a:t>y</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dirty="0">
                <a:latin typeface="Arial"/>
                <a:cs typeface="Arial"/>
              </a:rPr>
              <a:t>Jo</a:t>
            </a:r>
            <a:r>
              <a:rPr sz="1100" spc="-5" dirty="0">
                <a:latin typeface="Arial"/>
                <a:cs typeface="Arial"/>
              </a:rPr>
              <a:t>hn</a:t>
            </a:r>
            <a:r>
              <a:rPr sz="1100" spc="-15" dirty="0">
                <a:latin typeface="Arial"/>
                <a:cs typeface="Arial"/>
              </a:rPr>
              <a:t>&lt;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10" dirty="0">
                <a:latin typeface="Arial"/>
                <a:cs typeface="Arial"/>
              </a:rPr>
              <a:t>D</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5" dirty="0">
                <a:latin typeface="Arial"/>
                <a:cs typeface="Arial"/>
              </a:rPr>
              <a:t>/</a:t>
            </a:r>
            <a:r>
              <a:rPr sz="1100" spc="-10" dirty="0">
                <a:latin typeface="Arial"/>
                <a:cs typeface="Arial"/>
              </a:rPr>
              <a:t>tr</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ar</a:t>
            </a:r>
            <a:r>
              <a:rPr sz="1100" spc="-10" dirty="0">
                <a:latin typeface="Arial"/>
                <a:cs typeface="Arial"/>
              </a:rPr>
              <a:t>y</a:t>
            </a: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&lt;/t</a:t>
            </a:r>
            <a:r>
              <a:rPr sz="1100" spc="-5" dirty="0">
                <a:latin typeface="Arial"/>
                <a:cs typeface="Arial"/>
              </a:rPr>
              <a:t>b</a:t>
            </a:r>
            <a:r>
              <a:rPr sz="1100" spc="-10" dirty="0">
                <a:latin typeface="Arial"/>
                <a:cs typeface="Arial"/>
              </a:rPr>
              <a:t>o</a:t>
            </a:r>
            <a:r>
              <a:rPr sz="1100" spc="-5" dirty="0">
                <a:latin typeface="Arial"/>
                <a:cs typeface="Arial"/>
              </a:rPr>
              <a:t>d</a:t>
            </a:r>
            <a:r>
              <a:rPr sz="1100" spc="-15" dirty="0">
                <a:latin typeface="Arial"/>
                <a:cs typeface="Arial"/>
              </a:rPr>
              <a:t>y</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e&gt;</a:t>
            </a:r>
            <a:endParaRPr sz="1100" dirty="0">
              <a:latin typeface="Arial"/>
              <a:cs typeface="Arial"/>
            </a:endParaRPr>
          </a:p>
          <a:p>
            <a:pPr marL="304800" indent="-292100">
              <a:lnSpc>
                <a:spcPts val="1055"/>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d</a:t>
            </a:r>
            <a:r>
              <a:rPr sz="1100" spc="-10" dirty="0">
                <a:latin typeface="Arial"/>
                <a:cs typeface="Arial"/>
              </a:rPr>
              <a:t>i</a:t>
            </a:r>
            <a:r>
              <a:rPr sz="1100" spc="-15" dirty="0">
                <a:latin typeface="Arial"/>
                <a:cs typeface="Arial"/>
              </a:rPr>
              <a:t>v</a:t>
            </a:r>
            <a:r>
              <a:rPr sz="1100" dirty="0">
                <a:latin typeface="Arial"/>
                <a:cs typeface="Arial"/>
              </a:rPr>
              <a:t>&gt;</a:t>
            </a:r>
          </a:p>
          <a:p>
            <a:pPr marR="5831205" algn="ctr">
              <a:lnSpc>
                <a:spcPts val="1055"/>
              </a:lnSpc>
            </a:pPr>
            <a:r>
              <a:rPr sz="1100" dirty="0">
                <a:latin typeface="Arial"/>
                <a:cs typeface="Arial"/>
              </a:rPr>
              <a:t>&lt;</a:t>
            </a:r>
            <a:r>
              <a:rPr sz="1100" spc="5" dirty="0">
                <a:latin typeface="Arial"/>
                <a:cs typeface="Arial"/>
              </a:rPr>
              <a:t>/</a:t>
            </a:r>
            <a:r>
              <a:rPr sz="1100" spc="-5" dirty="0">
                <a:latin typeface="Arial"/>
                <a:cs typeface="Arial"/>
              </a:rPr>
              <a:t>bod</a:t>
            </a:r>
            <a:r>
              <a:rPr sz="1100" spc="-15" dirty="0">
                <a:latin typeface="Arial"/>
                <a:cs typeface="Arial"/>
              </a:rPr>
              <a:t>y</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htm</a:t>
            </a:r>
            <a:r>
              <a:rPr sz="1100" spc="-10" dirty="0">
                <a:latin typeface="Arial"/>
                <a:cs typeface="Arial"/>
              </a:rPr>
              <a:t>l</a:t>
            </a:r>
            <a:r>
              <a:rPr sz="1100" dirty="0">
                <a:latin typeface="Arial"/>
                <a:cs typeface="Arial"/>
              </a:rPr>
              <a:t>&gt;</a:t>
            </a:r>
          </a:p>
        </p:txBody>
      </p:sp>
      <p:sp>
        <p:nvSpPr>
          <p:cNvPr id="7" name="object 7"/>
          <p:cNvSpPr/>
          <p:nvPr/>
        </p:nvSpPr>
        <p:spPr>
          <a:xfrm>
            <a:off x="2843783" y="4076700"/>
            <a:ext cx="5615940" cy="1872996"/>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7004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5695" y="787908"/>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4062729" cy="432434"/>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solidFill>
                  <a:srgbClr val="FFFFFF"/>
                </a:solidFill>
                <a:latin typeface="Arial"/>
                <a:cs typeface="Arial"/>
              </a:rPr>
              <a:t>Conte</a:t>
            </a:r>
            <a:r>
              <a:rPr sz="3200" b="1" spc="-10" dirty="0">
                <a:solidFill>
                  <a:srgbClr val="FFFFFF"/>
                </a:solidFill>
                <a:latin typeface="Arial"/>
                <a:cs typeface="Arial"/>
              </a:rPr>
              <a:t>x</a:t>
            </a:r>
            <a:r>
              <a:rPr sz="3200" b="1" dirty="0">
                <a:solidFill>
                  <a:srgbClr val="FFFFFF"/>
                </a:solidFill>
                <a:latin typeface="Arial"/>
                <a:cs typeface="Arial"/>
              </a:rPr>
              <a:t>tual</a:t>
            </a:r>
            <a:r>
              <a:rPr sz="3200" b="1" spc="45" dirty="0">
                <a:solidFill>
                  <a:srgbClr val="FFFFFF"/>
                </a:solidFill>
                <a:latin typeface="Times New Roman"/>
                <a:cs typeface="Times New Roman"/>
              </a:rPr>
              <a:t> </a:t>
            </a:r>
            <a:r>
              <a:rPr sz="3200" b="1" spc="-5" dirty="0">
                <a:solidFill>
                  <a:srgbClr val="FFFFFF"/>
                </a:solidFill>
                <a:latin typeface="Arial"/>
                <a:cs typeface="Arial"/>
              </a:rPr>
              <a:t>Cla</a:t>
            </a:r>
            <a:r>
              <a:rPr sz="3200" b="1" spc="-10" dirty="0">
                <a:solidFill>
                  <a:srgbClr val="FFFFFF"/>
                </a:solidFill>
                <a:latin typeface="Arial"/>
                <a:cs typeface="Arial"/>
              </a:rPr>
              <a:t>s</a:t>
            </a:r>
            <a:r>
              <a:rPr sz="3200" b="1" spc="-5" dirty="0">
                <a:solidFill>
                  <a:srgbClr val="FFFFFF"/>
                </a:solidFill>
                <a:latin typeface="Arial"/>
                <a:cs typeface="Arial"/>
              </a:rPr>
              <a:t>s</a:t>
            </a:r>
            <a:r>
              <a:rPr sz="3200" b="1" spc="-15" dirty="0">
                <a:solidFill>
                  <a:srgbClr val="FFFFFF"/>
                </a:solidFill>
                <a:latin typeface="Arial"/>
                <a:cs typeface="Arial"/>
              </a:rPr>
              <a:t>e</a:t>
            </a:r>
            <a:r>
              <a:rPr sz="3200" b="1" dirty="0">
                <a:solidFill>
                  <a:srgbClr val="FFFFFF"/>
                </a:solidFill>
                <a:latin typeface="Arial"/>
                <a:cs typeface="Arial"/>
              </a:rPr>
              <a:t>s</a:t>
            </a:r>
            <a:endParaRPr sz="3200">
              <a:latin typeface="Arial"/>
              <a:cs typeface="Arial"/>
            </a:endParaRPr>
          </a:p>
        </p:txBody>
      </p:sp>
      <p:sp>
        <p:nvSpPr>
          <p:cNvPr id="4" name="object 4"/>
          <p:cNvSpPr txBox="1"/>
          <p:nvPr/>
        </p:nvSpPr>
        <p:spPr>
          <a:xfrm>
            <a:off x="535940" y="2705381"/>
            <a:ext cx="8016875" cy="696595"/>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solidFill>
                  <a:srgbClr val="FFFFFF"/>
                </a:solidFill>
                <a:latin typeface="Arial"/>
                <a:cs typeface="Arial"/>
              </a:rPr>
              <a:t>C</a:t>
            </a:r>
            <a:r>
              <a:rPr sz="2400" spc="-10" dirty="0">
                <a:solidFill>
                  <a:srgbClr val="FFFFFF"/>
                </a:solidFill>
                <a:latin typeface="Arial"/>
                <a:cs typeface="Arial"/>
              </a:rPr>
              <a:t>o</a:t>
            </a:r>
            <a:r>
              <a:rPr sz="2400" spc="-5" dirty="0">
                <a:solidFill>
                  <a:srgbClr val="FFFFFF"/>
                </a:solidFill>
                <a:latin typeface="Arial"/>
                <a:cs typeface="Arial"/>
              </a:rPr>
              <a:t>nte</a:t>
            </a:r>
            <a:r>
              <a:rPr sz="2400" spc="-15" dirty="0">
                <a:solidFill>
                  <a:srgbClr val="FFFFFF"/>
                </a:solidFill>
                <a:latin typeface="Arial"/>
                <a:cs typeface="Arial"/>
              </a:rPr>
              <a:t>x</a:t>
            </a:r>
            <a:r>
              <a:rPr sz="2400" dirty="0">
                <a:solidFill>
                  <a:srgbClr val="FFFFFF"/>
                </a:solidFill>
                <a:latin typeface="Arial"/>
                <a:cs typeface="Arial"/>
              </a:rPr>
              <a:t>tual</a:t>
            </a:r>
            <a:r>
              <a:rPr sz="2400" spc="8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sses</a:t>
            </a:r>
            <a:r>
              <a:rPr sz="2400" spc="75" dirty="0">
                <a:solidFill>
                  <a:srgbClr val="FFFFFF"/>
                </a:solidFill>
                <a:latin typeface="Times New Roman"/>
                <a:cs typeface="Times New Roman"/>
              </a:rPr>
              <a:t> </a:t>
            </a:r>
            <a:r>
              <a:rPr sz="2400" dirty="0">
                <a:solidFill>
                  <a:srgbClr val="FFFFFF"/>
                </a:solidFill>
                <a:latin typeface="Arial"/>
                <a:cs typeface="Arial"/>
              </a:rPr>
              <a:t>can</a:t>
            </a:r>
            <a:r>
              <a:rPr sz="2400" spc="75" dirty="0">
                <a:solidFill>
                  <a:srgbClr val="FFFFFF"/>
                </a:solidFill>
                <a:latin typeface="Times New Roman"/>
                <a:cs typeface="Times New Roman"/>
              </a:rPr>
              <a:t> </a:t>
            </a:r>
            <a:r>
              <a:rPr sz="2400" spc="-5" dirty="0">
                <a:solidFill>
                  <a:srgbClr val="FFFFFF"/>
                </a:solidFill>
                <a:latin typeface="Arial"/>
                <a:cs typeface="Arial"/>
              </a:rPr>
              <a:t>b</a:t>
            </a:r>
            <a:r>
              <a:rPr sz="2400" dirty="0">
                <a:solidFill>
                  <a:srgbClr val="FFFFFF"/>
                </a:solidFill>
                <a:latin typeface="Arial"/>
                <a:cs typeface="Arial"/>
              </a:rPr>
              <a:t>e</a:t>
            </a:r>
            <a:r>
              <a:rPr sz="2400" spc="65" dirty="0">
                <a:solidFill>
                  <a:srgbClr val="FFFFFF"/>
                </a:solidFill>
                <a:latin typeface="Times New Roman"/>
                <a:cs typeface="Times New Roman"/>
              </a:rPr>
              <a:t> </a:t>
            </a:r>
            <a:r>
              <a:rPr sz="2400" spc="-5" dirty="0">
                <a:solidFill>
                  <a:srgbClr val="FFFFFF"/>
                </a:solidFill>
                <a:latin typeface="Arial"/>
                <a:cs typeface="Arial"/>
              </a:rPr>
              <a:t>use</a:t>
            </a:r>
            <a:r>
              <a:rPr sz="2400" dirty="0">
                <a:solidFill>
                  <a:srgbClr val="FFFFFF"/>
                </a:solidFill>
                <a:latin typeface="Arial"/>
                <a:cs typeface="Arial"/>
              </a:rPr>
              <a:t>d</a:t>
            </a:r>
            <a:r>
              <a:rPr sz="2400" spc="60" dirty="0">
                <a:solidFill>
                  <a:srgbClr val="FFFFFF"/>
                </a:solidFill>
                <a:latin typeface="Times New Roman"/>
                <a:cs typeface="Times New Roman"/>
              </a:rPr>
              <a:t> </a:t>
            </a:r>
            <a:r>
              <a:rPr sz="2400" spc="-5" dirty="0">
                <a:solidFill>
                  <a:srgbClr val="FFFFFF"/>
                </a:solidFill>
                <a:latin typeface="Arial"/>
                <a:cs typeface="Arial"/>
              </a:rPr>
              <a:t>t</a:t>
            </a:r>
            <a:r>
              <a:rPr sz="2400" dirty="0">
                <a:solidFill>
                  <a:srgbClr val="FFFFFF"/>
                </a:solidFill>
                <a:latin typeface="Arial"/>
                <a:cs typeface="Arial"/>
              </a:rPr>
              <a:t>o</a:t>
            </a:r>
            <a:r>
              <a:rPr sz="2400" spc="55" dirty="0">
                <a:solidFill>
                  <a:srgbClr val="FFFFFF"/>
                </a:solidFill>
                <a:latin typeface="Times New Roman"/>
                <a:cs typeface="Times New Roman"/>
              </a:rPr>
              <a:t> </a:t>
            </a:r>
            <a:r>
              <a:rPr sz="2400" dirty="0">
                <a:solidFill>
                  <a:srgbClr val="FFFFFF"/>
                </a:solidFill>
                <a:latin typeface="Arial"/>
                <a:cs typeface="Arial"/>
              </a:rPr>
              <a:t>col</a:t>
            </a:r>
            <a:r>
              <a:rPr sz="2400" spc="-15" dirty="0">
                <a:solidFill>
                  <a:srgbClr val="FFFFFF"/>
                </a:solidFill>
                <a:latin typeface="Arial"/>
                <a:cs typeface="Arial"/>
              </a:rPr>
              <a:t>o</a:t>
            </a:r>
            <a:r>
              <a:rPr sz="2400" dirty="0">
                <a:solidFill>
                  <a:srgbClr val="FFFFFF"/>
                </a:solidFill>
                <a:latin typeface="Arial"/>
                <a:cs typeface="Arial"/>
              </a:rPr>
              <a:t>r</a:t>
            </a:r>
            <a:r>
              <a:rPr sz="2400" spc="85" dirty="0">
                <a:solidFill>
                  <a:srgbClr val="FFFFFF"/>
                </a:solidFill>
                <a:latin typeface="Times New Roman"/>
                <a:cs typeface="Times New Roman"/>
              </a:rPr>
              <a:t> </a:t>
            </a:r>
            <a:r>
              <a:rPr sz="2400" dirty="0">
                <a:solidFill>
                  <a:srgbClr val="FFFFFF"/>
                </a:solidFill>
                <a:latin typeface="Arial"/>
                <a:cs typeface="Arial"/>
              </a:rPr>
              <a:t>table</a:t>
            </a:r>
            <a:r>
              <a:rPr sz="2400" spc="60" dirty="0">
                <a:solidFill>
                  <a:srgbClr val="FFFFFF"/>
                </a:solidFill>
                <a:latin typeface="Times New Roman"/>
                <a:cs typeface="Times New Roman"/>
              </a:rPr>
              <a:t> </a:t>
            </a:r>
            <a:r>
              <a:rPr sz="2400" dirty="0">
                <a:solidFill>
                  <a:srgbClr val="FFFFFF"/>
                </a:solidFill>
                <a:latin typeface="Arial"/>
                <a:cs typeface="Arial"/>
              </a:rPr>
              <a:t>rows</a:t>
            </a:r>
            <a:r>
              <a:rPr sz="2400" spc="65" dirty="0">
                <a:solidFill>
                  <a:srgbClr val="FFFFFF"/>
                </a:solidFill>
                <a:latin typeface="Times New Roman"/>
                <a:cs typeface="Times New Roman"/>
              </a:rPr>
              <a:t> </a:t>
            </a:r>
            <a:r>
              <a:rPr sz="2400" spc="-10" dirty="0">
                <a:solidFill>
                  <a:srgbClr val="FFFFFF"/>
                </a:solidFill>
                <a:latin typeface="Arial"/>
                <a:cs typeface="Arial"/>
              </a:rPr>
              <a:t>(</a:t>
            </a:r>
            <a:r>
              <a:rPr sz="2400" spc="10" dirty="0">
                <a:solidFill>
                  <a:srgbClr val="FFFFFF"/>
                </a:solidFill>
                <a:latin typeface="Arial"/>
                <a:cs typeface="Arial"/>
              </a:rPr>
              <a:t>&lt;</a:t>
            </a:r>
            <a:r>
              <a:rPr sz="2400" spc="-5" dirty="0">
                <a:solidFill>
                  <a:srgbClr val="FFFFFF"/>
                </a:solidFill>
                <a:latin typeface="Arial"/>
                <a:cs typeface="Arial"/>
              </a:rPr>
              <a:t>t</a:t>
            </a:r>
            <a:r>
              <a:rPr sz="2400" spc="-10" dirty="0">
                <a:solidFill>
                  <a:srgbClr val="FFFFFF"/>
                </a:solidFill>
                <a:latin typeface="Arial"/>
                <a:cs typeface="Arial"/>
              </a:rPr>
              <a:t>r&gt;)</a:t>
            </a:r>
            <a:endParaRPr sz="2400">
              <a:latin typeface="Arial"/>
              <a:cs typeface="Arial"/>
            </a:endParaRPr>
          </a:p>
          <a:p>
            <a:pPr marL="305435">
              <a:lnSpc>
                <a:spcPct val="100000"/>
              </a:lnSpc>
            </a:pPr>
            <a:r>
              <a:rPr sz="2400" spc="-5" dirty="0">
                <a:solidFill>
                  <a:srgbClr val="FFFFFF"/>
                </a:solidFill>
                <a:latin typeface="Arial"/>
                <a:cs typeface="Arial"/>
              </a:rPr>
              <a:t>o</a:t>
            </a:r>
            <a:r>
              <a:rPr sz="2400" dirty="0">
                <a:solidFill>
                  <a:srgbClr val="FFFFFF"/>
                </a:solidFill>
                <a:latin typeface="Arial"/>
                <a:cs typeface="Arial"/>
              </a:rPr>
              <a:t>r</a:t>
            </a:r>
            <a:r>
              <a:rPr sz="2400" spc="60" dirty="0">
                <a:solidFill>
                  <a:srgbClr val="FFFFFF"/>
                </a:solidFill>
                <a:latin typeface="Times New Roman"/>
                <a:cs typeface="Times New Roman"/>
              </a:rPr>
              <a:t> </a:t>
            </a:r>
            <a:r>
              <a:rPr sz="2400" dirty="0">
                <a:solidFill>
                  <a:srgbClr val="FFFFFF"/>
                </a:solidFill>
                <a:latin typeface="Arial"/>
                <a:cs typeface="Arial"/>
              </a:rPr>
              <a:t>tab</a:t>
            </a:r>
            <a:r>
              <a:rPr sz="2400" spc="-15" dirty="0">
                <a:solidFill>
                  <a:srgbClr val="FFFFFF"/>
                </a:solidFill>
                <a:latin typeface="Arial"/>
                <a:cs typeface="Arial"/>
              </a:rPr>
              <a:t>l</a:t>
            </a:r>
            <a:r>
              <a:rPr sz="2400" dirty="0">
                <a:solidFill>
                  <a:srgbClr val="FFFFFF"/>
                </a:solidFill>
                <a:latin typeface="Arial"/>
                <a:cs typeface="Arial"/>
              </a:rPr>
              <a:t>e</a:t>
            </a:r>
            <a:r>
              <a:rPr sz="2400" spc="75" dirty="0">
                <a:solidFill>
                  <a:srgbClr val="FFFFFF"/>
                </a:solidFill>
                <a:latin typeface="Times New Roman"/>
                <a:cs typeface="Times New Roman"/>
              </a:rPr>
              <a:t> </a:t>
            </a:r>
            <a:r>
              <a:rPr sz="2400" dirty="0">
                <a:solidFill>
                  <a:srgbClr val="FFFFFF"/>
                </a:solidFill>
                <a:latin typeface="Arial"/>
                <a:cs typeface="Arial"/>
              </a:rPr>
              <a:t>ce</a:t>
            </a:r>
            <a:r>
              <a:rPr sz="2400" spc="-15" dirty="0">
                <a:solidFill>
                  <a:srgbClr val="FFFFFF"/>
                </a:solidFill>
                <a:latin typeface="Arial"/>
                <a:cs typeface="Arial"/>
              </a:rPr>
              <a:t>l</a:t>
            </a:r>
            <a:r>
              <a:rPr sz="2400" spc="-5" dirty="0">
                <a:solidFill>
                  <a:srgbClr val="FFFFFF"/>
                </a:solidFill>
                <a:latin typeface="Arial"/>
                <a:cs typeface="Arial"/>
              </a:rPr>
              <a:t>l</a:t>
            </a:r>
            <a:r>
              <a:rPr sz="2400" dirty="0">
                <a:solidFill>
                  <a:srgbClr val="FFFFFF"/>
                </a:solidFill>
                <a:latin typeface="Arial"/>
                <a:cs typeface="Arial"/>
              </a:rPr>
              <a:t>s</a:t>
            </a:r>
            <a:r>
              <a:rPr sz="2400" spc="75" dirty="0">
                <a:solidFill>
                  <a:srgbClr val="FFFFFF"/>
                </a:solidFill>
                <a:latin typeface="Times New Roman"/>
                <a:cs typeface="Times New Roman"/>
              </a:rPr>
              <a:t> </a:t>
            </a:r>
            <a:r>
              <a:rPr sz="2400" dirty="0">
                <a:solidFill>
                  <a:srgbClr val="FFFFFF"/>
                </a:solidFill>
                <a:latin typeface="Arial"/>
                <a:cs typeface="Arial"/>
              </a:rPr>
              <a:t>(&lt;</a:t>
            </a:r>
            <a:r>
              <a:rPr sz="2400" spc="5" dirty="0">
                <a:solidFill>
                  <a:srgbClr val="FFFFFF"/>
                </a:solidFill>
                <a:latin typeface="Arial"/>
                <a:cs typeface="Arial"/>
              </a:rPr>
              <a:t>td</a:t>
            </a:r>
            <a:r>
              <a:rPr sz="2400" dirty="0">
                <a:solidFill>
                  <a:srgbClr val="FFFFFF"/>
                </a:solidFill>
                <a:latin typeface="Arial"/>
                <a:cs typeface="Arial"/>
              </a:rPr>
              <a:t>&gt;):</a:t>
            </a:r>
            <a:endParaRPr sz="2400">
              <a:latin typeface="Arial"/>
              <a:cs typeface="Arial"/>
            </a:endParaRPr>
          </a:p>
        </p:txBody>
      </p:sp>
      <p:sp>
        <p:nvSpPr>
          <p:cNvPr id="5" name="object 5"/>
          <p:cNvSpPr/>
          <p:nvPr/>
        </p:nvSpPr>
        <p:spPr>
          <a:xfrm>
            <a:off x="755904" y="3645408"/>
            <a:ext cx="7964424" cy="199034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7709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573524"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6298" y="1640485"/>
            <a:ext cx="8283575" cy="2159635"/>
          </a:xfrm>
          <a:prstGeom prst="rect">
            <a:avLst/>
          </a:prstGeom>
        </p:spPr>
        <p:txBody>
          <a:bodyPr vert="horz" wrap="square" lIns="0" tIns="0" rIns="0" bIns="0" rtlCol="0">
            <a:spAutoFit/>
          </a:bodyPr>
          <a:lstStyle/>
          <a:p>
            <a:pPr marL="304800" marR="1830705" indent="-292100">
              <a:lnSpc>
                <a:spcPct val="100000"/>
              </a:lnSpc>
              <a:buClr>
                <a:srgbClr val="71A276"/>
              </a:buClr>
              <a:buSzPct val="68750"/>
              <a:buFont typeface="Wingdings 2"/>
              <a:buChar char=""/>
              <a:tabLst>
                <a:tab pos="305435" algn="l"/>
              </a:tabLst>
            </a:pPr>
            <a:r>
              <a:rPr sz="2400" spc="-5" dirty="0">
                <a:solidFill>
                  <a:srgbClr val="FFFFFF"/>
                </a:solidFill>
                <a:latin typeface="Arial"/>
                <a:cs typeface="Arial"/>
              </a:rPr>
              <a:t>Crea</a:t>
            </a:r>
            <a:r>
              <a:rPr sz="2400" spc="10" dirty="0">
                <a:solidFill>
                  <a:srgbClr val="FFFFFF"/>
                </a:solidFill>
                <a:latin typeface="Arial"/>
                <a:cs typeface="Arial"/>
              </a:rPr>
              <a:t>t</a:t>
            </a:r>
            <a:r>
              <a:rPr sz="2400" dirty="0">
                <a:solidFill>
                  <a:srgbClr val="FFFFFF"/>
                </a:solidFill>
                <a:latin typeface="Arial"/>
                <a:cs typeface="Arial"/>
              </a:rPr>
              <a:t>e</a:t>
            </a:r>
            <a:r>
              <a:rPr sz="2400" spc="70" dirty="0">
                <a:solidFill>
                  <a:srgbClr val="FFFFFF"/>
                </a:solidFill>
                <a:latin typeface="Times New Roman"/>
                <a:cs typeface="Times New Roman"/>
              </a:rPr>
              <a:t> </a:t>
            </a:r>
            <a:r>
              <a:rPr sz="2400" dirty="0">
                <a:solidFill>
                  <a:srgbClr val="FFFFFF"/>
                </a:solidFill>
                <a:latin typeface="Arial"/>
                <a:cs typeface="Arial"/>
              </a:rPr>
              <a:t>re</a:t>
            </a:r>
            <a:r>
              <a:rPr sz="2400" spc="5" dirty="0">
                <a:solidFill>
                  <a:srgbClr val="FFFFFF"/>
                </a:solidFill>
                <a:latin typeface="Arial"/>
                <a:cs typeface="Arial"/>
              </a:rPr>
              <a:t>s</a:t>
            </a:r>
            <a:r>
              <a:rPr sz="2400" spc="-5" dirty="0">
                <a:solidFill>
                  <a:srgbClr val="FFFFFF"/>
                </a:solidFill>
                <a:latin typeface="Arial"/>
                <a:cs typeface="Arial"/>
              </a:rPr>
              <a:t>ponsiv</a:t>
            </a:r>
            <a:r>
              <a:rPr sz="2400" dirty="0">
                <a:solidFill>
                  <a:srgbClr val="FFFFFF"/>
                </a:solidFill>
                <a:latin typeface="Arial"/>
                <a:cs typeface="Arial"/>
              </a:rPr>
              <a:t>e</a:t>
            </a:r>
            <a:r>
              <a:rPr sz="2400" spc="100" dirty="0">
                <a:solidFill>
                  <a:srgbClr val="FFFFFF"/>
                </a:solidFill>
                <a:latin typeface="Times New Roman"/>
                <a:cs typeface="Times New Roman"/>
              </a:rPr>
              <a:t> </a:t>
            </a:r>
            <a:r>
              <a:rPr sz="2400" spc="-5" dirty="0">
                <a:solidFill>
                  <a:srgbClr val="FFFFFF"/>
                </a:solidFill>
                <a:latin typeface="Arial"/>
                <a:cs typeface="Arial"/>
              </a:rPr>
              <a:t>image</a:t>
            </a:r>
            <a:r>
              <a:rPr sz="2400" dirty="0">
                <a:solidFill>
                  <a:srgbClr val="FFFFFF"/>
                </a:solidFill>
                <a:latin typeface="Arial"/>
                <a:cs typeface="Arial"/>
              </a:rPr>
              <a:t>s</a:t>
            </a:r>
            <a:r>
              <a:rPr sz="2400" spc="85" dirty="0">
                <a:solidFill>
                  <a:srgbClr val="FFFFFF"/>
                </a:solidFill>
                <a:latin typeface="Times New Roman"/>
                <a:cs typeface="Times New Roman"/>
              </a:rPr>
              <a:t> </a:t>
            </a:r>
            <a:r>
              <a:rPr sz="2400" spc="-5" dirty="0">
                <a:solidFill>
                  <a:srgbClr val="FFFFFF"/>
                </a:solidFill>
                <a:latin typeface="Arial"/>
                <a:cs typeface="Arial"/>
              </a:rPr>
              <a:t>b</a:t>
            </a:r>
            <a:r>
              <a:rPr sz="2400" dirty="0">
                <a:solidFill>
                  <a:srgbClr val="FFFFFF"/>
                </a:solidFill>
                <a:latin typeface="Arial"/>
                <a:cs typeface="Arial"/>
              </a:rPr>
              <a:t>y</a:t>
            </a:r>
            <a:r>
              <a:rPr sz="2400" spc="70" dirty="0">
                <a:solidFill>
                  <a:srgbClr val="FFFFFF"/>
                </a:solidFill>
                <a:latin typeface="Times New Roman"/>
                <a:cs typeface="Times New Roman"/>
              </a:rPr>
              <a:t> </a:t>
            </a:r>
            <a:r>
              <a:rPr sz="2400" spc="-5" dirty="0">
                <a:solidFill>
                  <a:srgbClr val="FFFFFF"/>
                </a:solidFill>
                <a:latin typeface="Arial"/>
                <a:cs typeface="Arial"/>
              </a:rPr>
              <a:t>addin</a:t>
            </a:r>
            <a:r>
              <a:rPr sz="2400" dirty="0">
                <a:solidFill>
                  <a:srgbClr val="FFFFFF"/>
                </a:solidFill>
                <a:latin typeface="Arial"/>
                <a:cs typeface="Arial"/>
              </a:rPr>
              <a:t>g</a:t>
            </a:r>
            <a:r>
              <a:rPr sz="2400" spc="95" dirty="0">
                <a:solidFill>
                  <a:srgbClr val="FFFFFF"/>
                </a:solidFill>
                <a:latin typeface="Times New Roman"/>
                <a:cs typeface="Times New Roman"/>
              </a:rPr>
              <a:t> </a:t>
            </a:r>
            <a:r>
              <a:rPr sz="2400" spc="-5" dirty="0">
                <a:solidFill>
                  <a:srgbClr val="FFFFFF"/>
                </a:solidFill>
                <a:latin typeface="Arial"/>
                <a:cs typeface="Arial"/>
              </a:rPr>
              <a:t>a</a:t>
            </a:r>
            <a:r>
              <a:rPr sz="2400" dirty="0">
                <a:solidFill>
                  <a:srgbClr val="FFFFFF"/>
                </a:solidFill>
                <a:latin typeface="Arial"/>
                <a:cs typeface="Arial"/>
              </a:rPr>
              <a:t>n</a:t>
            </a:r>
            <a:r>
              <a:rPr sz="2400" spc="10" dirty="0">
                <a:solidFill>
                  <a:srgbClr val="FFFFFF"/>
                </a:solidFill>
                <a:latin typeface="Times New Roman"/>
                <a:cs typeface="Times New Roman"/>
              </a:rPr>
              <a:t> </a:t>
            </a:r>
            <a:r>
              <a:rPr sz="2400" dirty="0">
                <a:solidFill>
                  <a:srgbClr val="FFFFFF"/>
                </a:solidFill>
                <a:latin typeface="Arial"/>
                <a:cs typeface="Arial"/>
              </a:rPr>
              <a:t>.img-</a:t>
            </a:r>
            <a:r>
              <a:rPr sz="2400" dirty="0">
                <a:solidFill>
                  <a:srgbClr val="FFFFFF"/>
                </a:solidFill>
                <a:latin typeface="Times New Roman"/>
                <a:cs typeface="Times New Roman"/>
              </a:rPr>
              <a:t> </a:t>
            </a:r>
            <a:r>
              <a:rPr sz="2400" dirty="0">
                <a:solidFill>
                  <a:srgbClr val="FFFFFF"/>
                </a:solidFill>
                <a:latin typeface="Arial"/>
                <a:cs typeface="Arial"/>
              </a:rPr>
              <a:t>re</a:t>
            </a:r>
            <a:r>
              <a:rPr sz="2400" spc="5" dirty="0">
                <a:solidFill>
                  <a:srgbClr val="FFFFFF"/>
                </a:solidFill>
                <a:latin typeface="Arial"/>
                <a:cs typeface="Arial"/>
              </a:rPr>
              <a:t>s</a:t>
            </a:r>
            <a:r>
              <a:rPr sz="2400" spc="-5" dirty="0">
                <a:solidFill>
                  <a:srgbClr val="FFFFFF"/>
                </a:solidFill>
                <a:latin typeface="Arial"/>
                <a:cs typeface="Arial"/>
              </a:rPr>
              <a:t>ponsiv</a:t>
            </a:r>
            <a:r>
              <a:rPr sz="2400" dirty="0">
                <a:solidFill>
                  <a:srgbClr val="FFFFFF"/>
                </a:solidFill>
                <a:latin typeface="Arial"/>
                <a:cs typeface="Arial"/>
              </a:rPr>
              <a:t>e</a:t>
            </a:r>
            <a:r>
              <a:rPr sz="2400" spc="7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spc="-5" dirty="0">
                <a:solidFill>
                  <a:srgbClr val="FFFFFF"/>
                </a:solidFill>
                <a:latin typeface="Arial"/>
                <a:cs typeface="Arial"/>
              </a:rPr>
              <a:t>t</a:t>
            </a:r>
            <a:r>
              <a:rPr sz="2400" dirty="0">
                <a:solidFill>
                  <a:srgbClr val="FFFFFF"/>
                </a:solidFill>
                <a:latin typeface="Arial"/>
                <a:cs typeface="Arial"/>
              </a:rPr>
              <a:t>o</a:t>
            </a:r>
            <a:r>
              <a:rPr sz="2400" spc="55" dirty="0">
                <a:solidFill>
                  <a:srgbClr val="FFFFFF"/>
                </a:solidFill>
                <a:latin typeface="Times New Roman"/>
                <a:cs typeface="Times New Roman"/>
              </a:rPr>
              <a:t> </a:t>
            </a:r>
            <a:r>
              <a:rPr sz="2400" dirty="0">
                <a:solidFill>
                  <a:srgbClr val="FFFFFF"/>
                </a:solidFill>
                <a:latin typeface="Arial"/>
                <a:cs typeface="Arial"/>
              </a:rPr>
              <a:t>the</a:t>
            </a:r>
            <a:r>
              <a:rPr sz="2400" spc="75" dirty="0">
                <a:solidFill>
                  <a:srgbClr val="FFFFFF"/>
                </a:solidFill>
                <a:latin typeface="Times New Roman"/>
                <a:cs typeface="Times New Roman"/>
              </a:rPr>
              <a:t> </a:t>
            </a:r>
            <a:r>
              <a:rPr sz="2400" dirty="0">
                <a:solidFill>
                  <a:srgbClr val="FFFFFF"/>
                </a:solidFill>
                <a:latin typeface="Arial"/>
                <a:cs typeface="Arial"/>
              </a:rPr>
              <a:t>&lt;img&gt;</a:t>
            </a:r>
            <a:r>
              <a:rPr sz="2400" spc="60" dirty="0">
                <a:solidFill>
                  <a:srgbClr val="FFFFFF"/>
                </a:solidFill>
                <a:latin typeface="Times New Roman"/>
                <a:cs typeface="Times New Roman"/>
              </a:rPr>
              <a:t> </a:t>
            </a:r>
            <a:r>
              <a:rPr sz="2400" spc="-10" dirty="0">
                <a:solidFill>
                  <a:srgbClr val="FFFFFF"/>
                </a:solidFill>
                <a:latin typeface="Arial"/>
                <a:cs typeface="Arial"/>
              </a:rPr>
              <a:t>tag.</a:t>
            </a:r>
            <a:endParaRPr sz="2400">
              <a:latin typeface="Arial"/>
              <a:cs typeface="Arial"/>
            </a:endParaRPr>
          </a:p>
          <a:p>
            <a:pPr>
              <a:lnSpc>
                <a:spcPct val="100000"/>
              </a:lnSpc>
              <a:spcBef>
                <a:spcPts val="7"/>
              </a:spcBef>
              <a:buClr>
                <a:srgbClr val="71A276"/>
              </a:buClr>
              <a:buFont typeface="Wingdings 2"/>
              <a:buChar char=""/>
            </a:pPr>
            <a:endParaRPr sz="2500">
              <a:latin typeface="Times New Roman"/>
              <a:cs typeface="Times New Roman"/>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.img-rounded</a:t>
            </a:r>
            <a:r>
              <a:rPr sz="2400" spc="70"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80" dirty="0">
                <a:solidFill>
                  <a:srgbClr val="FFFFFF"/>
                </a:solidFill>
                <a:latin typeface="Times New Roman"/>
                <a:cs typeface="Times New Roman"/>
              </a:rPr>
              <a:t> </a:t>
            </a:r>
            <a:r>
              <a:rPr sz="2400" spc="-5" dirty="0">
                <a:solidFill>
                  <a:srgbClr val="FFFFFF"/>
                </a:solidFill>
                <a:latin typeface="Arial"/>
                <a:cs typeface="Arial"/>
              </a:rPr>
              <a:t>ad</a:t>
            </a:r>
            <a:r>
              <a:rPr sz="2400" spc="-10" dirty="0">
                <a:solidFill>
                  <a:srgbClr val="FFFFFF"/>
                </a:solidFill>
                <a:latin typeface="Arial"/>
                <a:cs typeface="Arial"/>
              </a:rPr>
              <a:t>d</a:t>
            </a:r>
            <a:r>
              <a:rPr sz="2400" dirty="0">
                <a:solidFill>
                  <a:srgbClr val="FFFFFF"/>
                </a:solidFill>
                <a:latin typeface="Arial"/>
                <a:cs typeface="Arial"/>
              </a:rPr>
              <a:t>s</a:t>
            </a:r>
            <a:r>
              <a:rPr sz="2400" spc="65" dirty="0">
                <a:solidFill>
                  <a:srgbClr val="FFFFFF"/>
                </a:solidFill>
                <a:latin typeface="Times New Roman"/>
                <a:cs typeface="Times New Roman"/>
              </a:rPr>
              <a:t> </a:t>
            </a:r>
            <a:r>
              <a:rPr sz="2400" spc="5" dirty="0">
                <a:solidFill>
                  <a:srgbClr val="FFFFFF"/>
                </a:solidFill>
                <a:latin typeface="Arial"/>
                <a:cs typeface="Arial"/>
              </a:rPr>
              <a:t>r</a:t>
            </a:r>
            <a:r>
              <a:rPr sz="2400" spc="-5" dirty="0">
                <a:solidFill>
                  <a:srgbClr val="FFFFFF"/>
                </a:solidFill>
                <a:latin typeface="Arial"/>
                <a:cs typeface="Arial"/>
              </a:rPr>
              <a:t>ou</a:t>
            </a:r>
            <a:r>
              <a:rPr sz="2400" spc="-10" dirty="0">
                <a:solidFill>
                  <a:srgbClr val="FFFFFF"/>
                </a:solidFill>
                <a:latin typeface="Arial"/>
                <a:cs typeface="Arial"/>
              </a:rPr>
              <a:t>n</a:t>
            </a:r>
            <a:r>
              <a:rPr sz="2400" spc="-5" dirty="0">
                <a:solidFill>
                  <a:srgbClr val="FFFFFF"/>
                </a:solidFill>
                <a:latin typeface="Arial"/>
                <a:cs typeface="Arial"/>
              </a:rPr>
              <a:t>de</a:t>
            </a:r>
            <a:r>
              <a:rPr sz="2400" dirty="0">
                <a:solidFill>
                  <a:srgbClr val="FFFFFF"/>
                </a:solidFill>
                <a:latin typeface="Arial"/>
                <a:cs typeface="Arial"/>
              </a:rPr>
              <a:t>d</a:t>
            </a:r>
            <a:r>
              <a:rPr sz="2400" spc="85" dirty="0">
                <a:solidFill>
                  <a:srgbClr val="FFFFFF"/>
                </a:solidFill>
                <a:latin typeface="Times New Roman"/>
                <a:cs typeface="Times New Roman"/>
              </a:rPr>
              <a:t> </a:t>
            </a:r>
            <a:r>
              <a:rPr sz="2400" dirty="0">
                <a:solidFill>
                  <a:srgbClr val="FFFFFF"/>
                </a:solidFill>
                <a:latin typeface="Arial"/>
                <a:cs typeface="Arial"/>
              </a:rPr>
              <a:t>corners</a:t>
            </a:r>
            <a:r>
              <a:rPr sz="2400" spc="70" dirty="0">
                <a:solidFill>
                  <a:srgbClr val="FFFFFF"/>
                </a:solidFill>
                <a:latin typeface="Times New Roman"/>
                <a:cs typeface="Times New Roman"/>
              </a:rPr>
              <a:t> </a:t>
            </a:r>
            <a:r>
              <a:rPr sz="2400" spc="-10" dirty="0">
                <a:solidFill>
                  <a:srgbClr val="FFFFFF"/>
                </a:solidFill>
                <a:latin typeface="Arial"/>
                <a:cs typeface="Arial"/>
              </a:rPr>
              <a:t>to</a:t>
            </a:r>
            <a:r>
              <a:rPr sz="2400" spc="65" dirty="0">
                <a:solidFill>
                  <a:srgbClr val="FFFFFF"/>
                </a:solidFill>
                <a:latin typeface="Times New Roman"/>
                <a:cs typeface="Times New Roman"/>
              </a:rPr>
              <a:t> </a:t>
            </a:r>
            <a:r>
              <a:rPr sz="2400" spc="-10" dirty="0">
                <a:solidFill>
                  <a:srgbClr val="FFFFFF"/>
                </a:solidFill>
                <a:latin typeface="Arial"/>
                <a:cs typeface="Arial"/>
              </a:rPr>
              <a:t>a</a:t>
            </a:r>
            <a:r>
              <a:rPr sz="2400" dirty="0">
                <a:solidFill>
                  <a:srgbClr val="FFFFFF"/>
                </a:solidFill>
                <a:latin typeface="Arial"/>
                <a:cs typeface="Arial"/>
              </a:rPr>
              <a:t>n</a:t>
            </a:r>
            <a:r>
              <a:rPr sz="2400" spc="85" dirty="0">
                <a:solidFill>
                  <a:srgbClr val="FFFFFF"/>
                </a:solidFill>
                <a:latin typeface="Times New Roman"/>
                <a:cs typeface="Times New Roman"/>
              </a:rPr>
              <a:t> </a:t>
            </a:r>
            <a:r>
              <a:rPr sz="2400" spc="-5" dirty="0">
                <a:solidFill>
                  <a:srgbClr val="FFFFFF"/>
                </a:solidFill>
                <a:latin typeface="Arial"/>
                <a:cs typeface="Arial"/>
              </a:rPr>
              <a:t>image</a:t>
            </a:r>
            <a:endParaRPr sz="2400">
              <a:latin typeface="Arial"/>
              <a:cs typeface="Arial"/>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.img-circle</a:t>
            </a:r>
            <a:r>
              <a:rPr sz="2400" spc="75"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dirty="0">
                <a:solidFill>
                  <a:srgbClr val="FFFFFF"/>
                </a:solidFill>
                <a:latin typeface="Arial"/>
                <a:cs typeface="Arial"/>
              </a:rPr>
              <a:t>shapes</a:t>
            </a:r>
            <a:r>
              <a:rPr sz="2400" spc="75" dirty="0">
                <a:solidFill>
                  <a:srgbClr val="FFFFFF"/>
                </a:solidFill>
                <a:latin typeface="Times New Roman"/>
                <a:cs typeface="Times New Roman"/>
              </a:rPr>
              <a:t> </a:t>
            </a:r>
            <a:r>
              <a:rPr sz="2400" dirty="0">
                <a:solidFill>
                  <a:srgbClr val="FFFFFF"/>
                </a:solidFill>
                <a:latin typeface="Arial"/>
                <a:cs typeface="Arial"/>
              </a:rPr>
              <a:t>the</a:t>
            </a:r>
            <a:r>
              <a:rPr sz="2400" spc="65" dirty="0">
                <a:solidFill>
                  <a:srgbClr val="FFFFFF"/>
                </a:solidFill>
                <a:latin typeface="Times New Roman"/>
                <a:cs typeface="Times New Roman"/>
              </a:rPr>
              <a:t> </a:t>
            </a:r>
            <a:r>
              <a:rPr sz="2400" spc="-5" dirty="0">
                <a:solidFill>
                  <a:srgbClr val="FFFFFF"/>
                </a:solidFill>
                <a:latin typeface="Arial"/>
                <a:cs typeface="Arial"/>
              </a:rPr>
              <a:t>imag</a:t>
            </a:r>
            <a:r>
              <a:rPr sz="2400" dirty="0">
                <a:solidFill>
                  <a:srgbClr val="FFFFFF"/>
                </a:solidFill>
                <a:latin typeface="Arial"/>
                <a:cs typeface="Arial"/>
              </a:rPr>
              <a:t>e</a:t>
            </a:r>
            <a:r>
              <a:rPr sz="2400" spc="80" dirty="0">
                <a:solidFill>
                  <a:srgbClr val="FFFFFF"/>
                </a:solidFill>
                <a:latin typeface="Times New Roman"/>
                <a:cs typeface="Times New Roman"/>
              </a:rPr>
              <a:t> </a:t>
            </a:r>
            <a:r>
              <a:rPr sz="2400" spc="-10" dirty="0">
                <a:solidFill>
                  <a:srgbClr val="FFFFFF"/>
                </a:solidFill>
                <a:latin typeface="Arial"/>
                <a:cs typeface="Arial"/>
              </a:rPr>
              <a:t>to</a:t>
            </a:r>
            <a:r>
              <a:rPr sz="2400" spc="45" dirty="0">
                <a:solidFill>
                  <a:srgbClr val="FFFFFF"/>
                </a:solidFill>
                <a:latin typeface="Times New Roman"/>
                <a:cs typeface="Times New Roman"/>
              </a:rPr>
              <a:t> </a:t>
            </a:r>
            <a:r>
              <a:rPr sz="2400" dirty="0">
                <a:solidFill>
                  <a:srgbClr val="FFFFFF"/>
                </a:solidFill>
                <a:latin typeface="Arial"/>
                <a:cs typeface="Arial"/>
              </a:rPr>
              <a:t>a</a:t>
            </a:r>
            <a:r>
              <a:rPr sz="2400" spc="75" dirty="0">
                <a:solidFill>
                  <a:srgbClr val="FFFFFF"/>
                </a:solidFill>
                <a:latin typeface="Times New Roman"/>
                <a:cs typeface="Times New Roman"/>
              </a:rPr>
              <a:t> </a:t>
            </a:r>
            <a:r>
              <a:rPr sz="2400" dirty="0">
                <a:solidFill>
                  <a:srgbClr val="FFFFFF"/>
                </a:solidFill>
                <a:latin typeface="Arial"/>
                <a:cs typeface="Arial"/>
              </a:rPr>
              <a:t>circle</a:t>
            </a:r>
            <a:endParaRPr sz="2400">
              <a:latin typeface="Arial"/>
              <a:cs typeface="Arial"/>
            </a:endParaRPr>
          </a:p>
          <a:p>
            <a:pPr marL="304800" indent="-292100">
              <a:lnSpc>
                <a:spcPct val="100000"/>
              </a:lnSpc>
              <a:buClr>
                <a:srgbClr val="71A276"/>
              </a:buClr>
              <a:buSzPct val="68750"/>
              <a:buFont typeface="Wingdings 2"/>
              <a:buChar char=""/>
              <a:tabLst>
                <a:tab pos="305435" algn="l"/>
              </a:tabLst>
            </a:pPr>
            <a:r>
              <a:rPr sz="2400" dirty="0">
                <a:solidFill>
                  <a:srgbClr val="FFFFFF"/>
                </a:solidFill>
                <a:latin typeface="Arial"/>
                <a:cs typeface="Arial"/>
              </a:rPr>
              <a:t>The</a:t>
            </a:r>
            <a:r>
              <a:rPr sz="2400" spc="65" dirty="0">
                <a:solidFill>
                  <a:srgbClr val="FFFFFF"/>
                </a:solidFill>
                <a:latin typeface="Times New Roman"/>
                <a:cs typeface="Times New Roman"/>
              </a:rPr>
              <a:t> </a:t>
            </a:r>
            <a:r>
              <a:rPr sz="2400" dirty="0">
                <a:solidFill>
                  <a:srgbClr val="FFFFFF"/>
                </a:solidFill>
                <a:latin typeface="Arial"/>
                <a:cs typeface="Arial"/>
              </a:rPr>
              <a:t>.img-thumbnail</a:t>
            </a:r>
            <a:r>
              <a:rPr sz="2400" spc="80" dirty="0">
                <a:solidFill>
                  <a:srgbClr val="FFFFFF"/>
                </a:solidFill>
                <a:latin typeface="Times New Roman"/>
                <a:cs typeface="Times New Roman"/>
              </a:rPr>
              <a:t> </a:t>
            </a:r>
            <a:r>
              <a:rPr sz="2400" dirty="0">
                <a:solidFill>
                  <a:srgbClr val="FFFFFF"/>
                </a:solidFill>
                <a:latin typeface="Arial"/>
                <a:cs typeface="Arial"/>
              </a:rPr>
              <a:t>cl</a:t>
            </a:r>
            <a:r>
              <a:rPr sz="2400" spc="-10" dirty="0">
                <a:solidFill>
                  <a:srgbClr val="FFFFFF"/>
                </a:solidFill>
                <a:latin typeface="Arial"/>
                <a:cs typeface="Arial"/>
              </a:rPr>
              <a:t>a</a:t>
            </a:r>
            <a:r>
              <a:rPr sz="2400" dirty="0">
                <a:solidFill>
                  <a:srgbClr val="FFFFFF"/>
                </a:solidFill>
                <a:latin typeface="Arial"/>
                <a:cs typeface="Arial"/>
              </a:rPr>
              <a:t>ss</a:t>
            </a:r>
            <a:r>
              <a:rPr sz="2400" spc="65" dirty="0">
                <a:solidFill>
                  <a:srgbClr val="FFFFFF"/>
                </a:solidFill>
                <a:latin typeface="Times New Roman"/>
                <a:cs typeface="Times New Roman"/>
              </a:rPr>
              <a:t> </a:t>
            </a:r>
            <a:r>
              <a:rPr sz="2400" dirty="0">
                <a:solidFill>
                  <a:srgbClr val="FFFFFF"/>
                </a:solidFill>
                <a:latin typeface="Arial"/>
                <a:cs typeface="Arial"/>
              </a:rPr>
              <a:t>shapes</a:t>
            </a:r>
            <a:r>
              <a:rPr sz="2400" spc="75" dirty="0">
                <a:solidFill>
                  <a:srgbClr val="FFFFFF"/>
                </a:solidFill>
                <a:latin typeface="Times New Roman"/>
                <a:cs typeface="Times New Roman"/>
              </a:rPr>
              <a:t> </a:t>
            </a:r>
            <a:r>
              <a:rPr sz="2400" dirty="0">
                <a:solidFill>
                  <a:srgbClr val="FFFFFF"/>
                </a:solidFill>
                <a:latin typeface="Arial"/>
                <a:cs typeface="Arial"/>
              </a:rPr>
              <a:t>the</a:t>
            </a:r>
            <a:r>
              <a:rPr sz="2400" spc="65" dirty="0">
                <a:solidFill>
                  <a:srgbClr val="FFFFFF"/>
                </a:solidFill>
                <a:latin typeface="Times New Roman"/>
                <a:cs typeface="Times New Roman"/>
              </a:rPr>
              <a:t> </a:t>
            </a:r>
            <a:r>
              <a:rPr sz="2400" spc="-5" dirty="0">
                <a:solidFill>
                  <a:srgbClr val="FFFFFF"/>
                </a:solidFill>
                <a:latin typeface="Arial"/>
                <a:cs typeface="Arial"/>
              </a:rPr>
              <a:t>imag</a:t>
            </a:r>
            <a:r>
              <a:rPr sz="2400" dirty="0">
                <a:solidFill>
                  <a:srgbClr val="FFFFFF"/>
                </a:solidFill>
                <a:latin typeface="Arial"/>
                <a:cs typeface="Arial"/>
              </a:rPr>
              <a:t>e</a:t>
            </a:r>
            <a:r>
              <a:rPr sz="2400" spc="80" dirty="0">
                <a:solidFill>
                  <a:srgbClr val="FFFFFF"/>
                </a:solidFill>
                <a:latin typeface="Times New Roman"/>
                <a:cs typeface="Times New Roman"/>
              </a:rPr>
              <a:t> </a:t>
            </a:r>
            <a:r>
              <a:rPr sz="2400" spc="-10" dirty="0">
                <a:solidFill>
                  <a:srgbClr val="FFFFFF"/>
                </a:solidFill>
                <a:latin typeface="Arial"/>
                <a:cs typeface="Arial"/>
              </a:rPr>
              <a:t>to</a:t>
            </a:r>
            <a:r>
              <a:rPr sz="2400" spc="65" dirty="0">
                <a:solidFill>
                  <a:srgbClr val="FFFFFF"/>
                </a:solidFill>
                <a:latin typeface="Times New Roman"/>
                <a:cs typeface="Times New Roman"/>
              </a:rPr>
              <a:t> </a:t>
            </a:r>
            <a:r>
              <a:rPr sz="2400" dirty="0">
                <a:solidFill>
                  <a:srgbClr val="FFFFFF"/>
                </a:solidFill>
                <a:latin typeface="Arial"/>
                <a:cs typeface="Arial"/>
              </a:rPr>
              <a:t>a</a:t>
            </a:r>
            <a:r>
              <a:rPr sz="2400" spc="60" dirty="0">
                <a:solidFill>
                  <a:srgbClr val="FFFFFF"/>
                </a:solidFill>
                <a:latin typeface="Times New Roman"/>
                <a:cs typeface="Times New Roman"/>
              </a:rPr>
              <a:t> </a:t>
            </a:r>
            <a:r>
              <a:rPr sz="2400" dirty="0">
                <a:solidFill>
                  <a:srgbClr val="FFFFFF"/>
                </a:solidFill>
                <a:latin typeface="Arial"/>
                <a:cs typeface="Arial"/>
              </a:rPr>
              <a:t>thumbnai</a:t>
            </a:r>
            <a:r>
              <a:rPr sz="2400" spc="-20" dirty="0">
                <a:solidFill>
                  <a:srgbClr val="FFFFFF"/>
                </a:solidFill>
                <a:latin typeface="Arial"/>
                <a:cs typeface="Arial"/>
              </a:rPr>
              <a:t>l</a:t>
            </a:r>
            <a:r>
              <a:rPr sz="2400" spc="-10" dirty="0">
                <a:solidFill>
                  <a:srgbClr val="FFFFFF"/>
                </a:solidFill>
                <a:latin typeface="Arial"/>
                <a:cs typeface="Arial"/>
              </a:rPr>
              <a:t>.</a:t>
            </a:r>
            <a:endParaRPr sz="2400">
              <a:latin typeface="Arial"/>
              <a:cs typeface="Arial"/>
            </a:endParaRPr>
          </a:p>
        </p:txBody>
      </p:sp>
      <p:sp>
        <p:nvSpPr>
          <p:cNvPr id="7" name="object 7"/>
          <p:cNvSpPr/>
          <p:nvPr/>
        </p:nvSpPr>
        <p:spPr>
          <a:xfrm>
            <a:off x="664463" y="4221479"/>
            <a:ext cx="7600187" cy="16855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651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5237988"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96290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A</a:t>
            </a:r>
            <a:r>
              <a:rPr sz="2400" spc="-80" dirty="0">
                <a:latin typeface="Times New Roman"/>
                <a:cs typeface="Times New Roman"/>
              </a:rPr>
              <a:t> </a:t>
            </a:r>
            <a:r>
              <a:rPr sz="2400" spc="-5" dirty="0">
                <a:latin typeface="Arial"/>
                <a:cs typeface="Arial"/>
              </a:rPr>
              <a:t>jumbotro</a:t>
            </a:r>
            <a:r>
              <a:rPr sz="2400" dirty="0">
                <a:latin typeface="Arial"/>
                <a:cs typeface="Arial"/>
              </a:rPr>
              <a:t>n</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5" dirty="0">
                <a:latin typeface="Arial"/>
                <a:cs typeface="Arial"/>
              </a:rPr>
              <a:t>d</a:t>
            </a:r>
            <a:r>
              <a:rPr sz="2400" spc="-10" dirty="0">
                <a:latin typeface="Arial"/>
                <a:cs typeface="Arial"/>
              </a:rPr>
              <a:t>i</a:t>
            </a:r>
            <a:r>
              <a:rPr sz="2400" dirty="0">
                <a:latin typeface="Arial"/>
                <a:cs typeface="Arial"/>
              </a:rPr>
              <a:t>cates</a:t>
            </a:r>
            <a:r>
              <a:rPr sz="2400" spc="8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b</a:t>
            </a:r>
            <a:r>
              <a:rPr sz="2400" spc="-10" dirty="0">
                <a:latin typeface="Arial"/>
                <a:cs typeface="Arial"/>
              </a:rPr>
              <a:t>i</a:t>
            </a:r>
            <a:r>
              <a:rPr sz="2400" dirty="0">
                <a:latin typeface="Arial"/>
                <a:cs typeface="Arial"/>
              </a:rPr>
              <a:t>g</a:t>
            </a:r>
            <a:r>
              <a:rPr sz="2400" spc="7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x</a:t>
            </a:r>
            <a:r>
              <a:rPr sz="2400" spc="70" dirty="0">
                <a:latin typeface="Times New Roman"/>
                <a:cs typeface="Times New Roman"/>
              </a:rPr>
              <a:t> </a:t>
            </a:r>
            <a:r>
              <a:rPr sz="2400" dirty="0">
                <a:latin typeface="Arial"/>
                <a:cs typeface="Arial"/>
              </a:rPr>
              <a:t>for</a:t>
            </a:r>
            <a:r>
              <a:rPr sz="2400" spc="50" dirty="0">
                <a:latin typeface="Times New Roman"/>
                <a:cs typeface="Times New Roman"/>
              </a:rPr>
              <a:t> </a:t>
            </a:r>
            <a:r>
              <a:rPr sz="2400" dirty="0">
                <a:latin typeface="Arial"/>
                <a:cs typeface="Arial"/>
              </a:rPr>
              <a:t>ca</a:t>
            </a:r>
            <a:r>
              <a:rPr sz="2400" spc="-15" dirty="0">
                <a:latin typeface="Arial"/>
                <a:cs typeface="Arial"/>
              </a:rPr>
              <a:t>l</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g</a:t>
            </a:r>
            <a:r>
              <a:rPr sz="2400" spc="95" dirty="0">
                <a:latin typeface="Times New Roman"/>
                <a:cs typeface="Times New Roman"/>
              </a:rPr>
              <a:t> </a:t>
            </a:r>
            <a:r>
              <a:rPr sz="2400" spc="-5" dirty="0">
                <a:latin typeface="Arial"/>
                <a:cs typeface="Arial"/>
              </a:rPr>
              <a:t>e</a:t>
            </a:r>
            <a:r>
              <a:rPr sz="2400" spc="-20" dirty="0">
                <a:latin typeface="Arial"/>
                <a:cs typeface="Arial"/>
              </a:rPr>
              <a:t>x</a:t>
            </a:r>
            <a:r>
              <a:rPr sz="2400" dirty="0">
                <a:latin typeface="Arial"/>
                <a:cs typeface="Arial"/>
              </a:rPr>
              <a:t>tra</a:t>
            </a:r>
            <a:r>
              <a:rPr sz="2400" spc="65" dirty="0">
                <a:latin typeface="Times New Roman"/>
                <a:cs typeface="Times New Roman"/>
              </a:rPr>
              <a:t> </a:t>
            </a:r>
            <a:r>
              <a:rPr sz="2400" spc="-5" dirty="0">
                <a:latin typeface="Arial"/>
                <a:cs typeface="Arial"/>
              </a:rPr>
              <a:t>attenti</a:t>
            </a:r>
            <a:r>
              <a:rPr sz="2400" spc="-10" dirty="0">
                <a:latin typeface="Arial"/>
                <a:cs typeface="Arial"/>
              </a:rPr>
              <a:t>o</a:t>
            </a:r>
            <a:r>
              <a:rPr sz="2400" dirty="0">
                <a:latin typeface="Arial"/>
                <a:cs typeface="Arial"/>
              </a:rPr>
              <a:t>n</a:t>
            </a:r>
          </a:p>
          <a:p>
            <a:pPr marL="305435">
              <a:lnSpc>
                <a:spcPct val="100000"/>
              </a:lnSpc>
            </a:pPr>
            <a:r>
              <a:rPr sz="2400" spc="-10" dirty="0">
                <a:latin typeface="Arial"/>
                <a:cs typeface="Arial"/>
              </a:rPr>
              <a:t>to</a:t>
            </a:r>
            <a:r>
              <a:rPr sz="2400" spc="60" dirty="0">
                <a:latin typeface="Times New Roman"/>
                <a:cs typeface="Times New Roman"/>
              </a:rPr>
              <a:t> </a:t>
            </a:r>
            <a:r>
              <a:rPr sz="2400" dirty="0">
                <a:latin typeface="Arial"/>
                <a:cs typeface="Arial"/>
              </a:rPr>
              <a:t>some</a:t>
            </a:r>
            <a:r>
              <a:rPr sz="2400" spc="70" dirty="0">
                <a:latin typeface="Times New Roman"/>
                <a:cs typeface="Times New Roman"/>
              </a:rPr>
              <a:t> </a:t>
            </a:r>
            <a:r>
              <a:rPr sz="2400" dirty="0">
                <a:latin typeface="Arial"/>
                <a:cs typeface="Arial"/>
              </a:rPr>
              <a:t>spec</a:t>
            </a:r>
            <a:r>
              <a:rPr sz="2400" spc="-15" dirty="0">
                <a:latin typeface="Arial"/>
                <a:cs typeface="Arial"/>
              </a:rPr>
              <a:t>i</a:t>
            </a:r>
            <a:r>
              <a:rPr sz="2400" spc="-5" dirty="0">
                <a:latin typeface="Arial"/>
                <a:cs typeface="Arial"/>
              </a:rPr>
              <a:t>a</a:t>
            </a:r>
            <a:r>
              <a:rPr sz="2400" dirty="0">
                <a:latin typeface="Arial"/>
                <a:cs typeface="Arial"/>
              </a:rPr>
              <a:t>l</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10"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15" dirty="0">
                <a:latin typeface="Arial"/>
                <a:cs typeface="Arial"/>
              </a:rPr>
              <a:t>format</a:t>
            </a:r>
            <a:r>
              <a:rPr sz="2400" spc="-5" dirty="0">
                <a:latin typeface="Arial"/>
                <a:cs typeface="Arial"/>
              </a:rPr>
              <a:t>i</a:t>
            </a:r>
            <a:r>
              <a:rPr sz="2400" spc="-10" dirty="0">
                <a:latin typeface="Arial"/>
                <a:cs typeface="Arial"/>
              </a:rPr>
              <a:t>o</a:t>
            </a:r>
            <a:r>
              <a:rPr sz="2400" spc="10" dirty="0">
                <a:latin typeface="Arial"/>
                <a:cs typeface="Arial"/>
              </a:rPr>
              <a:t>n</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20" dirty="0">
                <a:latin typeface="Arial"/>
                <a:cs typeface="Arial"/>
              </a:rPr>
              <a:t>A</a:t>
            </a:r>
            <a:r>
              <a:rPr sz="2400" spc="-80"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dis</a:t>
            </a:r>
            <a:r>
              <a:rPr sz="2400" spc="-10" dirty="0">
                <a:latin typeface="Arial"/>
                <a:cs typeface="Arial"/>
              </a:rPr>
              <a:t>p</a:t>
            </a:r>
            <a:r>
              <a:rPr sz="2400" spc="-5" dirty="0">
                <a:latin typeface="Arial"/>
                <a:cs typeface="Arial"/>
              </a:rPr>
              <a:t>l</a:t>
            </a:r>
            <a:r>
              <a:rPr sz="2400" spc="-10" dirty="0">
                <a:latin typeface="Arial"/>
                <a:cs typeface="Arial"/>
              </a:rPr>
              <a:t>a</a:t>
            </a:r>
            <a:r>
              <a:rPr sz="2400" dirty="0">
                <a:latin typeface="Arial"/>
                <a:cs typeface="Arial"/>
              </a:rPr>
              <a:t>yed</a:t>
            </a:r>
            <a:r>
              <a:rPr sz="2400" spc="100"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a:t>
            </a:r>
            <a:r>
              <a:rPr sz="2400" dirty="0">
                <a:latin typeface="Arial"/>
                <a:cs typeface="Arial"/>
              </a:rPr>
              <a:t>r</a:t>
            </a:r>
            <a:r>
              <a:rPr sz="2400" spc="-5" dirty="0">
                <a:latin typeface="Arial"/>
                <a:cs typeface="Arial"/>
              </a:rPr>
              <a:t>e</a:t>
            </a:r>
            <a:r>
              <a:rPr sz="2400" dirty="0">
                <a:latin typeface="Arial"/>
                <a:cs typeface="Arial"/>
              </a:rPr>
              <a:t>y</a:t>
            </a:r>
            <a:r>
              <a:rPr sz="2400" spc="65" dirty="0">
                <a:latin typeface="Times New Roman"/>
                <a:cs typeface="Times New Roman"/>
              </a:rPr>
              <a:t> </a:t>
            </a:r>
            <a:r>
              <a:rPr sz="2400" spc="-5" dirty="0">
                <a:latin typeface="Arial"/>
                <a:cs typeface="Arial"/>
              </a:rPr>
              <a:t>bo</a:t>
            </a:r>
            <a:r>
              <a:rPr sz="2400" dirty="0">
                <a:latin typeface="Arial"/>
                <a:cs typeface="Arial"/>
              </a:rPr>
              <a:t>x</a:t>
            </a:r>
            <a:r>
              <a:rPr sz="2400" spc="6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rounded</a:t>
            </a:r>
          </a:p>
          <a:p>
            <a:pPr marL="305435">
              <a:lnSpc>
                <a:spcPct val="100000"/>
              </a:lnSpc>
            </a:pPr>
            <a:r>
              <a:rPr sz="2400" dirty="0">
                <a:latin typeface="Arial"/>
                <a:cs typeface="Arial"/>
              </a:rPr>
              <a:t>corn</a:t>
            </a:r>
            <a:r>
              <a:rPr sz="2400" spc="-10" dirty="0">
                <a:latin typeface="Arial"/>
                <a:cs typeface="Arial"/>
              </a:rPr>
              <a:t>e</a:t>
            </a:r>
            <a:r>
              <a:rPr sz="2400" dirty="0">
                <a:latin typeface="Arial"/>
                <a:cs typeface="Arial"/>
              </a:rPr>
              <a:t>rs.</a:t>
            </a:r>
          </a:p>
          <a:p>
            <a:pPr>
              <a:lnSpc>
                <a:spcPct val="100000"/>
              </a:lnSpc>
              <a:spcBef>
                <a:spcPts val="8"/>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0" dirty="0">
                <a:latin typeface="Arial"/>
                <a:cs typeface="Arial"/>
              </a:rPr>
              <a:t>I</a:t>
            </a:r>
            <a:r>
              <a:rPr sz="2400" spc="-5" dirty="0">
                <a:latin typeface="Arial"/>
                <a:cs typeface="Arial"/>
              </a:rPr>
              <a:t>t</a:t>
            </a:r>
            <a:r>
              <a:rPr sz="2400" dirty="0">
                <a:latin typeface="Arial"/>
                <a:cs typeface="Arial"/>
              </a:rPr>
              <a:t>s</a:t>
            </a:r>
            <a:r>
              <a:rPr sz="2400" spc="4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65"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6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H</a:t>
            </a:r>
            <a:r>
              <a:rPr sz="2400" spc="-10" dirty="0">
                <a:latin typeface="Arial"/>
                <a:cs typeface="Arial"/>
              </a:rPr>
              <a:t>e</a:t>
            </a:r>
            <a:r>
              <a:rPr sz="2400" spc="-5" dirty="0">
                <a:latin typeface="Arial"/>
                <a:cs typeface="Arial"/>
              </a:rPr>
              <a:t>ad</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80" dirty="0">
                <a:latin typeface="Times New Roman"/>
                <a:cs typeface="Times New Roman"/>
              </a:rPr>
              <a:t> </a:t>
            </a:r>
            <a:r>
              <a:rPr sz="2400" dirty="0">
                <a:latin typeface="Arial"/>
                <a:cs typeface="Arial"/>
              </a:rPr>
              <a:t>.page-</a:t>
            </a:r>
            <a:r>
              <a:rPr sz="2400" spc="-5" dirty="0">
                <a:latin typeface="Arial"/>
                <a:cs typeface="Arial"/>
              </a:rPr>
              <a:t>he</a:t>
            </a:r>
            <a:r>
              <a:rPr sz="2400" spc="-10" dirty="0">
                <a:latin typeface="Arial"/>
                <a:cs typeface="Arial"/>
              </a:rPr>
              <a:t>a</a:t>
            </a:r>
            <a:r>
              <a:rPr sz="2400" spc="-5" dirty="0">
                <a:latin typeface="Arial"/>
                <a:cs typeface="Arial"/>
              </a:rPr>
              <a:t>de</a:t>
            </a:r>
            <a:r>
              <a:rPr sz="2400" dirty="0">
                <a:latin typeface="Arial"/>
                <a:cs typeface="Arial"/>
              </a:rPr>
              <a:t>r</a:t>
            </a:r>
            <a:r>
              <a:rPr sz="2400" spc="9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1052830" indent="-292735">
              <a:lnSpc>
                <a:spcPct val="100000"/>
              </a:lnSpc>
              <a:buClr>
                <a:srgbClr val="71A276"/>
              </a:buClr>
              <a:buSzPct val="68750"/>
              <a:buFont typeface="Wingdings 2"/>
              <a:buChar char=""/>
              <a:tabLst>
                <a:tab pos="306070" algn="l"/>
              </a:tabLst>
            </a:pPr>
            <a:r>
              <a:rPr sz="2400" spc="-5" dirty="0">
                <a:latin typeface="Arial"/>
                <a:cs typeface="Arial"/>
              </a:rPr>
              <a:t>.</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class</a:t>
            </a:r>
            <a:r>
              <a:rPr sz="2400" spc="7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0" dirty="0">
                <a:latin typeface="Times New Roman"/>
                <a:cs typeface="Times New Roman"/>
              </a:rPr>
              <a:t> </a:t>
            </a:r>
            <a:r>
              <a:rPr sz="2400" dirty="0">
                <a:latin typeface="Arial"/>
                <a:cs typeface="Arial"/>
              </a:rPr>
              <a:t>contain</a:t>
            </a:r>
            <a:r>
              <a:rPr sz="2400" spc="80" dirty="0">
                <a:latin typeface="Times New Roman"/>
                <a:cs typeface="Times New Roman"/>
              </a:rPr>
              <a:t> </a:t>
            </a:r>
            <a:r>
              <a:rPr sz="2400" spc="-5" dirty="0">
                <a:latin typeface="Arial"/>
                <a:cs typeface="Arial"/>
              </a:rPr>
              <a:t>ins</a:t>
            </a:r>
            <a:r>
              <a:rPr sz="2400" spc="-10" dirty="0">
                <a:latin typeface="Arial"/>
                <a:cs typeface="Arial"/>
              </a:rPr>
              <a:t>i</a:t>
            </a:r>
            <a:r>
              <a:rPr sz="2400" spc="-5" dirty="0">
                <a:latin typeface="Arial"/>
                <a:cs typeface="Arial"/>
              </a:rPr>
              <a:t>d</a:t>
            </a:r>
            <a:r>
              <a:rPr sz="2400" dirty="0">
                <a:latin typeface="Arial"/>
                <a:cs typeface="Arial"/>
              </a:rPr>
              <a:t>e</a:t>
            </a:r>
            <a:r>
              <a:rPr sz="2400" spc="90" dirty="0">
                <a:latin typeface="Times New Roman"/>
                <a:cs typeface="Times New Roman"/>
              </a:rPr>
              <a:t> </a:t>
            </a:r>
            <a:r>
              <a:rPr sz="2400" spc="-5" dirty="0">
                <a:latin typeface="Arial"/>
                <a:cs typeface="Arial"/>
              </a:rPr>
              <a:t>o</a:t>
            </a:r>
            <a:r>
              <a:rPr sz="2400" dirty="0">
                <a:latin typeface="Arial"/>
                <a:cs typeface="Arial"/>
              </a:rPr>
              <a:t>r</a:t>
            </a:r>
            <a:r>
              <a:rPr sz="2400" spc="65" dirty="0">
                <a:latin typeface="Times New Roman"/>
                <a:cs typeface="Times New Roman"/>
              </a:rPr>
              <a:t> </a:t>
            </a:r>
            <a:r>
              <a:rPr sz="2400" spc="-5" dirty="0">
                <a:latin typeface="Arial"/>
                <a:cs typeface="Arial"/>
              </a:rPr>
              <a:t>outsid</a:t>
            </a:r>
            <a:r>
              <a:rPr sz="2400" dirty="0">
                <a:latin typeface="Arial"/>
                <a:cs typeface="Arial"/>
              </a:rPr>
              <a:t>e</a:t>
            </a:r>
            <a:r>
              <a:rPr sz="2400" spc="80"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conta</a:t>
            </a:r>
            <a:r>
              <a:rPr sz="2400" spc="-10" dirty="0">
                <a:latin typeface="Arial"/>
                <a:cs typeface="Arial"/>
              </a:rPr>
              <a:t>i</a:t>
            </a:r>
            <a:r>
              <a:rPr sz="2400" spc="-5" dirty="0">
                <a:latin typeface="Arial"/>
                <a:cs typeface="Arial"/>
              </a:rPr>
              <a:t>ner</a:t>
            </a:r>
            <a:endParaRPr sz="2400" dirty="0">
              <a:latin typeface="Arial"/>
              <a:cs typeface="Arial"/>
            </a:endParaRPr>
          </a:p>
        </p:txBody>
      </p:sp>
    </p:spTree>
    <p:extLst>
      <p:ext uri="{BB962C8B-B14F-4D97-AF65-F5344CB8AC3E}">
        <p14:creationId xmlns:p14="http://schemas.microsoft.com/office/powerpoint/2010/main" val="285565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540105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19980"/>
            <a:ext cx="7947025" cy="2769989"/>
          </a:xfrm>
          <a:prstGeom prst="rect">
            <a:avLst/>
          </a:prstGeom>
        </p:spPr>
        <p:txBody>
          <a:bodyPr vert="horz" wrap="square" lIns="0" tIns="0" rIns="0" bIns="0" rtlCol="0">
            <a:spAutoFit/>
          </a:bodyPr>
          <a:lstStyle/>
          <a:p>
            <a:pPr marL="305435" indent="-292735">
              <a:lnSpc>
                <a:spcPct val="100000"/>
              </a:lnSpc>
              <a:buClr>
                <a:srgbClr val="71A276"/>
              </a:buClr>
              <a:buSzPct val="70000"/>
              <a:buFont typeface="Wingdings 2"/>
              <a:buChar char=""/>
              <a:tabLst>
                <a:tab pos="306070" algn="l"/>
              </a:tabLst>
            </a:pPr>
            <a:r>
              <a:rPr sz="2000" dirty="0">
                <a:latin typeface="Arial"/>
                <a:cs typeface="Arial"/>
              </a:rPr>
              <a:t>&lt;div</a:t>
            </a:r>
            <a:r>
              <a:rPr sz="2000" spc="35" dirty="0">
                <a:latin typeface="Times New Roman"/>
                <a:cs typeface="Times New Roman"/>
              </a:rPr>
              <a:t> </a:t>
            </a:r>
            <a:r>
              <a:rPr sz="2000" dirty="0">
                <a:latin typeface="Arial"/>
                <a:cs typeface="Arial"/>
              </a:rPr>
              <a:t>cla</a:t>
            </a:r>
            <a:r>
              <a:rPr sz="2000" spc="5" dirty="0">
                <a:latin typeface="Arial"/>
                <a:cs typeface="Arial"/>
              </a:rPr>
              <a:t>s</a:t>
            </a:r>
            <a:r>
              <a:rPr sz="2000" dirty="0">
                <a:latin typeface="Arial"/>
                <a:cs typeface="Arial"/>
              </a:rPr>
              <a:t>s</a:t>
            </a:r>
            <a:r>
              <a:rPr sz="2000" spc="5" dirty="0">
                <a:latin typeface="Arial"/>
                <a:cs typeface="Arial"/>
              </a:rPr>
              <a:t>=</a:t>
            </a:r>
            <a:r>
              <a:rPr sz="2000" dirty="0">
                <a:latin typeface="Arial"/>
                <a:cs typeface="Arial"/>
              </a:rPr>
              <a:t>"co</a:t>
            </a:r>
            <a:r>
              <a:rPr sz="2000" spc="-15" dirty="0">
                <a:latin typeface="Arial"/>
                <a:cs typeface="Arial"/>
              </a:rPr>
              <a:t>n</a:t>
            </a:r>
            <a:r>
              <a:rPr sz="2000" dirty="0">
                <a:latin typeface="Arial"/>
                <a:cs typeface="Arial"/>
              </a:rPr>
              <a:t>ta</a:t>
            </a:r>
            <a:r>
              <a:rPr sz="2000" spc="-10" dirty="0">
                <a:latin typeface="Arial"/>
                <a:cs typeface="Arial"/>
              </a:rPr>
              <a:t>i</a:t>
            </a:r>
            <a:r>
              <a:rPr sz="2000" spc="-5" dirty="0">
                <a:latin typeface="Arial"/>
                <a:cs typeface="Arial"/>
              </a:rPr>
              <a:t>ne</a:t>
            </a:r>
            <a:r>
              <a:rPr sz="2000" spc="-10" dirty="0">
                <a:latin typeface="Arial"/>
                <a:cs typeface="Arial"/>
              </a:rPr>
              <a:t>r</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d</a:t>
            </a:r>
            <a:r>
              <a:rPr sz="2000" spc="-5" dirty="0">
                <a:latin typeface="Arial"/>
                <a:cs typeface="Arial"/>
              </a:rPr>
              <a:t>i</a:t>
            </a:r>
            <a:r>
              <a:rPr sz="2000" dirty="0">
                <a:latin typeface="Arial"/>
                <a:cs typeface="Arial"/>
              </a:rPr>
              <a:t>v</a:t>
            </a:r>
            <a:r>
              <a:rPr sz="2000" spc="30" dirty="0">
                <a:latin typeface="Times New Roman"/>
                <a:cs typeface="Times New Roman"/>
              </a:rPr>
              <a:t> </a:t>
            </a:r>
            <a:r>
              <a:rPr sz="2000" dirty="0">
                <a:latin typeface="Arial"/>
                <a:cs typeface="Arial"/>
              </a:rPr>
              <a:t>clas</a:t>
            </a:r>
            <a:r>
              <a:rPr sz="2000" spc="10" dirty="0">
                <a:latin typeface="Arial"/>
                <a:cs typeface="Arial"/>
              </a:rPr>
              <a:t>s</a:t>
            </a:r>
            <a:r>
              <a:rPr sz="2000" dirty="0">
                <a:latin typeface="Arial"/>
                <a:cs typeface="Arial"/>
              </a:rPr>
              <a:t>=</a:t>
            </a:r>
            <a:r>
              <a:rPr sz="2000" spc="5" dirty="0">
                <a:latin typeface="Arial"/>
                <a:cs typeface="Arial"/>
              </a:rPr>
              <a:t>"</a:t>
            </a:r>
            <a:r>
              <a:rPr sz="2000" spc="-5" dirty="0">
                <a:latin typeface="Arial"/>
                <a:cs typeface="Arial"/>
              </a:rPr>
              <a:t>jumbo</a:t>
            </a:r>
            <a:r>
              <a:rPr sz="2000" spc="-15" dirty="0">
                <a:latin typeface="Arial"/>
                <a:cs typeface="Arial"/>
              </a:rPr>
              <a:t>t</a:t>
            </a:r>
            <a:r>
              <a:rPr sz="2000" dirty="0">
                <a:latin typeface="Arial"/>
                <a:cs typeface="Arial"/>
              </a:rPr>
              <a:t>ro</a:t>
            </a:r>
            <a:r>
              <a:rPr sz="2000" spc="-5" dirty="0">
                <a:latin typeface="Arial"/>
                <a:cs typeface="Arial"/>
              </a:rPr>
              <a:t>n"&gt;</a:t>
            </a:r>
            <a:endParaRPr sz="2000" dirty="0">
              <a:latin typeface="Arial"/>
              <a:cs typeface="Arial"/>
            </a:endParaRPr>
          </a:p>
          <a:p>
            <a:pPr marL="584200">
              <a:lnSpc>
                <a:spcPct val="100000"/>
              </a:lnSpc>
            </a:pPr>
            <a:r>
              <a:rPr sz="2000" dirty="0">
                <a:latin typeface="Arial"/>
                <a:cs typeface="Arial"/>
              </a:rPr>
              <a:t>&lt;</a:t>
            </a:r>
            <a:r>
              <a:rPr sz="2000" spc="5" dirty="0">
                <a:latin typeface="Arial"/>
                <a:cs typeface="Arial"/>
              </a:rPr>
              <a:t>h</a:t>
            </a:r>
            <a:r>
              <a:rPr sz="2000" spc="-5" dirty="0">
                <a:latin typeface="Arial"/>
                <a:cs typeface="Arial"/>
              </a:rPr>
              <a:t>1</a:t>
            </a:r>
            <a:r>
              <a:rPr sz="2000" spc="5" dirty="0">
                <a:latin typeface="Arial"/>
                <a:cs typeface="Arial"/>
              </a:rPr>
              <a:t>&gt;</a:t>
            </a:r>
            <a:r>
              <a:rPr sz="2000" dirty="0">
                <a:latin typeface="Arial"/>
                <a:cs typeface="Arial"/>
              </a:rPr>
              <a:t>Boo</a:t>
            </a:r>
            <a:r>
              <a:rPr sz="2000" spc="-10" dirty="0">
                <a:latin typeface="Arial"/>
                <a:cs typeface="Arial"/>
              </a:rPr>
              <a:t>t</a:t>
            </a:r>
            <a:r>
              <a:rPr sz="2000" dirty="0">
                <a:latin typeface="Arial"/>
                <a:cs typeface="Arial"/>
              </a:rPr>
              <a:t>s</a:t>
            </a:r>
            <a:r>
              <a:rPr sz="2000" spc="-15" dirty="0">
                <a:latin typeface="Arial"/>
                <a:cs typeface="Arial"/>
              </a:rPr>
              <a:t>t</a:t>
            </a:r>
            <a:r>
              <a:rPr sz="2000" dirty="0">
                <a:latin typeface="Arial"/>
                <a:cs typeface="Arial"/>
              </a:rPr>
              <a:t>rap</a:t>
            </a:r>
            <a:r>
              <a:rPr sz="2000" spc="-25" dirty="0">
                <a:latin typeface="Times New Roman"/>
                <a:cs typeface="Times New Roman"/>
              </a:rPr>
              <a:t> </a:t>
            </a:r>
            <a:r>
              <a:rPr sz="2000" spc="-75" dirty="0">
                <a:latin typeface="Arial"/>
                <a:cs typeface="Arial"/>
              </a:rPr>
              <a:t>T</a:t>
            </a:r>
            <a:r>
              <a:rPr sz="2000" spc="-5" dirty="0">
                <a:latin typeface="Arial"/>
                <a:cs typeface="Arial"/>
              </a:rPr>
              <a:t>utorial</a:t>
            </a:r>
            <a:r>
              <a:rPr sz="2000" spc="5" dirty="0">
                <a:latin typeface="Arial"/>
                <a:cs typeface="Arial"/>
              </a:rPr>
              <a:t>&lt;</a:t>
            </a:r>
            <a:r>
              <a:rPr sz="2000" dirty="0">
                <a:latin typeface="Arial"/>
                <a:cs typeface="Arial"/>
              </a:rPr>
              <a:t>/h1&gt;</a:t>
            </a:r>
          </a:p>
          <a:p>
            <a:pPr marL="305435" marR="5080" indent="278765">
              <a:lnSpc>
                <a:spcPct val="100000"/>
              </a:lnSpc>
            </a:pPr>
            <a:r>
              <a:rPr sz="2000" dirty="0">
                <a:latin typeface="Arial"/>
                <a:cs typeface="Arial"/>
              </a:rPr>
              <a:t>&lt;</a:t>
            </a:r>
            <a:r>
              <a:rPr sz="2000" spc="5" dirty="0">
                <a:latin typeface="Arial"/>
                <a:cs typeface="Arial"/>
              </a:rPr>
              <a:t>p</a:t>
            </a:r>
            <a:r>
              <a:rPr sz="2000" dirty="0">
                <a:latin typeface="Arial"/>
                <a:cs typeface="Arial"/>
              </a:rPr>
              <a:t>&gt;Bootst</a:t>
            </a:r>
            <a:r>
              <a:rPr sz="2000" spc="-10" dirty="0">
                <a:latin typeface="Arial"/>
                <a:cs typeface="Arial"/>
              </a:rPr>
              <a:t>r</a:t>
            </a:r>
            <a:r>
              <a:rPr sz="2000" spc="-5" dirty="0">
                <a:latin typeface="Arial"/>
                <a:cs typeface="Arial"/>
              </a:rPr>
              <a:t>a</a:t>
            </a:r>
            <a:r>
              <a:rPr sz="2000" dirty="0">
                <a:latin typeface="Arial"/>
                <a:cs typeface="Arial"/>
              </a:rPr>
              <a:t>p</a:t>
            </a:r>
            <a:r>
              <a:rPr sz="2000" spc="5"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the</a:t>
            </a:r>
            <a:r>
              <a:rPr sz="2000" spc="35" dirty="0">
                <a:latin typeface="Times New Roman"/>
                <a:cs typeface="Times New Roman"/>
              </a:rPr>
              <a:t> </a:t>
            </a:r>
            <a:r>
              <a:rPr sz="2000" dirty="0">
                <a:latin typeface="Arial"/>
                <a:cs typeface="Arial"/>
              </a:rPr>
              <a:t>most</a:t>
            </a:r>
            <a:r>
              <a:rPr sz="2000" spc="20" dirty="0">
                <a:latin typeface="Times New Roman"/>
                <a:cs typeface="Times New Roman"/>
              </a:rPr>
              <a:t> </a:t>
            </a:r>
            <a:r>
              <a:rPr sz="2000" spc="-5" dirty="0">
                <a:latin typeface="Arial"/>
                <a:cs typeface="Arial"/>
              </a:rPr>
              <a:t>pop</a:t>
            </a:r>
            <a:r>
              <a:rPr sz="2000" spc="5" dirty="0">
                <a:latin typeface="Arial"/>
                <a:cs typeface="Arial"/>
              </a:rPr>
              <a:t>u</a:t>
            </a:r>
            <a:r>
              <a:rPr sz="2000" spc="-5" dirty="0">
                <a:latin typeface="Arial"/>
                <a:cs typeface="Arial"/>
              </a:rPr>
              <a:t>la</a:t>
            </a:r>
            <a:r>
              <a:rPr sz="2000" dirty="0">
                <a:latin typeface="Arial"/>
                <a:cs typeface="Arial"/>
              </a:rPr>
              <a:t>r</a:t>
            </a:r>
            <a:r>
              <a:rPr sz="2000" spc="30" dirty="0">
                <a:latin typeface="Times New Roman"/>
                <a:cs typeface="Times New Roman"/>
              </a:rPr>
              <a:t> </a:t>
            </a:r>
            <a:r>
              <a:rPr sz="2000" spc="-5" dirty="0">
                <a:latin typeface="Arial"/>
                <a:cs typeface="Arial"/>
              </a:rPr>
              <a:t>HTML</a:t>
            </a:r>
            <a:r>
              <a:rPr sz="2000" dirty="0">
                <a:latin typeface="Arial"/>
                <a:cs typeface="Arial"/>
              </a:rPr>
              <a:t>,</a:t>
            </a:r>
            <a:r>
              <a:rPr sz="2000" spc="40" dirty="0">
                <a:latin typeface="Times New Roman"/>
                <a:cs typeface="Times New Roman"/>
              </a:rPr>
              <a:t> </a:t>
            </a:r>
            <a:r>
              <a:rPr sz="2000" spc="-5" dirty="0">
                <a:latin typeface="Arial"/>
                <a:cs typeface="Arial"/>
              </a:rPr>
              <a:t>CSS</a:t>
            </a:r>
            <a:r>
              <a:rPr sz="2000" dirty="0">
                <a:latin typeface="Arial"/>
                <a:cs typeface="Arial"/>
              </a:rPr>
              <a:t>,</a:t>
            </a:r>
            <a:r>
              <a:rPr sz="2000" spc="45" dirty="0">
                <a:latin typeface="Times New Roman"/>
                <a:cs typeface="Times New Roman"/>
              </a:rPr>
              <a:t> </a:t>
            </a:r>
            <a:r>
              <a:rPr sz="2000" spc="-5" dirty="0">
                <a:latin typeface="Arial"/>
                <a:cs typeface="Arial"/>
              </a:rPr>
              <a:t>an</a:t>
            </a:r>
            <a:r>
              <a:rPr sz="2000" dirty="0">
                <a:latin typeface="Arial"/>
                <a:cs typeface="Arial"/>
              </a:rPr>
              <a:t>d</a:t>
            </a:r>
            <a:r>
              <a:rPr sz="2000" spc="40" dirty="0">
                <a:latin typeface="Times New Roman"/>
                <a:cs typeface="Times New Roman"/>
              </a:rPr>
              <a:t> </a:t>
            </a:r>
            <a:r>
              <a:rPr sz="2000" dirty="0">
                <a:latin typeface="Arial"/>
                <a:cs typeface="Arial"/>
              </a:rPr>
              <a:t>JS</a:t>
            </a:r>
            <a:r>
              <a:rPr sz="2000" spc="55" dirty="0">
                <a:latin typeface="Times New Roman"/>
                <a:cs typeface="Times New Roman"/>
              </a:rPr>
              <a:t> </a:t>
            </a:r>
            <a:r>
              <a:rPr sz="2000" spc="-10" dirty="0">
                <a:latin typeface="Arial"/>
                <a:cs typeface="Arial"/>
              </a:rPr>
              <a:t>f</a:t>
            </a:r>
            <a:r>
              <a:rPr sz="2000" dirty="0">
                <a:latin typeface="Arial"/>
                <a:cs typeface="Arial"/>
              </a:rPr>
              <a:t>ramew</a:t>
            </a:r>
            <a:r>
              <a:rPr sz="2000" spc="5" dirty="0">
                <a:latin typeface="Arial"/>
                <a:cs typeface="Arial"/>
              </a:rPr>
              <a:t>o</a:t>
            </a:r>
            <a:r>
              <a:rPr sz="2000" dirty="0">
                <a:latin typeface="Arial"/>
                <a:cs typeface="Arial"/>
              </a:rPr>
              <a:t>rk</a:t>
            </a:r>
            <a:r>
              <a:rPr sz="2000" dirty="0">
                <a:latin typeface="Times New Roman"/>
                <a:cs typeface="Times New Roman"/>
              </a:rPr>
              <a:t> </a:t>
            </a:r>
            <a:r>
              <a:rPr sz="2000" dirty="0">
                <a:latin typeface="Arial"/>
                <a:cs typeface="Arial"/>
              </a:rPr>
              <a:t>for</a:t>
            </a:r>
            <a:r>
              <a:rPr sz="2000" spc="40" dirty="0">
                <a:latin typeface="Times New Roman"/>
                <a:cs typeface="Times New Roman"/>
              </a:rPr>
              <a:t> </a:t>
            </a:r>
            <a:r>
              <a:rPr sz="2000" spc="-5" dirty="0">
                <a:latin typeface="Arial"/>
                <a:cs typeface="Arial"/>
              </a:rPr>
              <a:t>developin</a:t>
            </a:r>
            <a:r>
              <a:rPr sz="2000" dirty="0">
                <a:latin typeface="Arial"/>
                <a:cs typeface="Arial"/>
              </a:rPr>
              <a:t>g</a:t>
            </a:r>
            <a:r>
              <a:rPr sz="2000" spc="45" dirty="0">
                <a:latin typeface="Times New Roman"/>
                <a:cs typeface="Times New Roman"/>
              </a:rPr>
              <a:t> </a:t>
            </a:r>
            <a:r>
              <a:rPr sz="2000" dirty="0">
                <a:latin typeface="Arial"/>
                <a:cs typeface="Arial"/>
              </a:rPr>
              <a:t>res</a:t>
            </a:r>
            <a:r>
              <a:rPr sz="2000" spc="5" dirty="0">
                <a:latin typeface="Arial"/>
                <a:cs typeface="Arial"/>
              </a:rPr>
              <a:t>p</a:t>
            </a:r>
            <a:r>
              <a:rPr sz="2000" spc="-5" dirty="0">
                <a:latin typeface="Arial"/>
                <a:cs typeface="Arial"/>
              </a:rPr>
              <a:t>onsi</a:t>
            </a:r>
            <a:r>
              <a:rPr sz="2000" spc="-10" dirty="0">
                <a:latin typeface="Arial"/>
                <a:cs typeface="Arial"/>
              </a:rPr>
              <a:t>v</a:t>
            </a:r>
            <a:r>
              <a:rPr sz="2000" spc="5" dirty="0">
                <a:latin typeface="Arial"/>
                <a:cs typeface="Arial"/>
              </a:rPr>
              <a:t>e</a:t>
            </a:r>
            <a:r>
              <a:rPr sz="2000" dirty="0">
                <a:latin typeface="Arial"/>
                <a:cs typeface="Arial"/>
              </a:rPr>
              <a:t>,</a:t>
            </a:r>
            <a:r>
              <a:rPr sz="2000" spc="20" dirty="0">
                <a:latin typeface="Times New Roman"/>
                <a:cs typeface="Times New Roman"/>
              </a:rPr>
              <a:t> </a:t>
            </a:r>
            <a:r>
              <a:rPr sz="2000" dirty="0">
                <a:latin typeface="Arial"/>
                <a:cs typeface="Arial"/>
              </a:rPr>
              <a:t>mobile-first</a:t>
            </a:r>
            <a:r>
              <a:rPr sz="2000" spc="1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oje</a:t>
            </a:r>
            <a:r>
              <a:rPr sz="2000" spc="5" dirty="0">
                <a:latin typeface="Arial"/>
                <a:cs typeface="Arial"/>
              </a:rPr>
              <a:t>c</a:t>
            </a:r>
            <a:r>
              <a:rPr sz="2000" dirty="0">
                <a:latin typeface="Arial"/>
                <a:cs typeface="Arial"/>
              </a:rPr>
              <a:t>ts</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45" dirty="0">
                <a:latin typeface="Times New Roman"/>
                <a:cs typeface="Times New Roman"/>
              </a:rPr>
              <a:t> </a:t>
            </a:r>
            <a:r>
              <a:rPr sz="2000" spc="-5" dirty="0">
                <a:latin typeface="Arial"/>
                <a:cs typeface="Arial"/>
              </a:rPr>
              <a:t>w</a:t>
            </a:r>
            <a:r>
              <a:rPr sz="2000" dirty="0">
                <a:latin typeface="Arial"/>
                <a:cs typeface="Arial"/>
              </a:rPr>
              <a:t>e</a:t>
            </a:r>
            <a:r>
              <a:rPr sz="2000" spc="-5" dirty="0">
                <a:latin typeface="Arial"/>
                <a:cs typeface="Arial"/>
              </a:rPr>
              <a:t>b.&lt;/p&gt;</a:t>
            </a:r>
            <a:endParaRPr sz="2000" dirty="0">
              <a:latin typeface="Arial"/>
              <a:cs typeface="Arial"/>
            </a:endParaRPr>
          </a:p>
          <a:p>
            <a:pPr marL="445770">
              <a:lnSpc>
                <a:spcPct val="100000"/>
              </a:lnSpc>
            </a:pPr>
            <a:r>
              <a:rPr sz="2000" dirty="0">
                <a:latin typeface="Arial"/>
                <a:cs typeface="Arial"/>
              </a:rPr>
              <a:t>&lt;/di</a:t>
            </a:r>
            <a:r>
              <a:rPr sz="2000" spc="-15" dirty="0">
                <a:latin typeface="Arial"/>
                <a:cs typeface="Arial"/>
              </a:rPr>
              <a:t>v</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dirty="0">
                <a:latin typeface="Arial"/>
                <a:cs typeface="Arial"/>
              </a:rPr>
              <a:t>s</a:t>
            </a:r>
            <a:r>
              <a:rPr sz="2000" spc="5" dirty="0">
                <a:latin typeface="Arial"/>
                <a:cs typeface="Arial"/>
              </a:rPr>
              <a:t>o</a:t>
            </a:r>
            <a:r>
              <a:rPr sz="2000" dirty="0">
                <a:latin typeface="Arial"/>
                <a:cs typeface="Arial"/>
              </a:rPr>
              <a:t>me</a:t>
            </a:r>
            <a:r>
              <a:rPr sz="2000" spc="25"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anothe</a:t>
            </a:r>
            <a:r>
              <a:rPr sz="2000" dirty="0">
                <a:latin typeface="Arial"/>
                <a:cs typeface="Arial"/>
              </a:rPr>
              <a:t>r</a:t>
            </a:r>
            <a:r>
              <a:rPr sz="2000" spc="30"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305435">
              <a:lnSpc>
                <a:spcPct val="100000"/>
              </a:lnSpc>
            </a:pPr>
            <a:r>
              <a:rPr sz="2000" dirty="0">
                <a:latin typeface="Arial"/>
                <a:cs typeface="Arial"/>
              </a:rPr>
              <a:t>&lt;/di</a:t>
            </a:r>
            <a:r>
              <a:rPr sz="2000" spc="-10" dirty="0">
                <a:latin typeface="Arial"/>
                <a:cs typeface="Arial"/>
              </a:rPr>
              <a:t>v</a:t>
            </a:r>
            <a:r>
              <a:rPr sz="2000" dirty="0">
                <a:latin typeface="Arial"/>
                <a:cs typeface="Arial"/>
              </a:rPr>
              <a:t>&gt;</a:t>
            </a:r>
          </a:p>
        </p:txBody>
      </p:sp>
      <p:sp>
        <p:nvSpPr>
          <p:cNvPr id="7" name="object 7"/>
          <p:cNvSpPr/>
          <p:nvPr/>
        </p:nvSpPr>
        <p:spPr>
          <a:xfrm>
            <a:off x="539495" y="4767071"/>
            <a:ext cx="6179819" cy="174955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759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5" name="object 5"/>
          <p:cNvSpPr/>
          <p:nvPr/>
        </p:nvSpPr>
        <p:spPr>
          <a:xfrm>
            <a:off x="615695" y="787908"/>
            <a:ext cx="407517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65770"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.we</a:t>
            </a:r>
            <a:r>
              <a:rPr sz="2400" spc="-15" dirty="0">
                <a:latin typeface="Arial"/>
                <a:cs typeface="Arial"/>
              </a:rPr>
              <a:t>l</a:t>
            </a:r>
            <a:r>
              <a:rPr sz="2400" dirty="0">
                <a:latin typeface="Arial"/>
                <a:cs typeface="Arial"/>
              </a:rPr>
              <a:t>l</a:t>
            </a:r>
            <a:r>
              <a:rPr sz="2400" spc="75" dirty="0">
                <a:latin typeface="Times New Roman"/>
                <a:cs typeface="Times New Roman"/>
              </a:rPr>
              <a:t> </a:t>
            </a:r>
            <a:r>
              <a:rPr sz="2400" dirty="0">
                <a:latin typeface="Arial"/>
                <a:cs typeface="Arial"/>
              </a:rPr>
              <a:t>cl</a:t>
            </a:r>
            <a:r>
              <a:rPr sz="2400" spc="-15"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a:t>
            </a:r>
            <a:r>
              <a:rPr sz="2400" spc="-10" dirty="0">
                <a:latin typeface="Arial"/>
                <a:cs typeface="Arial"/>
              </a:rPr>
              <a:t>d</a:t>
            </a:r>
            <a:r>
              <a:rPr sz="2400" spc="-5" dirty="0">
                <a:latin typeface="Arial"/>
                <a:cs typeface="Arial"/>
              </a:rPr>
              <a:t>d</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rou</a:t>
            </a:r>
            <a:r>
              <a:rPr sz="2400" spc="-10" dirty="0">
                <a:latin typeface="Arial"/>
                <a:cs typeface="Arial"/>
              </a:rPr>
              <a:t>n</a:t>
            </a:r>
            <a:r>
              <a:rPr sz="2400" spc="-5" dirty="0">
                <a:latin typeface="Arial"/>
                <a:cs typeface="Arial"/>
              </a:rPr>
              <a:t>d</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rder</a:t>
            </a:r>
            <a:r>
              <a:rPr sz="2400" spc="65" dirty="0">
                <a:latin typeface="Times New Roman"/>
                <a:cs typeface="Times New Roman"/>
              </a:rPr>
              <a:t> </a:t>
            </a:r>
            <a:r>
              <a:rPr sz="2400" spc="-5" dirty="0">
                <a:latin typeface="Arial"/>
                <a:cs typeface="Arial"/>
              </a:rPr>
              <a:t>aroun</a:t>
            </a:r>
            <a:r>
              <a:rPr sz="2400" dirty="0">
                <a:latin typeface="Arial"/>
                <a:cs typeface="Arial"/>
              </a:rPr>
              <a:t>d</a:t>
            </a:r>
            <a:r>
              <a:rPr sz="2400" spc="70" dirty="0">
                <a:latin typeface="Times New Roman"/>
                <a:cs typeface="Times New Roman"/>
              </a:rPr>
              <a:t> </a:t>
            </a:r>
            <a:r>
              <a:rPr sz="2400" spc="-5" dirty="0">
                <a:latin typeface="Arial"/>
                <a:cs typeface="Arial"/>
              </a:rPr>
              <a:t>an</a:t>
            </a:r>
            <a:endParaRPr sz="2400" dirty="0">
              <a:latin typeface="Arial"/>
              <a:cs typeface="Arial"/>
            </a:endParaRPr>
          </a:p>
          <a:p>
            <a:pPr marL="305435">
              <a:lnSpc>
                <a:spcPct val="100000"/>
              </a:lnSpc>
            </a:pPr>
            <a:r>
              <a:rPr sz="2400" spc="-5" dirty="0">
                <a:latin typeface="Arial"/>
                <a:cs typeface="Arial"/>
              </a:rPr>
              <a:t>e</a:t>
            </a:r>
            <a:r>
              <a:rPr sz="2400" spc="-10" dirty="0">
                <a:latin typeface="Arial"/>
                <a:cs typeface="Arial"/>
              </a:rPr>
              <a:t>l</a:t>
            </a:r>
            <a:r>
              <a:rPr sz="2400" spc="-5" dirty="0">
                <a:latin typeface="Arial"/>
                <a:cs typeface="Arial"/>
              </a:rPr>
              <a:t>emen</a:t>
            </a:r>
            <a:r>
              <a:rPr sz="2400" dirty="0">
                <a:latin typeface="Arial"/>
                <a:cs typeface="Arial"/>
              </a:rPr>
              <a:t>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gra</a:t>
            </a:r>
            <a:r>
              <a:rPr sz="2400" dirty="0">
                <a:latin typeface="Arial"/>
                <a:cs typeface="Arial"/>
              </a:rPr>
              <a:t>y</a:t>
            </a:r>
            <a:r>
              <a:rPr sz="2400" spc="70" dirty="0">
                <a:latin typeface="Times New Roman"/>
                <a:cs typeface="Times New Roman"/>
              </a:rPr>
              <a:t> </a:t>
            </a:r>
            <a:r>
              <a:rPr sz="2400" spc="-5" dirty="0">
                <a:latin typeface="Arial"/>
                <a:cs typeface="Arial"/>
              </a:rPr>
              <a:t>backgrou</a:t>
            </a:r>
            <a:r>
              <a:rPr sz="2400" spc="-10" dirty="0">
                <a:latin typeface="Arial"/>
                <a:cs typeface="Arial"/>
              </a:rPr>
              <a:t>n</a:t>
            </a:r>
            <a:r>
              <a:rPr sz="2400" dirty="0">
                <a:latin typeface="Arial"/>
                <a:cs typeface="Arial"/>
              </a:rPr>
              <a:t>d</a:t>
            </a:r>
            <a:r>
              <a:rPr sz="2400" spc="9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some</a:t>
            </a:r>
            <a:r>
              <a:rPr sz="2400" spc="65" dirty="0">
                <a:latin typeface="Times New Roman"/>
                <a:cs typeface="Times New Roman"/>
              </a:rPr>
              <a:t> </a:t>
            </a:r>
            <a:r>
              <a:rPr sz="2400" spc="-5" dirty="0">
                <a:latin typeface="Arial"/>
                <a:cs typeface="Arial"/>
              </a:rPr>
              <a:t>padd</a:t>
            </a:r>
            <a:r>
              <a:rPr sz="2400" spc="-10" dirty="0">
                <a:latin typeface="Arial"/>
                <a:cs typeface="Arial"/>
              </a:rPr>
              <a:t>i</a:t>
            </a:r>
            <a:r>
              <a:rPr sz="2400" spc="-5" dirty="0">
                <a:latin typeface="Arial"/>
                <a:cs typeface="Arial"/>
              </a:rPr>
              <a:t>n</a:t>
            </a:r>
            <a:r>
              <a:rPr sz="2400" spc="15" dirty="0">
                <a:latin typeface="Arial"/>
                <a:cs typeface="Arial"/>
              </a:rPr>
              <a:t>g</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spc="-5" dirty="0">
                <a:latin typeface="Arial"/>
                <a:cs typeface="Arial"/>
              </a:rPr>
              <a:t>l"&gt;</a:t>
            </a:r>
            <a:r>
              <a:rPr sz="2400" spc="-10" dirty="0">
                <a:latin typeface="Arial"/>
                <a:cs typeface="Arial"/>
              </a:rPr>
              <a:t>B</a:t>
            </a:r>
            <a:r>
              <a:rPr sz="2400" spc="-5" dirty="0">
                <a:latin typeface="Arial"/>
                <a:cs typeface="Arial"/>
              </a:rPr>
              <a:t>asi</a:t>
            </a:r>
            <a:r>
              <a:rPr sz="2400" dirty="0">
                <a:latin typeface="Arial"/>
                <a:cs typeface="Arial"/>
              </a:rPr>
              <a:t>c</a:t>
            </a:r>
            <a:r>
              <a:rPr sz="2400" spc="110" dirty="0">
                <a:latin typeface="Times New Roman"/>
                <a:cs typeface="Times New Roman"/>
              </a:rPr>
              <a:t> </a:t>
            </a:r>
            <a:r>
              <a:rPr sz="2400" spc="-75"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a:t>
            </a:r>
            <a:r>
              <a:rPr sz="2400" dirty="0">
                <a:latin typeface="Arial"/>
                <a:cs typeface="Arial"/>
              </a:rPr>
              <a:t>v</a:t>
            </a:r>
            <a:r>
              <a:rPr sz="2400" spc="-15" dirty="0">
                <a:latin typeface="Arial"/>
                <a:cs typeface="Arial"/>
              </a:rPr>
              <a:t>&gt;</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-sm</a:t>
            </a:r>
            <a:r>
              <a:rPr sz="2400" spc="-15" dirty="0">
                <a:latin typeface="Arial"/>
                <a:cs typeface="Arial"/>
              </a:rPr>
              <a:t>"&gt;Sm</a:t>
            </a:r>
            <a:r>
              <a:rPr sz="2400" spc="-5" dirty="0">
                <a:latin typeface="Arial"/>
                <a:cs typeface="Arial"/>
              </a:rPr>
              <a:t>al</a:t>
            </a:r>
            <a:r>
              <a:rPr sz="2400" dirty="0">
                <a:latin typeface="Arial"/>
                <a:cs typeface="Arial"/>
              </a:rPr>
              <a:t>l</a:t>
            </a:r>
            <a:r>
              <a:rPr sz="2400" spc="95" dirty="0">
                <a:latin typeface="Times New Roman"/>
                <a:cs typeface="Times New Roman"/>
              </a:rPr>
              <a:t> </a:t>
            </a:r>
            <a:r>
              <a:rPr sz="2400" spc="-70" dirty="0">
                <a:latin typeface="Arial"/>
                <a:cs typeface="Arial"/>
              </a:rPr>
              <a:t>W</a:t>
            </a:r>
            <a:r>
              <a:rPr sz="2400" spc="-5" dirty="0">
                <a:latin typeface="Arial"/>
                <a:cs typeface="Arial"/>
              </a:rPr>
              <a:t>el</a:t>
            </a:r>
            <a:r>
              <a:rPr sz="2400" spc="-10" dirty="0">
                <a:latin typeface="Arial"/>
                <a:cs typeface="Arial"/>
              </a:rPr>
              <a:t>l</a:t>
            </a:r>
            <a:r>
              <a:rPr sz="2400" spc="-15" dirty="0">
                <a:latin typeface="Arial"/>
                <a:cs typeface="Arial"/>
              </a:rPr>
              <a:t>&lt;</a:t>
            </a:r>
            <a:r>
              <a:rPr sz="2400" spc="-5" dirty="0">
                <a:latin typeface="Arial"/>
                <a:cs typeface="Arial"/>
              </a:rPr>
              <a:t>/di</a:t>
            </a:r>
            <a:r>
              <a:rPr sz="2400" spc="-15" dirty="0">
                <a:latin typeface="Arial"/>
                <a:cs typeface="Arial"/>
              </a:rPr>
              <a:t>v&gt;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a:t>
            </a:r>
            <a:r>
              <a:rPr sz="2400" spc="-10" dirty="0">
                <a:latin typeface="Arial"/>
                <a:cs typeface="Arial"/>
              </a:rPr>
              <a:t>l</a:t>
            </a:r>
            <a:r>
              <a:rPr sz="2400" spc="-5" dirty="0">
                <a:latin typeface="Arial"/>
                <a:cs typeface="Arial"/>
              </a:rPr>
              <a:t>g</a:t>
            </a:r>
            <a:r>
              <a:rPr sz="2400" dirty="0">
                <a:latin typeface="Arial"/>
                <a:cs typeface="Arial"/>
              </a:rPr>
              <a:t>"&gt;Large</a:t>
            </a:r>
            <a:r>
              <a:rPr sz="2400" spc="110" dirty="0">
                <a:latin typeface="Times New Roman"/>
                <a:cs typeface="Times New Roman"/>
              </a:rPr>
              <a:t> </a:t>
            </a:r>
            <a:r>
              <a:rPr sz="2400" spc="-70"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l&lt;/div&gt;</a:t>
            </a:r>
            <a:endParaRPr sz="2400" dirty="0">
              <a:latin typeface="Arial"/>
              <a:cs typeface="Arial"/>
            </a:endParaRPr>
          </a:p>
        </p:txBody>
      </p:sp>
    </p:spTree>
    <p:extLst>
      <p:ext uri="{BB962C8B-B14F-4D97-AF65-F5344CB8AC3E}">
        <p14:creationId xmlns:p14="http://schemas.microsoft.com/office/powerpoint/2010/main" val="186344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622851"/>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64667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Bootstrap</a:t>
            </a:r>
            <a:r>
              <a:rPr sz="3200" b="1" spc="-15" dirty="0">
                <a:latin typeface="Arial"/>
                <a:cs typeface="Arial"/>
              </a:rPr>
              <a:t>'</a:t>
            </a:r>
            <a:r>
              <a:rPr sz="3200" b="1" dirty="0">
                <a:latin typeface="Arial"/>
                <a:cs typeface="Arial"/>
              </a:rPr>
              <a:t>s</a:t>
            </a:r>
            <a:r>
              <a:rPr sz="3200" b="1" spc="55" dirty="0">
                <a:latin typeface="Times New Roman"/>
                <a:cs typeface="Times New Roman"/>
              </a:rPr>
              <a:t> </a:t>
            </a:r>
            <a:r>
              <a:rPr sz="3200" b="1" spc="-5" dirty="0">
                <a:latin typeface="Arial"/>
                <a:cs typeface="Arial"/>
              </a:rPr>
              <a:t>Defau</a:t>
            </a:r>
            <a:r>
              <a:rPr sz="3200" b="1" spc="-15" dirty="0">
                <a:latin typeface="Arial"/>
                <a:cs typeface="Arial"/>
              </a:rPr>
              <a:t>l</a:t>
            </a:r>
            <a:r>
              <a:rPr sz="3200" b="1" dirty="0">
                <a:latin typeface="Arial"/>
                <a:cs typeface="Arial"/>
              </a:rPr>
              <a:t>t</a:t>
            </a:r>
            <a:r>
              <a:rPr sz="3200" b="1" spc="65" dirty="0">
                <a:latin typeface="Times New Roman"/>
                <a:cs typeface="Times New Roman"/>
              </a:rPr>
              <a:t> </a:t>
            </a:r>
            <a:r>
              <a:rPr sz="3200" b="1" dirty="0">
                <a:latin typeface="Arial"/>
                <a:cs typeface="Arial"/>
              </a:rPr>
              <a:t>Settin</a:t>
            </a:r>
            <a:r>
              <a:rPr sz="3200" b="1" spc="-10" dirty="0">
                <a:latin typeface="Arial"/>
                <a:cs typeface="Arial"/>
              </a:rPr>
              <a:t>g</a:t>
            </a:r>
            <a:r>
              <a:rPr sz="3200" b="1" dirty="0">
                <a:latin typeface="Arial"/>
                <a:cs typeface="Arial"/>
              </a:rPr>
              <a:t>s</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B</a:t>
            </a:r>
            <a:r>
              <a:rPr sz="2400" spc="-10" dirty="0">
                <a:latin typeface="Arial"/>
                <a:cs typeface="Arial"/>
              </a:rPr>
              <a:t>o</a:t>
            </a:r>
            <a:r>
              <a:rPr sz="2400" spc="-20" dirty="0">
                <a:latin typeface="Arial"/>
                <a:cs typeface="Arial"/>
              </a:rPr>
              <a:t>ots</a:t>
            </a:r>
            <a:r>
              <a:rPr sz="2400" spc="-5" dirty="0">
                <a:latin typeface="Arial"/>
                <a:cs typeface="Arial"/>
              </a:rPr>
              <a:t>t</a:t>
            </a:r>
            <a:r>
              <a:rPr sz="2400" dirty="0">
                <a:latin typeface="Arial"/>
                <a:cs typeface="Arial"/>
              </a:rPr>
              <a:t>rap's</a:t>
            </a:r>
            <a:r>
              <a:rPr sz="2400" spc="65" dirty="0">
                <a:latin typeface="Times New Roman"/>
                <a:cs typeface="Times New Roman"/>
              </a:rPr>
              <a:t> </a:t>
            </a:r>
            <a:r>
              <a:rPr sz="2400" spc="-5" dirty="0">
                <a:latin typeface="Arial"/>
                <a:cs typeface="Arial"/>
              </a:rPr>
              <a:t>glo</a:t>
            </a:r>
            <a:r>
              <a:rPr sz="2400" spc="-10" dirty="0">
                <a:latin typeface="Arial"/>
                <a:cs typeface="Arial"/>
              </a:rPr>
              <a:t>b</a:t>
            </a:r>
            <a:r>
              <a:rPr sz="2400" spc="-5" dirty="0">
                <a:latin typeface="Arial"/>
                <a:cs typeface="Arial"/>
              </a:rPr>
              <a:t>a</a:t>
            </a:r>
            <a:r>
              <a:rPr sz="2400" dirty="0">
                <a:latin typeface="Arial"/>
                <a:cs typeface="Arial"/>
              </a:rPr>
              <a:t>l</a:t>
            </a:r>
            <a:r>
              <a:rPr sz="2400" spc="95" dirty="0">
                <a:latin typeface="Times New Roman"/>
                <a:cs typeface="Times New Roman"/>
              </a:rPr>
              <a:t> </a:t>
            </a:r>
            <a:r>
              <a:rPr sz="2400" spc="-5" dirty="0">
                <a:latin typeface="Arial"/>
                <a:cs typeface="Arial"/>
              </a:rPr>
              <a:t>defau</a:t>
            </a:r>
            <a:r>
              <a:rPr sz="2400" spc="-10" dirty="0">
                <a:latin typeface="Arial"/>
                <a:cs typeface="Arial"/>
              </a:rPr>
              <a:t>lt</a:t>
            </a:r>
            <a:r>
              <a:rPr sz="2400" spc="70" dirty="0">
                <a:latin typeface="Times New Roman"/>
                <a:cs typeface="Times New Roman"/>
              </a:rPr>
              <a:t> </a:t>
            </a:r>
            <a:r>
              <a:rPr sz="2400" spc="-15" dirty="0">
                <a:latin typeface="Arial"/>
                <a:cs typeface="Arial"/>
              </a:rPr>
              <a:t>fon</a:t>
            </a:r>
            <a:r>
              <a:rPr sz="2400" spc="0" dirty="0">
                <a:latin typeface="Arial"/>
                <a:cs typeface="Arial"/>
              </a:rPr>
              <a:t>t</a:t>
            </a:r>
            <a:r>
              <a:rPr sz="2400" dirty="0">
                <a:latin typeface="Arial"/>
                <a:cs typeface="Arial"/>
              </a:rPr>
              <a:t>-size</a:t>
            </a:r>
            <a:r>
              <a:rPr sz="2400" spc="5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14p</a:t>
            </a:r>
            <a:r>
              <a:rPr sz="2400" spc="-20" dirty="0">
                <a:latin typeface="Arial"/>
                <a:cs typeface="Arial"/>
              </a:rPr>
              <a:t>x</a:t>
            </a:r>
            <a:r>
              <a:rPr sz="2400" spc="-10" dirty="0">
                <a:latin typeface="Arial"/>
                <a:cs typeface="Arial"/>
              </a:rPr>
              <a: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80"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e-</a:t>
            </a:r>
            <a:r>
              <a:rPr sz="2400" dirty="0">
                <a:latin typeface="Times New Roman"/>
                <a:cs typeface="Times New Roman"/>
              </a:rPr>
              <a:t> </a:t>
            </a:r>
            <a:r>
              <a:rPr sz="2400" spc="-5" dirty="0">
                <a:latin typeface="Arial"/>
                <a:cs typeface="Arial"/>
              </a:rPr>
              <a:t>he</a:t>
            </a:r>
            <a:r>
              <a:rPr sz="2400" spc="-10" dirty="0">
                <a:latin typeface="Arial"/>
                <a:cs typeface="Arial"/>
              </a:rPr>
              <a:t>i</a:t>
            </a:r>
            <a:r>
              <a:rPr sz="2400" spc="-5" dirty="0">
                <a:latin typeface="Arial"/>
                <a:cs typeface="Arial"/>
              </a:rPr>
              <a:t>gh</a:t>
            </a:r>
            <a:r>
              <a:rPr sz="2400" dirty="0">
                <a:latin typeface="Arial"/>
                <a:cs typeface="Arial"/>
              </a:rPr>
              <a:t>t</a:t>
            </a:r>
            <a:r>
              <a:rPr sz="2400" spc="8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spc="-10" dirty="0">
                <a:latin typeface="Arial"/>
                <a:cs typeface="Arial"/>
              </a:rPr>
              <a:t>1</a:t>
            </a:r>
            <a:r>
              <a:rPr sz="2400" dirty="0">
                <a:latin typeface="Arial"/>
                <a:cs typeface="Arial"/>
              </a:rPr>
              <a:t>.428</a:t>
            </a:r>
            <a:r>
              <a:rPr sz="2400" spc="-10" dirty="0">
                <a:latin typeface="Arial"/>
                <a:cs typeface="Arial"/>
              </a:rPr>
              <a:t>.</a:t>
            </a:r>
            <a:endParaRPr sz="2400" dirty="0">
              <a:latin typeface="Arial"/>
              <a:cs typeface="Arial"/>
            </a:endParaRPr>
          </a:p>
        </p:txBody>
      </p:sp>
      <p:sp>
        <p:nvSpPr>
          <p:cNvPr id="4" name="object 4"/>
          <p:cNvSpPr txBox="1"/>
          <p:nvPr/>
        </p:nvSpPr>
        <p:spPr>
          <a:xfrm>
            <a:off x="535940" y="3315363"/>
            <a:ext cx="7315834" cy="1492716"/>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15" dirty="0">
                <a:latin typeface="Arial"/>
                <a:cs typeface="Arial"/>
              </a:rPr>
              <a:t>&lt;blockq</a:t>
            </a:r>
            <a:r>
              <a:rPr sz="2400" b="1" spc="-30" dirty="0">
                <a:latin typeface="Arial"/>
                <a:cs typeface="Arial"/>
              </a:rPr>
              <a:t>u</a:t>
            </a:r>
            <a:r>
              <a:rPr sz="2400" b="1" dirty="0">
                <a:latin typeface="Arial"/>
                <a:cs typeface="Arial"/>
              </a:rPr>
              <a:t>ote</a:t>
            </a:r>
            <a:r>
              <a:rPr sz="2400" b="1" spc="-15" dirty="0">
                <a:latin typeface="Arial"/>
                <a:cs typeface="Arial"/>
              </a:rPr>
              <a:t>&gt;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28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show</a:t>
            </a:r>
            <a:r>
              <a:rPr sz="2400" spc="70"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quot</a:t>
            </a:r>
            <a:r>
              <a:rPr sz="2400" dirty="0">
                <a:latin typeface="Arial"/>
                <a:cs typeface="Arial"/>
              </a:rPr>
              <a:t>e</a:t>
            </a:r>
            <a:r>
              <a:rPr sz="2400" spc="65"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th</a:t>
            </a:r>
            <a:r>
              <a:rPr sz="2400" dirty="0">
                <a:latin typeface="Arial"/>
                <a:cs typeface="Arial"/>
              </a:rPr>
              <a:t>e</a:t>
            </a:r>
            <a:r>
              <a:rPr sz="2400" spc="55" dirty="0">
                <a:latin typeface="Times New Roman"/>
                <a:cs typeface="Times New Roman"/>
              </a:rPr>
              <a:t> </a:t>
            </a:r>
            <a:r>
              <a:rPr sz="2400" dirty="0">
                <a:latin typeface="Arial"/>
                <a:cs typeface="Arial"/>
              </a:rPr>
              <a:t>right,</a:t>
            </a:r>
            <a:r>
              <a:rPr sz="2400" spc="65" dirty="0">
                <a:latin typeface="Times New Roman"/>
                <a:cs typeface="Times New Roman"/>
              </a:rPr>
              <a:t> </a:t>
            </a:r>
            <a:r>
              <a:rPr sz="2400" spc="-5" dirty="0">
                <a:latin typeface="Arial"/>
                <a:cs typeface="Arial"/>
              </a:rPr>
              <a:t>us</a:t>
            </a:r>
            <a:r>
              <a:rPr sz="2400" dirty="0">
                <a:latin typeface="Arial"/>
                <a:cs typeface="Arial"/>
              </a:rPr>
              <a:t>e</a:t>
            </a:r>
            <a:r>
              <a:rPr sz="2400" spc="6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a:t>
            </a:r>
            <a:r>
              <a:rPr sz="2400" spc="-5" dirty="0">
                <a:latin typeface="Arial"/>
                <a:cs typeface="Arial"/>
              </a:rPr>
              <a:t>b</a:t>
            </a:r>
            <a:r>
              <a:rPr sz="2400" spc="-10" dirty="0">
                <a:latin typeface="Arial"/>
                <a:cs typeface="Arial"/>
              </a:rPr>
              <a:t>l</a:t>
            </a:r>
            <a:r>
              <a:rPr sz="2400" spc="-5" dirty="0">
                <a:latin typeface="Arial"/>
                <a:cs typeface="Arial"/>
              </a:rPr>
              <a:t>ockqu</a:t>
            </a:r>
            <a:r>
              <a:rPr sz="2400" spc="-10" dirty="0">
                <a:latin typeface="Arial"/>
                <a:cs typeface="Arial"/>
              </a:rPr>
              <a:t>ote</a:t>
            </a:r>
            <a:r>
              <a:rPr sz="2400" dirty="0">
                <a:latin typeface="Arial"/>
                <a:cs typeface="Arial"/>
              </a:rPr>
              <a:t>-</a:t>
            </a:r>
            <a:r>
              <a:rPr sz="2400" dirty="0">
                <a:latin typeface="Times New Roman"/>
                <a:cs typeface="Times New Roman"/>
              </a:rPr>
              <a:t> </a:t>
            </a:r>
            <a:r>
              <a:rPr sz="2400" dirty="0">
                <a:latin typeface="Arial"/>
                <a:cs typeface="Arial"/>
              </a:rPr>
              <a:t>reverse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p:txBody>
      </p:sp>
      <p:sp>
        <p:nvSpPr>
          <p:cNvPr id="5" name="object 5"/>
          <p:cNvSpPr/>
          <p:nvPr/>
        </p:nvSpPr>
        <p:spPr>
          <a:xfrm>
            <a:off x="539495" y="4940808"/>
            <a:ext cx="8065008" cy="104851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891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Responsive Web Design</a:t>
            </a:r>
          </a:p>
        </p:txBody>
      </p:sp>
      <p:sp>
        <p:nvSpPr>
          <p:cNvPr id="3" name="Rectangle 2">
            <a:extLst>
              <a:ext uri="{FF2B5EF4-FFF2-40B4-BE49-F238E27FC236}">
                <a16:creationId xmlns:a16="http://schemas.microsoft.com/office/drawing/2014/main" id="{A5BFFF33-5676-42CC-85F8-3C3BE1A35EE7}"/>
              </a:ext>
            </a:extLst>
          </p:cNvPr>
          <p:cNvSpPr/>
          <p:nvPr/>
        </p:nvSpPr>
        <p:spPr>
          <a:xfrm>
            <a:off x="609600" y="2120950"/>
            <a:ext cx="7924800" cy="1785104"/>
          </a:xfrm>
          <a:prstGeom prst="rect">
            <a:avLst/>
          </a:prstGeom>
        </p:spPr>
        <p:txBody>
          <a:bodyPr wrap="square">
            <a:spAutoFit/>
          </a:bodyPr>
          <a:lstStyle/>
          <a:p>
            <a:pPr marL="305435" marR="19685" indent="-292735">
              <a:lnSpc>
                <a:spcPct val="100000"/>
              </a:lnSpc>
              <a:buClr>
                <a:srgbClr val="71A276"/>
              </a:buClr>
              <a:buSzPct val="68750"/>
              <a:buFont typeface="Wingdings 2"/>
              <a:buChar char=""/>
              <a:tabLst>
                <a:tab pos="306070" algn="l"/>
              </a:tabLst>
            </a:pPr>
            <a:r>
              <a:rPr lang="en-US" spc="-5" dirty="0">
                <a:latin typeface="Arial"/>
                <a:cs typeface="Arial"/>
              </a:rPr>
              <a:t>R</a:t>
            </a:r>
            <a:r>
              <a:rPr lang="en-US" spc="-10" dirty="0">
                <a:latin typeface="Arial"/>
                <a:cs typeface="Arial"/>
              </a:rPr>
              <a:t>e</a:t>
            </a:r>
            <a:r>
              <a:rPr lang="en-US" dirty="0">
                <a:latin typeface="Arial"/>
                <a:cs typeface="Arial"/>
              </a:rPr>
              <a:t>sp</a:t>
            </a:r>
            <a:r>
              <a:rPr lang="en-US" spc="-15" dirty="0">
                <a:latin typeface="Arial"/>
                <a:cs typeface="Arial"/>
              </a:rPr>
              <a:t>o</a:t>
            </a:r>
            <a:r>
              <a:rPr lang="en-US" spc="-5" dirty="0">
                <a:latin typeface="Arial"/>
                <a:cs typeface="Arial"/>
              </a:rPr>
              <a:t>ns</a:t>
            </a:r>
            <a:r>
              <a:rPr lang="en-US" spc="-10" dirty="0">
                <a:latin typeface="Arial"/>
                <a:cs typeface="Arial"/>
              </a:rPr>
              <a:t>i</a:t>
            </a:r>
            <a:r>
              <a:rPr lang="en-US" dirty="0">
                <a:latin typeface="Arial"/>
                <a:cs typeface="Arial"/>
              </a:rPr>
              <a:t>ve</a:t>
            </a:r>
            <a:r>
              <a:rPr lang="en-US" spc="100" dirty="0">
                <a:latin typeface="Times New Roman"/>
                <a:cs typeface="Times New Roman"/>
              </a:rPr>
              <a:t> </a:t>
            </a:r>
            <a:r>
              <a:rPr lang="en-US" spc="-5" dirty="0">
                <a:latin typeface="Arial"/>
                <a:cs typeface="Arial"/>
              </a:rPr>
              <a:t>w</a:t>
            </a:r>
            <a:r>
              <a:rPr lang="en-US" spc="-10" dirty="0">
                <a:latin typeface="Arial"/>
                <a:cs typeface="Arial"/>
              </a:rPr>
              <a:t>e</a:t>
            </a:r>
            <a:r>
              <a:rPr lang="en-US" dirty="0">
                <a:latin typeface="Arial"/>
                <a:cs typeface="Arial"/>
              </a:rPr>
              <a:t>b</a:t>
            </a:r>
            <a:r>
              <a:rPr lang="en-US" spc="75" dirty="0">
                <a:latin typeface="Times New Roman"/>
                <a:cs typeface="Times New Roman"/>
              </a:rPr>
              <a:t> </a:t>
            </a:r>
            <a:r>
              <a:rPr lang="en-US" spc="-5" dirty="0">
                <a:latin typeface="Arial"/>
                <a:cs typeface="Arial"/>
              </a:rPr>
              <a:t>d</a:t>
            </a:r>
            <a:r>
              <a:rPr lang="en-US" spc="-10" dirty="0">
                <a:latin typeface="Arial"/>
                <a:cs typeface="Arial"/>
              </a:rPr>
              <a:t>e</a:t>
            </a:r>
            <a:r>
              <a:rPr lang="en-US" dirty="0">
                <a:latin typeface="Arial"/>
                <a:cs typeface="Arial"/>
              </a:rPr>
              <a:t>si</a:t>
            </a:r>
            <a:r>
              <a:rPr lang="en-US" spc="-15" dirty="0">
                <a:latin typeface="Arial"/>
                <a:cs typeface="Arial"/>
              </a:rPr>
              <a:t>g</a:t>
            </a:r>
            <a:r>
              <a:rPr lang="en-US" dirty="0">
                <a:latin typeface="Arial"/>
                <a:cs typeface="Arial"/>
              </a:rPr>
              <a:t>n</a:t>
            </a:r>
            <a:r>
              <a:rPr lang="en-US" spc="85" dirty="0">
                <a:latin typeface="Times New Roman"/>
                <a:cs typeface="Times New Roman"/>
              </a:rPr>
              <a:t> </a:t>
            </a:r>
            <a:r>
              <a:rPr lang="en-US" spc="-5" dirty="0">
                <a:latin typeface="Arial"/>
                <a:cs typeface="Arial"/>
              </a:rPr>
              <a:t>i</a:t>
            </a:r>
            <a:r>
              <a:rPr lang="en-US" dirty="0">
                <a:latin typeface="Arial"/>
                <a:cs typeface="Arial"/>
              </a:rPr>
              <a:t>s</a:t>
            </a:r>
            <a:r>
              <a:rPr lang="en-US" spc="65" dirty="0">
                <a:latin typeface="Times New Roman"/>
                <a:cs typeface="Times New Roman"/>
              </a:rPr>
              <a:t> </a:t>
            </a:r>
            <a:r>
              <a:rPr lang="en-US" spc="-5" dirty="0">
                <a:latin typeface="Arial"/>
                <a:cs typeface="Arial"/>
              </a:rPr>
              <a:t>a</a:t>
            </a:r>
            <a:r>
              <a:rPr lang="en-US" spc="-10" dirty="0">
                <a:latin typeface="Arial"/>
                <a:cs typeface="Arial"/>
              </a:rPr>
              <a:t>b</a:t>
            </a:r>
            <a:r>
              <a:rPr lang="en-US" spc="-5" dirty="0">
                <a:latin typeface="Arial"/>
                <a:cs typeface="Arial"/>
              </a:rPr>
              <a:t>o</a:t>
            </a:r>
            <a:r>
              <a:rPr lang="en-US" spc="-10" dirty="0">
                <a:latin typeface="Arial"/>
                <a:cs typeface="Arial"/>
              </a:rPr>
              <a:t>u</a:t>
            </a:r>
            <a:r>
              <a:rPr lang="en-US" dirty="0">
                <a:latin typeface="Arial"/>
                <a:cs typeface="Arial"/>
              </a:rPr>
              <a:t>t</a:t>
            </a:r>
            <a:r>
              <a:rPr lang="en-US" spc="70" dirty="0">
                <a:latin typeface="Times New Roman"/>
                <a:cs typeface="Times New Roman"/>
              </a:rPr>
              <a:t> </a:t>
            </a:r>
            <a:r>
              <a:rPr lang="en-US" dirty="0">
                <a:latin typeface="Arial"/>
                <a:cs typeface="Arial"/>
              </a:rPr>
              <a:t>creati</a:t>
            </a:r>
            <a:r>
              <a:rPr lang="en-US" spc="-15" dirty="0">
                <a:latin typeface="Arial"/>
                <a:cs typeface="Arial"/>
              </a:rPr>
              <a:t>n</a:t>
            </a:r>
            <a:r>
              <a:rPr lang="en-US" dirty="0">
                <a:latin typeface="Arial"/>
                <a:cs typeface="Arial"/>
              </a:rPr>
              <a:t>g</a:t>
            </a:r>
            <a:r>
              <a:rPr lang="en-US" spc="75" dirty="0">
                <a:latin typeface="Times New Roman"/>
                <a:cs typeface="Times New Roman"/>
              </a:rPr>
              <a:t> </a:t>
            </a:r>
            <a:r>
              <a:rPr lang="en-US" spc="-5" dirty="0">
                <a:latin typeface="Arial"/>
                <a:cs typeface="Arial"/>
              </a:rPr>
              <a:t>w</a:t>
            </a:r>
            <a:r>
              <a:rPr lang="en-US" spc="-10" dirty="0">
                <a:latin typeface="Arial"/>
                <a:cs typeface="Arial"/>
              </a:rPr>
              <a:t>e</a:t>
            </a:r>
            <a:r>
              <a:rPr lang="en-US" dirty="0">
                <a:latin typeface="Arial"/>
                <a:cs typeface="Arial"/>
              </a:rPr>
              <a:t>b</a:t>
            </a:r>
            <a:r>
              <a:rPr lang="en-US" spc="75" dirty="0">
                <a:latin typeface="Times New Roman"/>
                <a:cs typeface="Times New Roman"/>
              </a:rPr>
              <a:t> </a:t>
            </a:r>
            <a:r>
              <a:rPr lang="en-US" dirty="0">
                <a:latin typeface="Arial"/>
                <a:cs typeface="Arial"/>
              </a:rPr>
              <a:t>sites</a:t>
            </a:r>
            <a:r>
              <a:rPr lang="en-US" dirty="0">
                <a:latin typeface="Times New Roman"/>
                <a:cs typeface="Times New Roman"/>
              </a:rPr>
              <a:t> </a:t>
            </a:r>
            <a:r>
              <a:rPr lang="en-US" spc="-5" dirty="0">
                <a:latin typeface="Arial"/>
                <a:cs typeface="Arial"/>
              </a:rPr>
              <a:t>w</a:t>
            </a:r>
            <a:r>
              <a:rPr lang="en-US" spc="-10" dirty="0">
                <a:latin typeface="Arial"/>
                <a:cs typeface="Arial"/>
              </a:rPr>
              <a:t>h</a:t>
            </a:r>
            <a:r>
              <a:rPr lang="en-US" spc="-5" dirty="0">
                <a:latin typeface="Arial"/>
                <a:cs typeface="Arial"/>
              </a:rPr>
              <a:t>ic</a:t>
            </a:r>
            <a:r>
              <a:rPr lang="en-US" dirty="0">
                <a:latin typeface="Arial"/>
                <a:cs typeface="Arial"/>
              </a:rPr>
              <a:t>h</a:t>
            </a:r>
            <a:r>
              <a:rPr lang="en-US" spc="85" dirty="0">
                <a:latin typeface="Times New Roman"/>
                <a:cs typeface="Times New Roman"/>
              </a:rPr>
              <a:t> </a:t>
            </a:r>
            <a:r>
              <a:rPr lang="en-US" spc="-5" dirty="0">
                <a:latin typeface="Arial"/>
                <a:cs typeface="Arial"/>
              </a:rPr>
              <a:t>automatica</a:t>
            </a:r>
            <a:r>
              <a:rPr lang="en-US" spc="-10" dirty="0">
                <a:latin typeface="Arial"/>
                <a:cs typeface="Arial"/>
              </a:rPr>
              <a:t>l</a:t>
            </a:r>
            <a:r>
              <a:rPr lang="en-US" spc="-5" dirty="0">
                <a:latin typeface="Arial"/>
                <a:cs typeface="Arial"/>
              </a:rPr>
              <a:t>l</a:t>
            </a:r>
            <a:r>
              <a:rPr lang="en-US" dirty="0">
                <a:latin typeface="Arial"/>
                <a:cs typeface="Arial"/>
              </a:rPr>
              <a:t>y</a:t>
            </a:r>
            <a:r>
              <a:rPr lang="en-US" spc="85" dirty="0">
                <a:latin typeface="Times New Roman"/>
                <a:cs typeface="Times New Roman"/>
              </a:rPr>
              <a:t> </a:t>
            </a:r>
            <a:r>
              <a:rPr lang="en-US" spc="-5" dirty="0">
                <a:latin typeface="Arial"/>
                <a:cs typeface="Arial"/>
              </a:rPr>
              <a:t>adjus</a:t>
            </a:r>
            <a:r>
              <a:rPr lang="en-US" dirty="0">
                <a:latin typeface="Arial"/>
                <a:cs typeface="Arial"/>
              </a:rPr>
              <a:t>t</a:t>
            </a:r>
            <a:r>
              <a:rPr lang="en-US" spc="65" dirty="0">
                <a:latin typeface="Times New Roman"/>
                <a:cs typeface="Times New Roman"/>
              </a:rPr>
              <a:t> </a:t>
            </a:r>
            <a:r>
              <a:rPr lang="en-US" dirty="0">
                <a:latin typeface="Arial"/>
                <a:cs typeface="Arial"/>
              </a:rPr>
              <a:t>themselves</a:t>
            </a:r>
            <a:r>
              <a:rPr lang="en-US" spc="65" dirty="0">
                <a:latin typeface="Times New Roman"/>
                <a:cs typeface="Times New Roman"/>
              </a:rPr>
              <a:t> </a:t>
            </a:r>
            <a:r>
              <a:rPr lang="en-US" spc="-10" dirty="0">
                <a:latin typeface="Arial"/>
                <a:cs typeface="Arial"/>
              </a:rPr>
              <a:t>to</a:t>
            </a:r>
            <a:r>
              <a:rPr lang="en-US" spc="65" dirty="0">
                <a:latin typeface="Times New Roman"/>
                <a:cs typeface="Times New Roman"/>
              </a:rPr>
              <a:t> </a:t>
            </a:r>
            <a:r>
              <a:rPr lang="en-US" spc="-10" dirty="0">
                <a:latin typeface="Arial"/>
                <a:cs typeface="Arial"/>
              </a:rPr>
              <a:t>l</a:t>
            </a:r>
            <a:r>
              <a:rPr lang="en-US" spc="-5" dirty="0">
                <a:latin typeface="Arial"/>
                <a:cs typeface="Arial"/>
              </a:rPr>
              <a:t>oo</a:t>
            </a:r>
            <a:r>
              <a:rPr lang="en-US" dirty="0">
                <a:latin typeface="Arial"/>
                <a:cs typeface="Arial"/>
              </a:rPr>
              <a:t>k</a:t>
            </a:r>
            <a:r>
              <a:rPr lang="en-US" spc="75" dirty="0">
                <a:latin typeface="Times New Roman"/>
                <a:cs typeface="Times New Roman"/>
              </a:rPr>
              <a:t> </a:t>
            </a:r>
            <a:r>
              <a:rPr lang="en-US" spc="-5" dirty="0">
                <a:latin typeface="Arial"/>
                <a:cs typeface="Arial"/>
              </a:rPr>
              <a:t>go</a:t>
            </a:r>
            <a:r>
              <a:rPr lang="en-US" spc="-10" dirty="0">
                <a:latin typeface="Arial"/>
                <a:cs typeface="Arial"/>
              </a:rPr>
              <a:t>o</a:t>
            </a:r>
            <a:r>
              <a:rPr lang="en-US" dirty="0">
                <a:latin typeface="Arial"/>
                <a:cs typeface="Arial"/>
              </a:rPr>
              <a:t>d</a:t>
            </a:r>
            <a:r>
              <a:rPr lang="en-US" spc="75" dirty="0">
                <a:latin typeface="Times New Roman"/>
                <a:cs typeface="Times New Roman"/>
              </a:rPr>
              <a:t> </a:t>
            </a:r>
            <a:r>
              <a:rPr lang="en-US" spc="-5" dirty="0">
                <a:latin typeface="Arial"/>
                <a:cs typeface="Arial"/>
              </a:rPr>
              <a:t>o</a:t>
            </a:r>
            <a:r>
              <a:rPr lang="en-US" dirty="0">
                <a:latin typeface="Arial"/>
                <a:cs typeface="Arial"/>
              </a:rPr>
              <a:t>n</a:t>
            </a:r>
            <a:r>
              <a:rPr lang="en-US" spc="65" dirty="0">
                <a:latin typeface="Times New Roman"/>
                <a:cs typeface="Times New Roman"/>
              </a:rPr>
              <a:t> </a:t>
            </a:r>
            <a:r>
              <a:rPr lang="en-US" spc="-5" dirty="0">
                <a:latin typeface="Arial"/>
                <a:cs typeface="Arial"/>
              </a:rPr>
              <a:t>a</a:t>
            </a:r>
            <a:r>
              <a:rPr lang="en-US" spc="-10" dirty="0">
                <a:latin typeface="Arial"/>
                <a:cs typeface="Arial"/>
              </a:rPr>
              <a:t>l</a:t>
            </a:r>
            <a:r>
              <a:rPr lang="en-US" dirty="0">
                <a:latin typeface="Arial"/>
                <a:cs typeface="Arial"/>
              </a:rPr>
              <a:t>l</a:t>
            </a:r>
            <a:r>
              <a:rPr lang="en-US" dirty="0">
                <a:latin typeface="Times New Roman"/>
                <a:cs typeface="Times New Roman"/>
              </a:rPr>
              <a:t> </a:t>
            </a:r>
            <a:r>
              <a:rPr lang="en-US" spc="-5" dirty="0">
                <a:latin typeface="Arial"/>
                <a:cs typeface="Arial"/>
              </a:rPr>
              <a:t>dev</a:t>
            </a:r>
            <a:r>
              <a:rPr lang="en-US" spc="-10" dirty="0">
                <a:latin typeface="Arial"/>
                <a:cs typeface="Arial"/>
              </a:rPr>
              <a:t>i</a:t>
            </a:r>
            <a:r>
              <a:rPr lang="en-US" spc="-15" dirty="0">
                <a:latin typeface="Arial"/>
                <a:cs typeface="Arial"/>
              </a:rPr>
              <a:t>ces,</a:t>
            </a:r>
            <a:r>
              <a:rPr lang="en-US" spc="80" dirty="0">
                <a:latin typeface="Times New Roman"/>
                <a:cs typeface="Times New Roman"/>
              </a:rPr>
              <a:t> </a:t>
            </a:r>
            <a:r>
              <a:rPr lang="en-US" spc="-10" dirty="0">
                <a:latin typeface="Arial"/>
                <a:cs typeface="Arial"/>
              </a:rPr>
              <a:t>f</a:t>
            </a:r>
            <a:r>
              <a:rPr lang="en-US" spc="-5" dirty="0">
                <a:latin typeface="Arial"/>
                <a:cs typeface="Arial"/>
              </a:rPr>
              <a:t>ro</a:t>
            </a:r>
            <a:r>
              <a:rPr lang="en-US" dirty="0">
                <a:latin typeface="Arial"/>
                <a:cs typeface="Arial"/>
              </a:rPr>
              <a:t>m</a:t>
            </a:r>
            <a:r>
              <a:rPr lang="en-US" spc="50" dirty="0">
                <a:latin typeface="Times New Roman"/>
                <a:cs typeface="Times New Roman"/>
              </a:rPr>
              <a:t> </a:t>
            </a:r>
            <a:r>
              <a:rPr lang="en-US" dirty="0">
                <a:latin typeface="Arial"/>
                <a:cs typeface="Arial"/>
              </a:rPr>
              <a:t>small</a:t>
            </a:r>
            <a:r>
              <a:rPr lang="en-US" spc="70" dirty="0">
                <a:latin typeface="Times New Roman"/>
                <a:cs typeface="Times New Roman"/>
              </a:rPr>
              <a:t> </a:t>
            </a:r>
            <a:r>
              <a:rPr lang="en-US" spc="-5" dirty="0">
                <a:latin typeface="Arial"/>
                <a:cs typeface="Arial"/>
              </a:rPr>
              <a:t>ph</a:t>
            </a:r>
            <a:r>
              <a:rPr lang="en-US" spc="-10" dirty="0">
                <a:latin typeface="Arial"/>
                <a:cs typeface="Arial"/>
              </a:rPr>
              <a:t>o</a:t>
            </a:r>
            <a:r>
              <a:rPr lang="en-US" spc="-5" dirty="0">
                <a:latin typeface="Arial"/>
                <a:cs typeface="Arial"/>
              </a:rPr>
              <a:t>ne</a:t>
            </a:r>
            <a:r>
              <a:rPr lang="en-US" dirty="0">
                <a:latin typeface="Arial"/>
                <a:cs typeface="Arial"/>
              </a:rPr>
              <a:t>s</a:t>
            </a:r>
            <a:r>
              <a:rPr lang="en-US" spc="75" dirty="0">
                <a:latin typeface="Times New Roman"/>
                <a:cs typeface="Times New Roman"/>
              </a:rPr>
              <a:t> </a:t>
            </a:r>
            <a:r>
              <a:rPr lang="en-US" spc="-10" dirty="0">
                <a:latin typeface="Arial"/>
                <a:cs typeface="Arial"/>
              </a:rPr>
              <a:t>to</a:t>
            </a:r>
            <a:r>
              <a:rPr lang="en-US" spc="65" dirty="0">
                <a:latin typeface="Times New Roman"/>
                <a:cs typeface="Times New Roman"/>
              </a:rPr>
              <a:t> </a:t>
            </a:r>
            <a:r>
              <a:rPr lang="en-US" spc="-10" dirty="0">
                <a:latin typeface="Arial"/>
                <a:cs typeface="Arial"/>
              </a:rPr>
              <a:t>l</a:t>
            </a:r>
            <a:r>
              <a:rPr lang="en-US" spc="-5" dirty="0">
                <a:latin typeface="Arial"/>
                <a:cs typeface="Arial"/>
              </a:rPr>
              <a:t>arg</a:t>
            </a:r>
            <a:r>
              <a:rPr lang="en-US" dirty="0">
                <a:latin typeface="Arial"/>
                <a:cs typeface="Arial"/>
              </a:rPr>
              <a:t>e</a:t>
            </a:r>
            <a:r>
              <a:rPr lang="en-US" spc="80" dirty="0">
                <a:latin typeface="Times New Roman"/>
                <a:cs typeface="Times New Roman"/>
              </a:rPr>
              <a:t> </a:t>
            </a:r>
            <a:r>
              <a:rPr lang="en-US" spc="-5" dirty="0">
                <a:latin typeface="Arial"/>
                <a:cs typeface="Arial"/>
              </a:rPr>
              <a:t>desktop</a:t>
            </a:r>
            <a:r>
              <a:rPr lang="en-US" spc="15" dirty="0">
                <a:latin typeface="Arial"/>
                <a:cs typeface="Arial"/>
              </a:rPr>
              <a:t>s</a:t>
            </a:r>
            <a:r>
              <a:rPr lang="en-US" spc="-10" dirty="0">
                <a:latin typeface="Arial"/>
                <a:cs typeface="Arial"/>
              </a:rPr>
              <a:t>.</a:t>
            </a:r>
            <a:endParaRPr lang="en-US" dirty="0">
              <a:latin typeface="Arial"/>
              <a:cs typeface="Arial"/>
            </a:endParaRPr>
          </a:p>
          <a:p>
            <a:pPr>
              <a:lnSpc>
                <a:spcPct val="100000"/>
              </a:lnSpc>
              <a:spcBef>
                <a:spcPts val="5"/>
              </a:spcBef>
              <a:buClr>
                <a:srgbClr val="71A276"/>
              </a:buClr>
              <a:buFont typeface="Wingdings 2"/>
              <a:buChar char=""/>
            </a:pPr>
            <a:endParaRPr lang="en-US" sz="20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lang="en-US" dirty="0">
                <a:latin typeface="Arial"/>
                <a:cs typeface="Arial"/>
              </a:rPr>
              <a:t>B</a:t>
            </a:r>
            <a:r>
              <a:rPr lang="en-US" spc="-10" dirty="0">
                <a:latin typeface="Arial"/>
                <a:cs typeface="Arial"/>
              </a:rPr>
              <a:t>o</a:t>
            </a:r>
            <a:r>
              <a:rPr lang="en-US" spc="-5" dirty="0">
                <a:latin typeface="Arial"/>
                <a:cs typeface="Arial"/>
              </a:rPr>
              <a:t>otst</a:t>
            </a:r>
            <a:r>
              <a:rPr lang="en-US" spc="5" dirty="0">
                <a:latin typeface="Arial"/>
                <a:cs typeface="Arial"/>
              </a:rPr>
              <a:t>r</a:t>
            </a:r>
            <a:r>
              <a:rPr lang="en-US" spc="-5" dirty="0">
                <a:latin typeface="Arial"/>
                <a:cs typeface="Arial"/>
              </a:rPr>
              <a:t>a</a:t>
            </a:r>
            <a:r>
              <a:rPr lang="en-US" dirty="0">
                <a:latin typeface="Arial"/>
                <a:cs typeface="Arial"/>
              </a:rPr>
              <a:t>p</a:t>
            </a:r>
            <a:r>
              <a:rPr lang="en-US" spc="50" dirty="0">
                <a:latin typeface="Times New Roman"/>
                <a:cs typeface="Times New Roman"/>
              </a:rPr>
              <a:t> </a:t>
            </a:r>
            <a:r>
              <a:rPr lang="en-US" spc="-5" dirty="0">
                <a:latin typeface="Arial"/>
                <a:cs typeface="Arial"/>
              </a:rPr>
              <a:t>g</a:t>
            </a:r>
            <a:r>
              <a:rPr lang="en-US" spc="-10" dirty="0">
                <a:latin typeface="Arial"/>
                <a:cs typeface="Arial"/>
              </a:rPr>
              <a:t>i</a:t>
            </a:r>
            <a:r>
              <a:rPr lang="en-US" dirty="0">
                <a:latin typeface="Arial"/>
                <a:cs typeface="Arial"/>
              </a:rPr>
              <a:t>ves</a:t>
            </a:r>
            <a:r>
              <a:rPr lang="en-US" spc="80" dirty="0">
                <a:latin typeface="Times New Roman"/>
                <a:cs typeface="Times New Roman"/>
              </a:rPr>
              <a:t> </a:t>
            </a:r>
            <a:r>
              <a:rPr lang="en-US" dirty="0">
                <a:latin typeface="Arial"/>
                <a:cs typeface="Arial"/>
              </a:rPr>
              <a:t>you</a:t>
            </a:r>
            <a:r>
              <a:rPr lang="en-US" spc="70" dirty="0">
                <a:latin typeface="Times New Roman"/>
                <a:cs typeface="Times New Roman"/>
              </a:rPr>
              <a:t> </a:t>
            </a:r>
            <a:r>
              <a:rPr lang="en-US" dirty="0">
                <a:latin typeface="Arial"/>
                <a:cs typeface="Arial"/>
              </a:rPr>
              <a:t>the</a:t>
            </a:r>
            <a:r>
              <a:rPr lang="en-US" spc="50" dirty="0">
                <a:latin typeface="Times New Roman"/>
                <a:cs typeface="Times New Roman"/>
              </a:rPr>
              <a:t> </a:t>
            </a:r>
            <a:r>
              <a:rPr lang="en-US" spc="-5" dirty="0">
                <a:latin typeface="Arial"/>
                <a:cs typeface="Arial"/>
              </a:rPr>
              <a:t>a</a:t>
            </a:r>
            <a:r>
              <a:rPr lang="en-US" spc="-10" dirty="0">
                <a:latin typeface="Arial"/>
                <a:cs typeface="Arial"/>
              </a:rPr>
              <a:t>b</a:t>
            </a:r>
            <a:r>
              <a:rPr lang="en-US" spc="-5" dirty="0">
                <a:latin typeface="Arial"/>
                <a:cs typeface="Arial"/>
              </a:rPr>
              <a:t>i</a:t>
            </a:r>
            <a:r>
              <a:rPr lang="en-US" spc="-10" dirty="0">
                <a:latin typeface="Arial"/>
                <a:cs typeface="Arial"/>
              </a:rPr>
              <a:t>l</a:t>
            </a:r>
            <a:r>
              <a:rPr lang="en-US" spc="-5" dirty="0">
                <a:latin typeface="Arial"/>
                <a:cs typeface="Arial"/>
              </a:rPr>
              <a:t>it</a:t>
            </a:r>
            <a:r>
              <a:rPr lang="en-US" dirty="0">
                <a:latin typeface="Arial"/>
                <a:cs typeface="Arial"/>
              </a:rPr>
              <a:t>y</a:t>
            </a:r>
            <a:r>
              <a:rPr lang="en-US" spc="90" dirty="0">
                <a:latin typeface="Times New Roman"/>
                <a:cs typeface="Times New Roman"/>
              </a:rPr>
              <a:t> </a:t>
            </a:r>
            <a:r>
              <a:rPr lang="en-US" dirty="0">
                <a:latin typeface="Arial"/>
                <a:cs typeface="Arial"/>
              </a:rPr>
              <a:t>to</a:t>
            </a:r>
            <a:r>
              <a:rPr lang="en-US" spc="45" dirty="0">
                <a:latin typeface="Times New Roman"/>
                <a:cs typeface="Times New Roman"/>
              </a:rPr>
              <a:t> </a:t>
            </a:r>
            <a:r>
              <a:rPr lang="en-US" spc="-5" dirty="0">
                <a:latin typeface="Arial"/>
                <a:cs typeface="Arial"/>
              </a:rPr>
              <a:t>e</a:t>
            </a:r>
            <a:r>
              <a:rPr lang="en-US" spc="-10" dirty="0">
                <a:latin typeface="Arial"/>
                <a:cs typeface="Arial"/>
              </a:rPr>
              <a:t>a</a:t>
            </a:r>
            <a:r>
              <a:rPr lang="en-US" dirty="0">
                <a:latin typeface="Arial"/>
                <a:cs typeface="Arial"/>
              </a:rPr>
              <a:t>si</a:t>
            </a:r>
            <a:r>
              <a:rPr lang="en-US" spc="-15" dirty="0">
                <a:latin typeface="Arial"/>
                <a:cs typeface="Arial"/>
              </a:rPr>
              <a:t>l</a:t>
            </a:r>
            <a:r>
              <a:rPr lang="en-US" dirty="0">
                <a:latin typeface="Arial"/>
                <a:cs typeface="Arial"/>
              </a:rPr>
              <a:t>y</a:t>
            </a:r>
            <a:r>
              <a:rPr lang="en-US" spc="90" dirty="0">
                <a:latin typeface="Times New Roman"/>
                <a:cs typeface="Times New Roman"/>
              </a:rPr>
              <a:t> </a:t>
            </a:r>
            <a:r>
              <a:rPr lang="en-US" dirty="0">
                <a:latin typeface="Arial"/>
                <a:cs typeface="Arial"/>
              </a:rPr>
              <a:t>create</a:t>
            </a:r>
            <a:r>
              <a:rPr lang="en-US" spc="65" dirty="0">
                <a:latin typeface="Times New Roman"/>
                <a:cs typeface="Times New Roman"/>
              </a:rPr>
              <a:t> </a:t>
            </a:r>
            <a:r>
              <a:rPr lang="en-US" dirty="0">
                <a:latin typeface="Arial"/>
                <a:cs typeface="Arial"/>
              </a:rPr>
              <a:t>resp</a:t>
            </a:r>
            <a:r>
              <a:rPr lang="en-US" spc="-15" dirty="0">
                <a:latin typeface="Arial"/>
                <a:cs typeface="Arial"/>
              </a:rPr>
              <a:t>o</a:t>
            </a:r>
            <a:r>
              <a:rPr lang="en-US" spc="-5" dirty="0">
                <a:latin typeface="Arial"/>
                <a:cs typeface="Arial"/>
              </a:rPr>
              <a:t>ns</a:t>
            </a:r>
            <a:r>
              <a:rPr lang="en-US" spc="-10" dirty="0">
                <a:latin typeface="Arial"/>
                <a:cs typeface="Arial"/>
              </a:rPr>
              <a:t>i</a:t>
            </a:r>
            <a:r>
              <a:rPr lang="en-US" dirty="0">
                <a:latin typeface="Arial"/>
                <a:cs typeface="Arial"/>
              </a:rPr>
              <a:t>ve</a:t>
            </a:r>
          </a:p>
          <a:p>
            <a:pPr marL="305435">
              <a:lnSpc>
                <a:spcPct val="100000"/>
              </a:lnSpc>
            </a:pPr>
            <a:r>
              <a:rPr lang="en-US" spc="-5" dirty="0">
                <a:latin typeface="Arial"/>
                <a:cs typeface="Arial"/>
              </a:rPr>
              <a:t>des</a:t>
            </a:r>
            <a:r>
              <a:rPr lang="en-US" spc="-10" dirty="0">
                <a:latin typeface="Arial"/>
                <a:cs typeface="Arial"/>
              </a:rPr>
              <a:t>i</a:t>
            </a:r>
            <a:r>
              <a:rPr lang="en-US" spc="-5" dirty="0">
                <a:latin typeface="Arial"/>
                <a:cs typeface="Arial"/>
              </a:rPr>
              <a:t>gns.</a:t>
            </a:r>
            <a:endParaRPr lang="en-US" dirty="0">
              <a:latin typeface="Arial"/>
              <a:cs typeface="Arial"/>
            </a:endParaRPr>
          </a:p>
        </p:txBody>
      </p:sp>
    </p:spTree>
    <p:extLst>
      <p:ext uri="{BB962C8B-B14F-4D97-AF65-F5344CB8AC3E}">
        <p14:creationId xmlns:p14="http://schemas.microsoft.com/office/powerpoint/2010/main" val="1753322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861" y="537823"/>
            <a:ext cx="6952487" cy="61112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5901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0" dirty="0">
                <a:latin typeface="Times New Roman"/>
                <a:cs typeface="Times New Roman"/>
              </a:rPr>
              <a:t> </a:t>
            </a:r>
            <a:r>
              <a:rPr sz="3200" b="1" spc="-5" dirty="0">
                <a:latin typeface="Arial"/>
                <a:cs typeface="Arial"/>
              </a:rPr>
              <a:t>Color</a:t>
            </a:r>
            <a:r>
              <a:rPr sz="3200" b="1" dirty="0">
                <a:latin typeface="Arial"/>
                <a:cs typeface="Arial"/>
              </a:rPr>
              <a:t>s</a:t>
            </a:r>
            <a:r>
              <a:rPr sz="3200" b="1" spc="70" dirty="0">
                <a:latin typeface="Times New Roman"/>
                <a:cs typeface="Times New Roman"/>
              </a:rPr>
              <a:t> </a:t>
            </a:r>
            <a:r>
              <a:rPr sz="3200" b="1" spc="-5" dirty="0">
                <a:latin typeface="Arial"/>
                <a:cs typeface="Arial"/>
              </a:rPr>
              <a:t>an</a:t>
            </a:r>
            <a:r>
              <a:rPr sz="3200" b="1" dirty="0">
                <a:latin typeface="Arial"/>
                <a:cs typeface="Arial"/>
              </a:rPr>
              <a:t>d</a:t>
            </a:r>
            <a:r>
              <a:rPr sz="3200" b="1" spc="75" dirty="0">
                <a:latin typeface="Times New Roman"/>
                <a:cs typeface="Times New Roman"/>
              </a:rPr>
              <a:t> </a:t>
            </a:r>
            <a:r>
              <a:rPr sz="3200" b="1" spc="-5" dirty="0">
                <a:latin typeface="Arial"/>
                <a:cs typeface="Arial"/>
              </a:rPr>
              <a:t>Bac</a:t>
            </a:r>
            <a:r>
              <a:rPr sz="3200" b="1" spc="-15" dirty="0">
                <a:latin typeface="Arial"/>
                <a:cs typeface="Arial"/>
              </a:rPr>
              <a:t>k</a:t>
            </a:r>
            <a:r>
              <a:rPr sz="3200" b="1" dirty="0">
                <a:latin typeface="Arial"/>
                <a:cs typeface="Arial"/>
              </a:rPr>
              <a:t>grounds</a:t>
            </a:r>
            <a:endParaRPr sz="3200" dirty="0">
              <a:latin typeface="Arial"/>
              <a:cs typeface="Arial"/>
            </a:endParaRPr>
          </a:p>
        </p:txBody>
      </p:sp>
      <p:sp>
        <p:nvSpPr>
          <p:cNvPr id="4" name="object 4"/>
          <p:cNvSpPr txBox="1"/>
          <p:nvPr/>
        </p:nvSpPr>
        <p:spPr>
          <a:xfrm>
            <a:off x="535940" y="2705381"/>
            <a:ext cx="4468495" cy="2585323"/>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dirty="0">
                <a:latin typeface="Arial"/>
                <a:cs typeface="Arial"/>
              </a:rPr>
              <a:t>classes</a:t>
            </a:r>
            <a:r>
              <a:rPr sz="2400" spc="75" dirty="0">
                <a:latin typeface="Times New Roman"/>
                <a:cs typeface="Times New Roman"/>
              </a:rPr>
              <a:t> </a:t>
            </a:r>
            <a:r>
              <a:rPr sz="2400" spc="-10" dirty="0">
                <a:latin typeface="Arial"/>
                <a:cs typeface="Arial"/>
              </a:rPr>
              <a:t>for</a:t>
            </a:r>
            <a:r>
              <a:rPr sz="2400" spc="50" dirty="0">
                <a:latin typeface="Times New Roman"/>
                <a:cs typeface="Times New Roman"/>
              </a:rPr>
              <a:t> </a:t>
            </a:r>
            <a:r>
              <a:rPr sz="2400" spc="-10" dirty="0">
                <a:latin typeface="Arial"/>
                <a:cs typeface="Arial"/>
              </a:rPr>
              <a:t>te</a:t>
            </a:r>
            <a:r>
              <a:rPr sz="2400" spc="-30" dirty="0">
                <a:latin typeface="Arial"/>
                <a:cs typeface="Arial"/>
              </a:rPr>
              <a:t>x</a:t>
            </a:r>
            <a:r>
              <a:rPr sz="2400" spc="-10" dirty="0">
                <a:latin typeface="Arial"/>
                <a:cs typeface="Arial"/>
              </a:rPr>
              <a:t>t</a:t>
            </a:r>
            <a:r>
              <a:rPr sz="2400" spc="7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rs</a:t>
            </a:r>
            <a:r>
              <a:rPr sz="2400" spc="70" dirty="0">
                <a:latin typeface="Times New Roman"/>
                <a:cs typeface="Times New Roman"/>
              </a:rPr>
              <a:t> </a:t>
            </a:r>
            <a:r>
              <a:rPr sz="2400" spc="-5" dirty="0">
                <a:latin typeface="Arial"/>
                <a:cs typeface="Arial"/>
              </a:rPr>
              <a:t>ar</a:t>
            </a:r>
            <a:r>
              <a:rPr sz="2400" spc="10" dirty="0">
                <a:latin typeface="Arial"/>
                <a:cs typeface="Arial"/>
              </a:rPr>
              <a:t>e</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t-muted,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-success,</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i</a:t>
            </a:r>
            <a:r>
              <a:rPr sz="2400" spc="-10" dirty="0">
                <a:latin typeface="Arial"/>
                <a:cs typeface="Arial"/>
              </a:rPr>
              <a:t>nfo,</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.te</a:t>
            </a:r>
            <a:r>
              <a:rPr sz="2400" spc="-15" dirty="0">
                <a:latin typeface="Arial"/>
                <a:cs typeface="Arial"/>
              </a:rPr>
              <a:t>x</a:t>
            </a:r>
            <a:r>
              <a:rPr sz="2400" dirty="0">
                <a:latin typeface="Arial"/>
                <a:cs typeface="Arial"/>
              </a:rPr>
              <a:t>t-</a:t>
            </a:r>
            <a:r>
              <a:rPr sz="2400" spc="-5" dirty="0">
                <a:latin typeface="Arial"/>
                <a:cs typeface="Arial"/>
              </a:rPr>
              <a:t>w</a:t>
            </a:r>
            <a:r>
              <a:rPr sz="2400" spc="-10" dirty="0">
                <a:latin typeface="Arial"/>
                <a:cs typeface="Arial"/>
              </a:rPr>
              <a:t>a</a:t>
            </a:r>
            <a:r>
              <a:rPr sz="2400" dirty="0">
                <a:latin typeface="Arial"/>
                <a:cs typeface="Arial"/>
              </a:rPr>
              <a:t>rni</a:t>
            </a:r>
            <a:r>
              <a:rPr sz="2400" spc="-15" dirty="0">
                <a:latin typeface="Arial"/>
                <a:cs typeface="Arial"/>
              </a:rPr>
              <a:t>n</a:t>
            </a:r>
            <a:r>
              <a:rPr sz="2400" spc="-5" dirty="0">
                <a:latin typeface="Arial"/>
                <a:cs typeface="Arial"/>
              </a:rPr>
              <a:t>g</a:t>
            </a:r>
            <a:r>
              <a:rPr sz="2400" dirty="0">
                <a:latin typeface="Arial"/>
                <a:cs typeface="Arial"/>
              </a:rPr>
              <a:t>,</a:t>
            </a:r>
            <a:r>
              <a:rPr sz="2400" spc="65" dirty="0">
                <a:latin typeface="Times New Roman"/>
                <a:cs typeface="Times New Roman"/>
              </a:rPr>
              <a:t> </a:t>
            </a:r>
            <a:r>
              <a:rPr sz="2400" spc="-5" dirty="0">
                <a:latin typeface="Arial"/>
                <a:cs typeface="Arial"/>
              </a:rPr>
              <a:t>and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a:t>
            </a:r>
            <a:r>
              <a:rPr sz="2400" spc="-10" dirty="0">
                <a:latin typeface="Arial"/>
                <a:cs typeface="Arial"/>
              </a:rPr>
              <a:t>te</a:t>
            </a:r>
            <a:r>
              <a:rPr sz="2400" spc="-30" dirty="0">
                <a:latin typeface="Arial"/>
                <a:cs typeface="Arial"/>
              </a:rPr>
              <a:t>x</a:t>
            </a:r>
            <a:r>
              <a:rPr sz="2400" spc="-10" dirty="0">
                <a:latin typeface="Arial"/>
                <a:cs typeface="Arial"/>
              </a:rPr>
              <a:t>t</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a:latin typeface="Arial"/>
              <a:cs typeface="Arial"/>
            </a:endParaRPr>
          </a:p>
        </p:txBody>
      </p:sp>
      <p:sp>
        <p:nvSpPr>
          <p:cNvPr id="5" name="object 5"/>
          <p:cNvSpPr/>
          <p:nvPr/>
        </p:nvSpPr>
        <p:spPr>
          <a:xfrm>
            <a:off x="4172711" y="3429000"/>
            <a:ext cx="4104132" cy="21976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283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5695" y="787908"/>
            <a:ext cx="6981444" cy="60350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31075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dirty="0">
                <a:latin typeface="Arial"/>
                <a:cs typeface="Arial"/>
              </a:rPr>
              <a:t>The</a:t>
            </a:r>
            <a:r>
              <a:rPr sz="3200" spc="60" dirty="0">
                <a:latin typeface="Times New Roman"/>
                <a:cs typeface="Times New Roman"/>
              </a:rPr>
              <a:t> </a:t>
            </a:r>
            <a:r>
              <a:rPr sz="3200" dirty="0">
                <a:latin typeface="Arial"/>
                <a:cs typeface="Arial"/>
              </a:rPr>
              <a:t>classes</a:t>
            </a:r>
            <a:r>
              <a:rPr sz="3200" spc="70" dirty="0">
                <a:latin typeface="Times New Roman"/>
                <a:cs typeface="Times New Roman"/>
              </a:rPr>
              <a:t> </a:t>
            </a:r>
            <a:r>
              <a:rPr sz="3200" dirty="0">
                <a:latin typeface="Arial"/>
                <a:cs typeface="Arial"/>
              </a:rPr>
              <a:t>for</a:t>
            </a:r>
            <a:r>
              <a:rPr sz="3200" spc="65" dirty="0">
                <a:latin typeface="Times New Roman"/>
                <a:cs typeface="Times New Roman"/>
              </a:rPr>
              <a:t> </a:t>
            </a:r>
            <a:r>
              <a:rPr sz="3200" spc="-5" dirty="0">
                <a:latin typeface="Arial"/>
                <a:cs typeface="Arial"/>
              </a:rPr>
              <a:t>b</a:t>
            </a:r>
            <a:r>
              <a:rPr sz="3200" spc="-15" dirty="0">
                <a:latin typeface="Arial"/>
                <a:cs typeface="Arial"/>
              </a:rPr>
              <a:t>a</a:t>
            </a:r>
            <a:r>
              <a:rPr sz="3200" dirty="0">
                <a:latin typeface="Arial"/>
                <a:cs typeface="Arial"/>
              </a:rPr>
              <a:t>c</a:t>
            </a:r>
            <a:r>
              <a:rPr sz="3200" spc="5" dirty="0">
                <a:latin typeface="Arial"/>
                <a:cs typeface="Arial"/>
              </a:rPr>
              <a:t>k</a:t>
            </a:r>
            <a:r>
              <a:rPr sz="3200" spc="-5" dirty="0">
                <a:latin typeface="Arial"/>
                <a:cs typeface="Arial"/>
              </a:rPr>
              <a:t>gr</a:t>
            </a:r>
            <a:r>
              <a:rPr sz="3200" spc="-10" dirty="0">
                <a:latin typeface="Arial"/>
                <a:cs typeface="Arial"/>
              </a:rPr>
              <a:t>o</a:t>
            </a:r>
            <a:r>
              <a:rPr sz="3200" spc="-5" dirty="0">
                <a:latin typeface="Arial"/>
                <a:cs typeface="Arial"/>
              </a:rPr>
              <a:t>u</a:t>
            </a:r>
            <a:r>
              <a:rPr sz="3200" spc="-15" dirty="0">
                <a:latin typeface="Arial"/>
                <a:cs typeface="Arial"/>
              </a:rPr>
              <a:t>n</a:t>
            </a:r>
            <a:r>
              <a:rPr sz="3200" dirty="0">
                <a:latin typeface="Arial"/>
                <a:cs typeface="Arial"/>
              </a:rPr>
              <a:t>d</a:t>
            </a:r>
            <a:r>
              <a:rPr sz="3200" spc="55" dirty="0">
                <a:latin typeface="Times New Roman"/>
                <a:cs typeface="Times New Roman"/>
              </a:rPr>
              <a:t> </a:t>
            </a:r>
            <a:r>
              <a:rPr sz="3200" dirty="0">
                <a:latin typeface="Arial"/>
                <a:cs typeface="Arial"/>
              </a:rPr>
              <a:t>colors</a:t>
            </a:r>
            <a:r>
              <a:rPr sz="3200" spc="60" dirty="0">
                <a:latin typeface="Times New Roman"/>
                <a:cs typeface="Times New Roman"/>
              </a:rPr>
              <a:t> </a:t>
            </a:r>
            <a:r>
              <a:rPr sz="3200" spc="-5" dirty="0">
                <a:latin typeface="Arial"/>
                <a:cs typeface="Arial"/>
              </a:rPr>
              <a:t>ar</a:t>
            </a:r>
            <a:r>
              <a:rPr sz="3200" dirty="0">
                <a:latin typeface="Arial"/>
                <a:cs typeface="Arial"/>
              </a:rPr>
              <a:t>e:</a:t>
            </a:r>
          </a:p>
        </p:txBody>
      </p:sp>
      <p:sp>
        <p:nvSpPr>
          <p:cNvPr id="4" name="object 4"/>
          <p:cNvSpPr txBox="1"/>
          <p:nvPr/>
        </p:nvSpPr>
        <p:spPr>
          <a:xfrm>
            <a:off x="535940" y="2705381"/>
            <a:ext cx="2589530" cy="1846659"/>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primar</a:t>
            </a:r>
            <a:r>
              <a:rPr sz="2400" spc="-175" dirty="0">
                <a:latin typeface="Arial"/>
                <a:cs typeface="Arial"/>
              </a:rPr>
              <a:t>y</a:t>
            </a:r>
            <a:r>
              <a:rPr sz="2400" spc="-10" dirty="0">
                <a:latin typeface="Arial"/>
                <a:cs typeface="Arial"/>
              </a:rPr>
              <a:t>,</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a:t>
            </a:r>
            <a:r>
              <a:rPr sz="2400" spc="-5" dirty="0">
                <a:latin typeface="Arial"/>
                <a:cs typeface="Arial"/>
              </a:rPr>
              <a:t>bg</a:t>
            </a:r>
            <a:r>
              <a:rPr sz="2400" dirty="0">
                <a:latin typeface="Arial"/>
                <a:cs typeface="Arial"/>
              </a:rPr>
              <a:t>-suc</a:t>
            </a:r>
            <a:r>
              <a:rPr sz="2400" spc="-10" dirty="0">
                <a:latin typeface="Arial"/>
                <a:cs typeface="Arial"/>
              </a:rPr>
              <a:t>c</a:t>
            </a:r>
            <a:r>
              <a:rPr sz="2400" spc="-5" dirty="0">
                <a:latin typeface="Arial"/>
                <a:cs typeface="Arial"/>
              </a:rPr>
              <a:t>ess,</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i</a:t>
            </a:r>
            <a:r>
              <a:rPr sz="2400" spc="-10" dirty="0">
                <a:latin typeface="Arial"/>
                <a:cs typeface="Arial"/>
              </a:rPr>
              <a:t>nfo,</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w</a:t>
            </a:r>
            <a:r>
              <a:rPr sz="2400" spc="-10" dirty="0">
                <a:latin typeface="Arial"/>
                <a:cs typeface="Arial"/>
              </a:rPr>
              <a:t>a</a:t>
            </a:r>
            <a:r>
              <a:rPr sz="2400" dirty="0">
                <a:latin typeface="Arial"/>
                <a:cs typeface="Arial"/>
              </a:rPr>
              <a:t>rnin</a:t>
            </a:r>
            <a:r>
              <a:rPr sz="2400" spc="-10" dirty="0">
                <a:latin typeface="Arial"/>
                <a:cs typeface="Arial"/>
              </a:rPr>
              <a:t>g,</a:t>
            </a:r>
            <a:r>
              <a:rPr sz="2400" spc="85" dirty="0">
                <a:latin typeface="Times New Roman"/>
                <a:cs typeface="Times New Roman"/>
              </a:rPr>
              <a:t> </a:t>
            </a:r>
            <a:r>
              <a:rPr sz="2400" spc="-5" dirty="0">
                <a:latin typeface="Arial"/>
                <a:cs typeface="Arial"/>
              </a:rPr>
              <a:t>and</a:t>
            </a:r>
            <a:endParaRPr sz="240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.bg</a:t>
            </a:r>
            <a:r>
              <a:rPr sz="2400" dirty="0">
                <a:latin typeface="Arial"/>
                <a:cs typeface="Arial"/>
              </a:rPr>
              <a:t>-</a:t>
            </a:r>
            <a:r>
              <a:rPr sz="2400" spc="-5" dirty="0">
                <a:latin typeface="Arial"/>
                <a:cs typeface="Arial"/>
              </a:rPr>
              <a:t>da</a:t>
            </a:r>
            <a:r>
              <a:rPr sz="2400" spc="-10" dirty="0">
                <a:latin typeface="Arial"/>
                <a:cs typeface="Arial"/>
              </a:rPr>
              <a:t>n</a:t>
            </a:r>
            <a:r>
              <a:rPr sz="2400" spc="-5" dirty="0">
                <a:latin typeface="Arial"/>
                <a:cs typeface="Arial"/>
              </a:rPr>
              <a:t>ger:</a:t>
            </a:r>
            <a:endParaRPr sz="2400">
              <a:latin typeface="Arial"/>
              <a:cs typeface="Arial"/>
            </a:endParaRPr>
          </a:p>
        </p:txBody>
      </p:sp>
      <p:sp>
        <p:nvSpPr>
          <p:cNvPr id="5" name="object 5"/>
          <p:cNvSpPr/>
          <p:nvPr/>
        </p:nvSpPr>
        <p:spPr>
          <a:xfrm>
            <a:off x="467868" y="4907279"/>
            <a:ext cx="6480048" cy="16093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5641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76097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b="1" spc="-5" dirty="0">
                <a:latin typeface="Arial"/>
                <a:cs typeface="Arial"/>
              </a:rPr>
              <a:t>R</a:t>
            </a:r>
            <a:r>
              <a:rPr sz="2400" b="1" spc="-10" dirty="0">
                <a:latin typeface="Arial"/>
                <a:cs typeface="Arial"/>
              </a:rPr>
              <a:t>e</a:t>
            </a:r>
            <a:r>
              <a:rPr sz="2400" b="1" spc="-5" dirty="0">
                <a:latin typeface="Arial"/>
                <a:cs typeface="Arial"/>
              </a:rPr>
              <a:t>s</a:t>
            </a:r>
            <a:r>
              <a:rPr sz="2400" b="1" spc="-10" dirty="0">
                <a:latin typeface="Arial"/>
                <a:cs typeface="Arial"/>
              </a:rPr>
              <a:t>p</a:t>
            </a:r>
            <a:r>
              <a:rPr sz="2400" b="1" dirty="0">
                <a:latin typeface="Arial"/>
                <a:cs typeface="Arial"/>
              </a:rPr>
              <a:t>o</a:t>
            </a:r>
            <a:r>
              <a:rPr sz="2400" b="1" spc="-10" dirty="0">
                <a:latin typeface="Arial"/>
                <a:cs typeface="Arial"/>
              </a:rPr>
              <a:t>n</a:t>
            </a:r>
            <a:r>
              <a:rPr sz="2400" b="1" spc="-5" dirty="0">
                <a:latin typeface="Arial"/>
                <a:cs typeface="Arial"/>
              </a:rPr>
              <a:t>siv</a:t>
            </a:r>
            <a:r>
              <a:rPr sz="2400" b="1" dirty="0">
                <a:latin typeface="Arial"/>
                <a:cs typeface="Arial"/>
              </a:rPr>
              <a:t>e</a:t>
            </a:r>
            <a:r>
              <a:rPr sz="2400" b="1" spc="75" dirty="0">
                <a:latin typeface="Times New Roman"/>
                <a:cs typeface="Times New Roman"/>
              </a:rPr>
              <a:t> </a:t>
            </a:r>
            <a:r>
              <a:rPr sz="2400" b="1" spc="-185" dirty="0">
                <a:latin typeface="Arial"/>
                <a:cs typeface="Arial"/>
              </a:rPr>
              <a:t>T</a:t>
            </a:r>
            <a:r>
              <a:rPr sz="2400" b="1" spc="-5" dirty="0">
                <a:latin typeface="Arial"/>
                <a:cs typeface="Arial"/>
              </a:rPr>
              <a:t>a</a:t>
            </a:r>
            <a:r>
              <a:rPr sz="2400" b="1" spc="-10" dirty="0">
                <a:latin typeface="Arial"/>
                <a:cs typeface="Arial"/>
              </a:rPr>
              <a:t>b</a:t>
            </a:r>
            <a:r>
              <a:rPr sz="2400" b="1" dirty="0">
                <a:latin typeface="Arial"/>
                <a:cs typeface="Arial"/>
              </a:rPr>
              <a:t>les</a:t>
            </a:r>
            <a:endParaRPr sz="2400">
              <a:latin typeface="Arial"/>
              <a:cs typeface="Arial"/>
            </a:endParaRPr>
          </a:p>
          <a:p>
            <a:pPr>
              <a:lnSpc>
                <a:spcPct val="100000"/>
              </a:lnSpc>
              <a:spcBef>
                <a:spcPts val="7"/>
              </a:spcBef>
              <a:buClr>
                <a:srgbClr val="71A276"/>
              </a:buClr>
              <a:buFont typeface="Wingdings 2"/>
              <a:buChar char=""/>
            </a:pPr>
            <a:endParaRPr sz="2500">
              <a:latin typeface="Times New Roman"/>
              <a:cs typeface="Times New Roman"/>
            </a:endParaRPr>
          </a:p>
          <a:p>
            <a:pPr marL="305435" marR="5080"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10" dirty="0">
                <a:latin typeface="Arial"/>
                <a:cs typeface="Arial"/>
              </a:rPr>
              <a:t>.</a:t>
            </a:r>
            <a:r>
              <a:rPr sz="2400" spc="-5" dirty="0">
                <a:latin typeface="Arial"/>
                <a:cs typeface="Arial"/>
              </a:rPr>
              <a:t>tab</a:t>
            </a:r>
            <a:r>
              <a:rPr sz="2400" spc="-10" dirty="0">
                <a:latin typeface="Arial"/>
                <a:cs typeface="Arial"/>
              </a:rPr>
              <a:t>l</a:t>
            </a:r>
            <a:r>
              <a:rPr sz="2400" spc="-5" dirty="0">
                <a:latin typeface="Arial"/>
                <a:cs typeface="Arial"/>
              </a:rPr>
              <a:t>e</a:t>
            </a:r>
            <a:r>
              <a:rPr sz="2400" dirty="0">
                <a:latin typeface="Arial"/>
                <a:cs typeface="Arial"/>
              </a:rPr>
              <a:t>-respons</a:t>
            </a:r>
            <a:r>
              <a:rPr sz="2400" spc="-15" dirty="0">
                <a:latin typeface="Arial"/>
                <a:cs typeface="Arial"/>
              </a:rPr>
              <a:t>i</a:t>
            </a:r>
            <a:r>
              <a:rPr sz="2400" dirty="0">
                <a:latin typeface="Arial"/>
                <a:cs typeface="Arial"/>
              </a:rPr>
              <a:t>ve</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dirty="0">
                <a:latin typeface="Arial"/>
                <a:cs typeface="Arial"/>
              </a:rPr>
              <a:t>creates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respons</a:t>
            </a:r>
            <a:r>
              <a:rPr sz="2400" spc="-15" dirty="0">
                <a:latin typeface="Arial"/>
                <a:cs typeface="Arial"/>
              </a:rPr>
              <a:t>i</a:t>
            </a:r>
            <a:r>
              <a:rPr sz="2400" dirty="0">
                <a:latin typeface="Arial"/>
                <a:cs typeface="Arial"/>
              </a:rPr>
              <a:t>ve</a:t>
            </a:r>
            <a:r>
              <a:rPr sz="2400" spc="90" dirty="0">
                <a:latin typeface="Times New Roman"/>
                <a:cs typeface="Times New Roman"/>
              </a:rPr>
              <a:t> </a:t>
            </a:r>
            <a:r>
              <a:rPr sz="2400" dirty="0">
                <a:latin typeface="Arial"/>
                <a:cs typeface="Arial"/>
              </a:rPr>
              <a:t>table.</a:t>
            </a:r>
            <a:r>
              <a:rPr sz="2400"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80" dirty="0">
                <a:latin typeface="Times New Roman"/>
                <a:cs typeface="Times New Roman"/>
              </a:rPr>
              <a:t> </a:t>
            </a:r>
            <a:r>
              <a:rPr sz="2400" dirty="0">
                <a:latin typeface="Arial"/>
                <a:cs typeface="Arial"/>
              </a:rPr>
              <a:t>then</a:t>
            </a:r>
            <a:r>
              <a:rPr sz="2400" spc="60" dirty="0">
                <a:latin typeface="Times New Roman"/>
                <a:cs typeface="Times New Roman"/>
              </a:rPr>
              <a:t> </a:t>
            </a:r>
            <a:r>
              <a:rPr sz="2400" dirty="0">
                <a:latin typeface="Arial"/>
                <a:cs typeface="Arial"/>
              </a:rPr>
              <a:t>scr</a:t>
            </a:r>
            <a:r>
              <a:rPr sz="2400" spc="-5" dirty="0">
                <a:latin typeface="Arial"/>
                <a:cs typeface="Arial"/>
              </a:rPr>
              <a:t>o</a:t>
            </a:r>
            <a:r>
              <a:rPr sz="2400" spc="-10" dirty="0">
                <a:latin typeface="Arial"/>
                <a:cs typeface="Arial"/>
              </a:rPr>
              <a:t>l</a:t>
            </a:r>
            <a:r>
              <a:rPr sz="2400" dirty="0">
                <a:latin typeface="Arial"/>
                <a:cs typeface="Arial"/>
              </a:rPr>
              <a:t>l</a:t>
            </a:r>
            <a:r>
              <a:rPr sz="2400" spc="90" dirty="0">
                <a:latin typeface="Times New Roman"/>
                <a:cs typeface="Times New Roman"/>
              </a:rPr>
              <a:t> </a:t>
            </a:r>
            <a:r>
              <a:rPr sz="2400" spc="-5" dirty="0">
                <a:latin typeface="Arial"/>
                <a:cs typeface="Arial"/>
              </a:rPr>
              <a:t>ho</a:t>
            </a:r>
            <a:r>
              <a:rPr sz="2400" dirty="0">
                <a:latin typeface="Arial"/>
                <a:cs typeface="Arial"/>
              </a:rPr>
              <a:t>r</a:t>
            </a:r>
            <a:r>
              <a:rPr sz="2400" spc="-5" dirty="0">
                <a:latin typeface="Arial"/>
                <a:cs typeface="Arial"/>
              </a:rPr>
              <a:t>izon</a:t>
            </a:r>
            <a:r>
              <a:rPr sz="2400" spc="5" dirty="0">
                <a:latin typeface="Arial"/>
                <a:cs typeface="Arial"/>
              </a:rPr>
              <a:t>t</a:t>
            </a:r>
            <a:r>
              <a:rPr sz="2400" spc="-5" dirty="0">
                <a:latin typeface="Arial"/>
                <a:cs typeface="Arial"/>
              </a:rPr>
              <a:t>all</a:t>
            </a:r>
            <a:r>
              <a:rPr sz="2400" dirty="0">
                <a:latin typeface="Arial"/>
                <a:cs typeface="Arial"/>
              </a:rPr>
              <a:t>y</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80" dirty="0">
                <a:latin typeface="Times New Roman"/>
                <a:cs typeface="Times New Roman"/>
              </a:rPr>
              <a:t> </a:t>
            </a:r>
            <a:r>
              <a:rPr sz="2400" dirty="0">
                <a:latin typeface="Arial"/>
                <a:cs typeface="Arial"/>
              </a:rPr>
              <a:t>sm</a:t>
            </a:r>
            <a:r>
              <a:rPr sz="2400" spc="-5" dirty="0">
                <a:latin typeface="Arial"/>
                <a:cs typeface="Arial"/>
              </a:rPr>
              <a:t>al</a:t>
            </a:r>
            <a:r>
              <a:rPr sz="2400" dirty="0">
                <a:latin typeface="Arial"/>
                <a:cs typeface="Arial"/>
              </a:rPr>
              <a:t>l</a:t>
            </a:r>
            <a:r>
              <a:rPr sz="2400" spc="60" dirty="0">
                <a:latin typeface="Times New Roman"/>
                <a:cs typeface="Times New Roman"/>
              </a:rPr>
              <a:t> </a:t>
            </a:r>
            <a:r>
              <a:rPr sz="2400" spc="-5" dirty="0">
                <a:latin typeface="Arial"/>
                <a:cs typeface="Arial"/>
              </a:rPr>
              <a:t>dev</a:t>
            </a:r>
            <a:r>
              <a:rPr sz="2400" spc="-10" dirty="0">
                <a:latin typeface="Arial"/>
                <a:cs typeface="Arial"/>
              </a:rPr>
              <a:t>i</a:t>
            </a:r>
            <a:r>
              <a:rPr sz="2400" dirty="0">
                <a:latin typeface="Arial"/>
                <a:cs typeface="Arial"/>
              </a:rPr>
              <a:t>ces</a:t>
            </a:r>
            <a:endParaRPr sz="2400">
              <a:latin typeface="Arial"/>
              <a:cs typeface="Arial"/>
            </a:endParaRPr>
          </a:p>
          <a:p>
            <a:pPr>
              <a:lnSpc>
                <a:spcPct val="100000"/>
              </a:lnSpc>
              <a:buClr>
                <a:srgbClr val="71A276"/>
              </a:buClr>
              <a:buFont typeface="Wingdings 2"/>
              <a:buChar char=""/>
            </a:pPr>
            <a:endParaRPr sz="2400">
              <a:latin typeface="Times New Roman"/>
              <a:cs typeface="Times New Roman"/>
            </a:endParaRPr>
          </a:p>
          <a:p>
            <a:pPr>
              <a:lnSpc>
                <a:spcPct val="100000"/>
              </a:lnSpc>
              <a:spcBef>
                <a:spcPts val="13"/>
              </a:spcBef>
              <a:buClr>
                <a:srgbClr val="71A276"/>
              </a:buClr>
              <a:buFont typeface="Wingdings 2"/>
              <a:buChar char=""/>
            </a:pPr>
            <a:endParaRPr sz="260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dirty="0">
                <a:latin typeface="Arial"/>
                <a:cs typeface="Arial"/>
              </a:rPr>
              <a:t>e-respons</a:t>
            </a:r>
            <a:r>
              <a:rPr sz="2400" spc="-15" dirty="0">
                <a:latin typeface="Arial"/>
                <a:cs typeface="Arial"/>
              </a:rPr>
              <a:t>i</a:t>
            </a:r>
            <a:r>
              <a:rPr sz="2400" dirty="0">
                <a:latin typeface="Arial"/>
                <a:cs typeface="Arial"/>
              </a:rPr>
              <a:t>ve"&gt;</a:t>
            </a:r>
            <a:endParaRPr sz="2400">
              <a:latin typeface="Arial"/>
              <a:cs typeface="Arial"/>
            </a:endParaRPr>
          </a:p>
          <a:p>
            <a:pPr marL="474345">
              <a:lnSpc>
                <a:spcPct val="100000"/>
              </a:lnSpc>
            </a:pPr>
            <a:r>
              <a:rPr sz="2400" spc="-15" dirty="0">
                <a:latin typeface="Arial"/>
                <a:cs typeface="Arial"/>
              </a:rPr>
              <a:t>&lt;</a:t>
            </a:r>
            <a:r>
              <a:rPr sz="2400" spc="-5" dirty="0">
                <a:latin typeface="Arial"/>
                <a:cs typeface="Arial"/>
              </a:rPr>
              <a:t>tab</a:t>
            </a:r>
            <a:r>
              <a:rPr sz="2400" spc="-10" dirty="0">
                <a:latin typeface="Arial"/>
                <a:cs typeface="Arial"/>
              </a:rPr>
              <a:t>l</a:t>
            </a:r>
            <a:r>
              <a:rPr sz="2400" dirty="0">
                <a:latin typeface="Arial"/>
                <a:cs typeface="Arial"/>
              </a:rPr>
              <a:t>e</a:t>
            </a:r>
            <a:r>
              <a:rPr sz="2400" spc="7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r>
              <a:rPr sz="2400" spc="-5" dirty="0">
                <a:latin typeface="Arial"/>
                <a:cs typeface="Arial"/>
              </a:rPr>
              <a:t>tab</a:t>
            </a:r>
            <a:r>
              <a:rPr sz="2400" spc="-10" dirty="0">
                <a:latin typeface="Arial"/>
                <a:cs typeface="Arial"/>
              </a:rPr>
              <a:t>l</a:t>
            </a:r>
            <a:r>
              <a:rPr sz="2400" spc="-5" dirty="0">
                <a:latin typeface="Arial"/>
                <a:cs typeface="Arial"/>
              </a:rPr>
              <a:t>e"&gt;</a:t>
            </a:r>
            <a:endParaRPr sz="2400">
              <a:latin typeface="Arial"/>
              <a:cs typeface="Arial"/>
            </a:endParaRPr>
          </a:p>
          <a:p>
            <a:pPr marR="6209030" algn="ctr">
              <a:lnSpc>
                <a:spcPct val="100000"/>
              </a:lnSpc>
            </a:pPr>
            <a:r>
              <a:rPr sz="2400" dirty="0">
                <a:latin typeface="Arial"/>
                <a:cs typeface="Arial"/>
              </a:rPr>
              <a:t>...</a:t>
            </a:r>
            <a:endParaRPr sz="2400">
              <a:latin typeface="Arial"/>
              <a:cs typeface="Arial"/>
            </a:endParaRPr>
          </a:p>
          <a:p>
            <a:pPr marL="474345">
              <a:lnSpc>
                <a:spcPct val="100000"/>
              </a:lnSpc>
            </a:pPr>
            <a:r>
              <a:rPr sz="2400" spc="-15" dirty="0">
                <a:latin typeface="Arial"/>
                <a:cs typeface="Arial"/>
              </a:rPr>
              <a:t>&lt;</a:t>
            </a:r>
            <a:r>
              <a:rPr sz="2400" spc="-5" dirty="0">
                <a:latin typeface="Arial"/>
                <a:cs typeface="Arial"/>
              </a:rPr>
              <a:t>/</a:t>
            </a:r>
            <a:r>
              <a:rPr sz="2400" dirty="0">
                <a:latin typeface="Arial"/>
                <a:cs typeface="Arial"/>
              </a:rPr>
              <a:t>table&gt;</a:t>
            </a:r>
            <a:endParaRPr sz="2400">
              <a:latin typeface="Arial"/>
              <a:cs typeface="Arial"/>
            </a:endParaRPr>
          </a:p>
          <a:p>
            <a:pPr marR="6311900" algn="ctr">
              <a:lnSpc>
                <a:spcPct val="100000"/>
              </a:lnSpc>
            </a:pPr>
            <a:r>
              <a:rPr sz="2400" spc="-15" dirty="0">
                <a:latin typeface="Arial"/>
                <a:cs typeface="Arial"/>
              </a:rPr>
              <a:t>&lt;</a:t>
            </a:r>
            <a:r>
              <a:rPr sz="2400" spc="-5" dirty="0">
                <a:latin typeface="Arial"/>
                <a:cs typeface="Arial"/>
              </a:rPr>
              <a:t>/d</a:t>
            </a:r>
            <a:r>
              <a:rPr sz="2400" spc="-10" dirty="0">
                <a:latin typeface="Arial"/>
                <a:cs typeface="Arial"/>
              </a:rPr>
              <a:t>i</a:t>
            </a:r>
            <a:r>
              <a:rPr sz="2400" spc="-15" dirty="0">
                <a:latin typeface="Arial"/>
                <a:cs typeface="Arial"/>
              </a:rPr>
              <a:t>v&gt;</a:t>
            </a:r>
            <a:endParaRPr sz="240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1597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44817"/>
            <a:ext cx="7516495" cy="149271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dirty="0">
                <a:latin typeface="Arial"/>
                <a:cs typeface="Arial"/>
              </a:rPr>
              <a:t>Striped</a:t>
            </a:r>
            <a:r>
              <a:rPr sz="3200" b="1" spc="65" dirty="0">
                <a:latin typeface="Times New Roman"/>
                <a:cs typeface="Times New Roman"/>
              </a:rPr>
              <a:t> </a:t>
            </a:r>
            <a:r>
              <a:rPr sz="3200" b="1" spc="-5" dirty="0">
                <a:latin typeface="Arial"/>
                <a:cs typeface="Arial"/>
              </a:rPr>
              <a:t>Ro</a:t>
            </a:r>
            <a:r>
              <a:rPr sz="3200" b="1" spc="10" dirty="0">
                <a:latin typeface="Arial"/>
                <a:cs typeface="Arial"/>
              </a:rPr>
              <a:t>w</a:t>
            </a:r>
            <a:r>
              <a:rPr sz="3200" b="1" dirty="0">
                <a:latin typeface="Arial"/>
                <a:cs typeface="Arial"/>
              </a:rPr>
              <a:t>s</a:t>
            </a:r>
            <a:endParaRPr sz="3200" dirty="0">
              <a:latin typeface="Arial"/>
              <a:cs typeface="Arial"/>
            </a:endParaRPr>
          </a:p>
          <a:p>
            <a:pPr>
              <a:lnSpc>
                <a:spcPct val="100000"/>
              </a:lnSpc>
              <a:spcBef>
                <a:spcPts val="45"/>
              </a:spcBef>
            </a:pPr>
            <a:endParaRPr sz="33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d</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dirty="0">
                <a:latin typeface="Arial"/>
                <a:cs typeface="Arial"/>
              </a:rPr>
              <a:t>zebr</a:t>
            </a:r>
            <a:r>
              <a:rPr sz="2400" spc="5" dirty="0">
                <a:latin typeface="Arial"/>
                <a:cs typeface="Arial"/>
              </a:rPr>
              <a:t>a</a:t>
            </a:r>
            <a:r>
              <a:rPr sz="2400" dirty="0">
                <a:latin typeface="Arial"/>
                <a:cs typeface="Arial"/>
              </a:rPr>
              <a:t>-</a:t>
            </a:r>
            <a:r>
              <a:rPr sz="2400" spc="-10" dirty="0">
                <a:latin typeface="Arial"/>
                <a:cs typeface="Arial"/>
              </a:rPr>
              <a:t>st</a:t>
            </a:r>
            <a:r>
              <a:rPr sz="2400" spc="-5" dirty="0">
                <a:latin typeface="Arial"/>
                <a:cs typeface="Arial"/>
              </a:rPr>
              <a:t>ri</a:t>
            </a:r>
            <a:r>
              <a:rPr sz="2400" spc="-10" dirty="0">
                <a:latin typeface="Arial"/>
                <a:cs typeface="Arial"/>
              </a:rPr>
              <a:t>p</a:t>
            </a:r>
            <a:r>
              <a:rPr sz="2400" spc="-5" dirty="0">
                <a:latin typeface="Arial"/>
                <a:cs typeface="Arial"/>
              </a:rPr>
              <a:t>e</a:t>
            </a:r>
            <a:r>
              <a:rPr sz="2400" dirty="0">
                <a:latin typeface="Arial"/>
                <a:cs typeface="Arial"/>
              </a:rPr>
              <a:t>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spc="5" dirty="0">
                <a:latin typeface="Arial"/>
                <a:cs typeface="Arial"/>
              </a:rPr>
              <a:t>e</a:t>
            </a:r>
            <a:r>
              <a:rPr sz="3200" dirty="0">
                <a:latin typeface="Arial"/>
                <a:cs typeface="Arial"/>
              </a:rPr>
              <a:t>:</a:t>
            </a:r>
          </a:p>
        </p:txBody>
      </p:sp>
      <p:sp>
        <p:nvSpPr>
          <p:cNvPr id="7" name="object 7"/>
          <p:cNvSpPr/>
          <p:nvPr/>
        </p:nvSpPr>
        <p:spPr>
          <a:xfrm>
            <a:off x="611123" y="3788664"/>
            <a:ext cx="7848600" cy="19903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613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533400"/>
            <a:ext cx="4206240"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7590790" cy="1231106"/>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Bordere</a:t>
            </a:r>
            <a:r>
              <a:rPr sz="3200" b="1" dirty="0">
                <a:latin typeface="Arial"/>
                <a:cs typeface="Arial"/>
              </a:rPr>
              <a:t>d</a:t>
            </a:r>
            <a:r>
              <a:rPr sz="3200" b="1" spc="5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a:p>
            <a:pPr marL="305435" marR="5080" indent="-292735">
              <a:lnSpc>
                <a:spcPct val="100000"/>
              </a:lnSpc>
              <a:spcBef>
                <a:spcPts val="30"/>
              </a:spcBef>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bordere</a:t>
            </a:r>
            <a:r>
              <a:rPr sz="2400" dirty="0">
                <a:latin typeface="Arial"/>
                <a:cs typeface="Arial"/>
              </a:rPr>
              <a:t>d</a:t>
            </a:r>
            <a:r>
              <a:rPr sz="2400" spc="9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add</a:t>
            </a:r>
            <a:r>
              <a:rPr sz="2400" dirty="0">
                <a:latin typeface="Arial"/>
                <a:cs typeface="Arial"/>
              </a:rPr>
              <a:t>s</a:t>
            </a:r>
            <a:r>
              <a:rPr sz="2400" spc="80" dirty="0">
                <a:latin typeface="Times New Roman"/>
                <a:cs typeface="Times New Roman"/>
              </a:rPr>
              <a:t> </a:t>
            </a:r>
            <a:r>
              <a:rPr sz="2400" spc="-5" dirty="0">
                <a:latin typeface="Arial"/>
                <a:cs typeface="Arial"/>
              </a:rPr>
              <a:t>border</a:t>
            </a:r>
            <a:r>
              <a:rPr sz="2400" dirty="0">
                <a:latin typeface="Arial"/>
                <a:cs typeface="Arial"/>
              </a:rPr>
              <a:t>s</a:t>
            </a:r>
            <a:r>
              <a:rPr sz="2400" spc="70" dirty="0">
                <a:latin typeface="Times New Roman"/>
                <a:cs typeface="Times New Roman"/>
              </a:rPr>
              <a:t> </a:t>
            </a:r>
            <a:r>
              <a:rPr sz="2400" spc="-5"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al</a:t>
            </a:r>
            <a:r>
              <a:rPr sz="2400" dirty="0">
                <a:latin typeface="Arial"/>
                <a:cs typeface="Arial"/>
              </a:rPr>
              <a:t>l</a:t>
            </a:r>
            <a:r>
              <a:rPr sz="2400" spc="70" dirty="0">
                <a:latin typeface="Times New Roman"/>
                <a:cs typeface="Times New Roman"/>
              </a:rPr>
              <a:t> </a:t>
            </a:r>
            <a:r>
              <a:rPr sz="2400" dirty="0">
                <a:latin typeface="Arial"/>
                <a:cs typeface="Arial"/>
              </a:rPr>
              <a:t>si</a:t>
            </a:r>
            <a:r>
              <a:rPr sz="2400" spc="-10" dirty="0">
                <a:latin typeface="Arial"/>
                <a:cs typeface="Arial"/>
              </a:rPr>
              <a:t>d</a:t>
            </a:r>
            <a:r>
              <a:rPr sz="2400" spc="-5" dirty="0">
                <a:latin typeface="Arial"/>
                <a:cs typeface="Arial"/>
              </a:rPr>
              <a:t>e</a:t>
            </a:r>
            <a:r>
              <a:rPr sz="2400" dirty="0">
                <a:latin typeface="Arial"/>
                <a:cs typeface="Arial"/>
              </a:rPr>
              <a:t>s</a:t>
            </a:r>
            <a:r>
              <a:rPr sz="2400" spc="75"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the</a:t>
            </a:r>
            <a:r>
              <a:rPr sz="2400" spc="65"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cel</a:t>
            </a:r>
            <a:r>
              <a:rPr sz="2400" spc="-15" dirty="0">
                <a:latin typeface="Arial"/>
                <a:cs typeface="Arial"/>
              </a:rPr>
              <a:t>l</a:t>
            </a:r>
            <a:r>
              <a:rPr sz="2400" spc="5" dirty="0">
                <a:latin typeface="Arial"/>
                <a:cs typeface="Arial"/>
              </a:rPr>
              <a:t>s</a:t>
            </a:r>
            <a:r>
              <a:rPr sz="2400" spc="-10" dirty="0">
                <a:latin typeface="Arial"/>
                <a:cs typeface="Arial"/>
              </a:rPr>
              <a:t>:</a:t>
            </a:r>
            <a:endParaRPr sz="2400" dirty="0">
              <a:latin typeface="Arial"/>
              <a:cs typeface="Arial"/>
            </a:endParaRPr>
          </a:p>
        </p:txBody>
      </p:sp>
      <p:sp>
        <p:nvSpPr>
          <p:cNvPr id="4" name="object 4"/>
          <p:cNvSpPr/>
          <p:nvPr/>
        </p:nvSpPr>
        <p:spPr>
          <a:xfrm>
            <a:off x="755904" y="3788664"/>
            <a:ext cx="6984492" cy="200101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58947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819" y="596611"/>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2667000"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Hov</a:t>
            </a:r>
            <a:r>
              <a:rPr sz="3200" b="1" spc="-10" dirty="0">
                <a:latin typeface="Arial"/>
                <a:cs typeface="Arial"/>
              </a:rPr>
              <a:t>e</a:t>
            </a:r>
            <a:r>
              <a:rPr sz="3200" b="1" dirty="0">
                <a:latin typeface="Arial"/>
                <a:cs typeface="Arial"/>
              </a:rPr>
              <a:t>r</a:t>
            </a:r>
            <a:r>
              <a:rPr sz="3200" b="1" spc="75" dirty="0">
                <a:latin typeface="Times New Roman"/>
                <a:cs typeface="Times New Roman"/>
              </a:rPr>
              <a:t> </a:t>
            </a:r>
            <a:r>
              <a:rPr sz="3200" b="1" spc="-5" dirty="0">
                <a:latin typeface="Arial"/>
                <a:cs typeface="Arial"/>
              </a:rPr>
              <a:t>Rows</a:t>
            </a:r>
            <a:endParaRPr sz="3200" dirty="0">
              <a:latin typeface="Arial"/>
              <a:cs typeface="Arial"/>
            </a:endParaRPr>
          </a:p>
        </p:txBody>
      </p:sp>
      <p:sp>
        <p:nvSpPr>
          <p:cNvPr id="4" name="object 4"/>
          <p:cNvSpPr txBox="1"/>
          <p:nvPr/>
        </p:nvSpPr>
        <p:spPr>
          <a:xfrm>
            <a:off x="535940" y="2705381"/>
            <a:ext cx="748665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a:t>
            </a:r>
            <a:r>
              <a:rPr sz="2400" spc="-5" dirty="0">
                <a:latin typeface="Arial"/>
                <a:cs typeface="Arial"/>
              </a:rPr>
              <a:t>hov</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enab</a:t>
            </a:r>
            <a:r>
              <a:rPr sz="2400" spc="-10" dirty="0">
                <a:latin typeface="Arial"/>
                <a:cs typeface="Arial"/>
              </a:rPr>
              <a:t>l</a:t>
            </a:r>
            <a:r>
              <a:rPr sz="2400" spc="-5" dirty="0">
                <a:latin typeface="Arial"/>
                <a:cs typeface="Arial"/>
              </a:rPr>
              <a:t>e</a:t>
            </a:r>
            <a:r>
              <a:rPr sz="2400" dirty="0">
                <a:latin typeface="Arial"/>
                <a:cs typeface="Arial"/>
              </a:rPr>
              <a:t>s</a:t>
            </a:r>
            <a:r>
              <a:rPr sz="2400" spc="9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hove</a:t>
            </a:r>
            <a:r>
              <a:rPr sz="2400" dirty="0">
                <a:latin typeface="Arial"/>
                <a:cs typeface="Arial"/>
              </a:rPr>
              <a:t>r</a:t>
            </a:r>
            <a:r>
              <a:rPr sz="2400" spc="65" dirty="0">
                <a:latin typeface="Times New Roman"/>
                <a:cs typeface="Times New Roman"/>
              </a:rPr>
              <a:t> </a:t>
            </a:r>
            <a:r>
              <a:rPr sz="2400" spc="-15" dirty="0">
                <a:latin typeface="Arial"/>
                <a:cs typeface="Arial"/>
              </a:rPr>
              <a:t>s</a:t>
            </a:r>
            <a:r>
              <a:rPr sz="2400" spc="-5" dirty="0">
                <a:latin typeface="Arial"/>
                <a:cs typeface="Arial"/>
              </a:rPr>
              <a:t>tat</a:t>
            </a:r>
            <a:r>
              <a:rPr sz="2400" dirty="0">
                <a:latin typeface="Arial"/>
                <a:cs typeface="Arial"/>
              </a:rPr>
              <a:t>e</a:t>
            </a:r>
            <a:r>
              <a:rPr sz="2400" spc="65" dirty="0">
                <a:latin typeface="Times New Roman"/>
                <a:cs typeface="Times New Roman"/>
              </a:rPr>
              <a:t> </a:t>
            </a:r>
            <a:r>
              <a:rPr sz="2400" spc="-10" dirty="0">
                <a:latin typeface="Arial"/>
                <a:cs typeface="Arial"/>
              </a:rPr>
              <a:t>o</a:t>
            </a:r>
            <a:r>
              <a:rPr sz="2400" dirty="0">
                <a:latin typeface="Arial"/>
                <a:cs typeface="Arial"/>
              </a:rPr>
              <a:t>n</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endParaRPr sz="2400">
              <a:latin typeface="Arial"/>
              <a:cs typeface="Arial"/>
            </a:endParaRPr>
          </a:p>
          <a:p>
            <a:pPr marL="305435">
              <a:lnSpc>
                <a:spcPct val="100000"/>
              </a:lnSpc>
            </a:pPr>
            <a:r>
              <a:rPr sz="2400" dirty="0">
                <a:latin typeface="Arial"/>
                <a:cs typeface="Arial"/>
              </a:rPr>
              <a:t>row</a:t>
            </a:r>
            <a:r>
              <a:rPr sz="2400" spc="-10" dirty="0">
                <a:latin typeface="Arial"/>
                <a:cs typeface="Arial"/>
              </a:rPr>
              <a:t>s</a:t>
            </a:r>
            <a:r>
              <a:rPr sz="2400" dirty="0">
                <a:latin typeface="Arial"/>
                <a:cs typeface="Arial"/>
              </a:rPr>
              <a:t>:</a:t>
            </a:r>
            <a:endParaRPr sz="2400">
              <a:latin typeface="Arial"/>
              <a:cs typeface="Arial"/>
            </a:endParaRPr>
          </a:p>
        </p:txBody>
      </p:sp>
      <p:sp>
        <p:nvSpPr>
          <p:cNvPr id="5" name="object 5"/>
          <p:cNvSpPr/>
          <p:nvPr/>
        </p:nvSpPr>
        <p:spPr>
          <a:xfrm>
            <a:off x="755904" y="4076700"/>
            <a:ext cx="7200900" cy="193395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859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059" y="564226"/>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3670935"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Conden</a:t>
            </a:r>
            <a:r>
              <a:rPr sz="3200" b="1" spc="-15" dirty="0">
                <a:latin typeface="Arial"/>
                <a:cs typeface="Arial"/>
              </a:rPr>
              <a:t>s</a:t>
            </a:r>
            <a:r>
              <a:rPr sz="3200" b="1" spc="-5" dirty="0">
                <a:latin typeface="Arial"/>
                <a:cs typeface="Arial"/>
              </a:rPr>
              <a:t>e</a:t>
            </a:r>
            <a:r>
              <a:rPr sz="3200" b="1" dirty="0">
                <a:latin typeface="Arial"/>
                <a:cs typeface="Arial"/>
              </a:rPr>
              <a:t>d</a:t>
            </a:r>
            <a:r>
              <a:rPr sz="3200" b="1" spc="45" dirty="0">
                <a:latin typeface="Times New Roman"/>
                <a:cs typeface="Times New Roman"/>
              </a:rPr>
              <a:t> </a:t>
            </a:r>
            <a:r>
              <a:rPr sz="3200" b="1" spc="-240" dirty="0">
                <a:latin typeface="Arial"/>
                <a:cs typeface="Arial"/>
              </a:rPr>
              <a:t>T</a:t>
            </a:r>
            <a:r>
              <a:rPr sz="3200" b="1" spc="-5" dirty="0">
                <a:latin typeface="Arial"/>
                <a:cs typeface="Arial"/>
              </a:rPr>
              <a:t>ab</a:t>
            </a:r>
            <a:r>
              <a:rPr sz="3200" b="1" spc="-10" dirty="0">
                <a:latin typeface="Arial"/>
                <a:cs typeface="Arial"/>
              </a:rPr>
              <a:t>l</a:t>
            </a:r>
            <a:r>
              <a:rPr sz="3200" b="1" dirty="0">
                <a:latin typeface="Arial"/>
                <a:cs typeface="Arial"/>
              </a:rPr>
              <a:t>e</a:t>
            </a:r>
            <a:endParaRPr sz="3200" dirty="0">
              <a:latin typeface="Arial"/>
              <a:cs typeface="Arial"/>
            </a:endParaRPr>
          </a:p>
        </p:txBody>
      </p:sp>
      <p:sp>
        <p:nvSpPr>
          <p:cNvPr id="4" name="object 4"/>
          <p:cNvSpPr txBox="1"/>
          <p:nvPr/>
        </p:nvSpPr>
        <p:spPr>
          <a:xfrm>
            <a:off x="535940" y="2705381"/>
            <a:ext cx="8046720"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The</a:t>
            </a:r>
            <a:r>
              <a:rPr sz="2400" spc="55" dirty="0">
                <a:latin typeface="Times New Roman"/>
                <a:cs typeface="Times New Roman"/>
              </a:rPr>
              <a:t> </a:t>
            </a:r>
            <a:r>
              <a:rPr sz="2400" spc="-5" dirty="0">
                <a:latin typeface="Arial"/>
                <a:cs typeface="Arial"/>
              </a:rPr>
              <a:t>.</a:t>
            </a:r>
            <a:r>
              <a:rPr sz="2400" dirty="0">
                <a:latin typeface="Arial"/>
                <a:cs typeface="Arial"/>
              </a:rPr>
              <a:t>tabl</a:t>
            </a:r>
            <a:r>
              <a:rPr sz="2400" spc="-10" dirty="0">
                <a:latin typeface="Arial"/>
                <a:cs typeface="Arial"/>
              </a:rPr>
              <a:t>e</a:t>
            </a:r>
            <a:r>
              <a:rPr sz="2400" dirty="0">
                <a:latin typeface="Arial"/>
                <a:cs typeface="Arial"/>
              </a:rPr>
              <a:t>-cond</a:t>
            </a:r>
            <a:r>
              <a:rPr sz="2400" spc="-15" dirty="0">
                <a:latin typeface="Arial"/>
                <a:cs typeface="Arial"/>
              </a:rPr>
              <a:t>e</a:t>
            </a:r>
            <a:r>
              <a:rPr sz="2400" spc="-5" dirty="0">
                <a:latin typeface="Arial"/>
                <a:cs typeface="Arial"/>
              </a:rPr>
              <a:t>nse</a:t>
            </a:r>
            <a:r>
              <a:rPr sz="2400" dirty="0">
                <a:latin typeface="Arial"/>
                <a:cs typeface="Arial"/>
              </a:rPr>
              <a:t>d</a:t>
            </a:r>
            <a:r>
              <a:rPr sz="2400" spc="9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m</a:t>
            </a:r>
            <a:r>
              <a:rPr sz="2400" spc="-5" dirty="0">
                <a:latin typeface="Arial"/>
                <a:cs typeface="Arial"/>
              </a:rPr>
              <a:t>ake</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tab</a:t>
            </a:r>
            <a:r>
              <a:rPr sz="2400" spc="-10" dirty="0">
                <a:latin typeface="Arial"/>
                <a:cs typeface="Arial"/>
              </a:rPr>
              <a:t>l</a:t>
            </a:r>
            <a:r>
              <a:rPr sz="2400" dirty="0">
                <a:latin typeface="Arial"/>
                <a:cs typeface="Arial"/>
              </a:rPr>
              <a:t>e</a:t>
            </a:r>
            <a:r>
              <a:rPr sz="2400" spc="65" dirty="0">
                <a:latin typeface="Times New Roman"/>
                <a:cs typeface="Times New Roman"/>
              </a:rPr>
              <a:t> </a:t>
            </a:r>
            <a:r>
              <a:rPr sz="2400" dirty="0">
                <a:latin typeface="Arial"/>
                <a:cs typeface="Arial"/>
              </a:rPr>
              <a:t>m</a:t>
            </a:r>
            <a:r>
              <a:rPr sz="2400" spc="-5" dirty="0">
                <a:latin typeface="Arial"/>
                <a:cs typeface="Arial"/>
              </a:rPr>
              <a:t>or</a:t>
            </a:r>
            <a:r>
              <a:rPr sz="2400" dirty="0">
                <a:latin typeface="Arial"/>
                <a:cs typeface="Arial"/>
              </a:rPr>
              <a:t>e</a:t>
            </a:r>
            <a:r>
              <a:rPr sz="2400" spc="65" dirty="0">
                <a:latin typeface="Times New Roman"/>
                <a:cs typeface="Times New Roman"/>
              </a:rPr>
              <a:t> </a:t>
            </a:r>
            <a:r>
              <a:rPr sz="2400" dirty="0">
                <a:latin typeface="Arial"/>
                <a:cs typeface="Arial"/>
              </a:rPr>
              <a:t>com</a:t>
            </a:r>
            <a:r>
              <a:rPr sz="2400" spc="-5" dirty="0">
                <a:latin typeface="Arial"/>
                <a:cs typeface="Arial"/>
              </a:rPr>
              <a:t>pact</a:t>
            </a:r>
            <a:endParaRPr sz="2400">
              <a:latin typeface="Arial"/>
              <a:cs typeface="Arial"/>
            </a:endParaRPr>
          </a:p>
          <a:p>
            <a:pPr marL="305435">
              <a:lnSpc>
                <a:spcPct val="100000"/>
              </a:lnSpc>
            </a:pPr>
            <a:r>
              <a:rPr sz="2400" spc="-5" dirty="0">
                <a:latin typeface="Arial"/>
                <a:cs typeface="Arial"/>
              </a:rPr>
              <a:t>b</a:t>
            </a:r>
            <a:r>
              <a:rPr sz="2400" dirty="0">
                <a:latin typeface="Arial"/>
                <a:cs typeface="Arial"/>
              </a:rPr>
              <a:t>y</a:t>
            </a:r>
            <a:r>
              <a:rPr sz="2400" spc="65" dirty="0">
                <a:latin typeface="Times New Roman"/>
                <a:cs typeface="Times New Roman"/>
              </a:rPr>
              <a:t> </a:t>
            </a:r>
            <a:r>
              <a:rPr sz="2400" dirty="0">
                <a:latin typeface="Arial"/>
                <a:cs typeface="Arial"/>
              </a:rPr>
              <a:t>cutting</a:t>
            </a:r>
            <a:r>
              <a:rPr sz="2400" spc="50" dirty="0">
                <a:latin typeface="Times New Roman"/>
                <a:cs typeface="Times New Roman"/>
              </a:rPr>
              <a:t> </a:t>
            </a:r>
            <a:r>
              <a:rPr sz="2400" dirty="0">
                <a:latin typeface="Arial"/>
                <a:cs typeface="Arial"/>
              </a:rPr>
              <a:t>ce</a:t>
            </a:r>
            <a:r>
              <a:rPr sz="2400" spc="-15" dirty="0">
                <a:latin typeface="Arial"/>
                <a:cs typeface="Arial"/>
              </a:rPr>
              <a:t>l</a:t>
            </a:r>
            <a:r>
              <a:rPr sz="2400" dirty="0">
                <a:latin typeface="Arial"/>
                <a:cs typeface="Arial"/>
              </a:rPr>
              <a:t>l</a:t>
            </a:r>
            <a:r>
              <a:rPr sz="2400" spc="85" dirty="0">
                <a:latin typeface="Times New Roman"/>
                <a:cs typeface="Times New Roman"/>
              </a:rPr>
              <a:t> </a:t>
            </a:r>
            <a:r>
              <a:rPr sz="2400" spc="-5" dirty="0">
                <a:latin typeface="Arial"/>
                <a:cs typeface="Arial"/>
              </a:rPr>
              <a:t>p</a:t>
            </a:r>
            <a:r>
              <a:rPr sz="2400" spc="-10" dirty="0">
                <a:latin typeface="Arial"/>
                <a:cs typeface="Arial"/>
              </a:rPr>
              <a:t>a</a:t>
            </a:r>
            <a:r>
              <a:rPr sz="2400" spc="-5" dirty="0">
                <a:latin typeface="Arial"/>
                <a:cs typeface="Arial"/>
              </a:rPr>
              <a:t>d</a:t>
            </a:r>
            <a:r>
              <a:rPr sz="2400" spc="-10" dirty="0">
                <a:latin typeface="Arial"/>
                <a:cs typeface="Arial"/>
              </a:rPr>
              <a:t>d</a:t>
            </a:r>
            <a:r>
              <a:rPr sz="2400" spc="-5" dirty="0">
                <a:latin typeface="Arial"/>
                <a:cs typeface="Arial"/>
              </a:rPr>
              <a:t>i</a:t>
            </a:r>
            <a:r>
              <a:rPr sz="2400" spc="-10" dirty="0">
                <a:latin typeface="Arial"/>
                <a:cs typeface="Arial"/>
              </a:rPr>
              <a:t>n</a:t>
            </a:r>
            <a:r>
              <a:rPr sz="2400" dirty="0">
                <a:latin typeface="Arial"/>
                <a:cs typeface="Arial"/>
              </a:rPr>
              <a:t>g</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70" dirty="0">
                <a:latin typeface="Times New Roman"/>
                <a:cs typeface="Times New Roman"/>
              </a:rPr>
              <a:t> </a:t>
            </a:r>
            <a:r>
              <a:rPr sz="2400" spc="-5" dirty="0">
                <a:latin typeface="Arial"/>
                <a:cs typeface="Arial"/>
              </a:rPr>
              <a:t>h</a:t>
            </a:r>
            <a:r>
              <a:rPr sz="2400" spc="-10" dirty="0">
                <a:latin typeface="Arial"/>
                <a:cs typeface="Arial"/>
              </a:rPr>
              <a:t>a</a:t>
            </a:r>
            <a:r>
              <a:rPr sz="2400" spc="-5" dirty="0">
                <a:latin typeface="Arial"/>
                <a:cs typeface="Arial"/>
              </a:rPr>
              <a:t>l</a:t>
            </a:r>
            <a:r>
              <a:rPr sz="2400" spc="10" dirty="0">
                <a:latin typeface="Arial"/>
                <a:cs typeface="Arial"/>
              </a:rPr>
              <a:t>f</a:t>
            </a:r>
            <a:r>
              <a:rPr sz="2400" dirty="0">
                <a:latin typeface="Arial"/>
                <a:cs typeface="Arial"/>
              </a:rPr>
              <a:t>:</a:t>
            </a:r>
            <a:endParaRPr sz="2400">
              <a:latin typeface="Arial"/>
              <a:cs typeface="Arial"/>
            </a:endParaRPr>
          </a:p>
        </p:txBody>
      </p:sp>
      <p:sp>
        <p:nvSpPr>
          <p:cNvPr id="5" name="object 5"/>
          <p:cNvSpPr/>
          <p:nvPr/>
        </p:nvSpPr>
        <p:spPr>
          <a:xfrm>
            <a:off x="1187196" y="3933444"/>
            <a:ext cx="6912863" cy="16764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1555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44695"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435" y="1506275"/>
            <a:ext cx="6678295" cy="5206554"/>
          </a:xfrm>
          <a:prstGeom prst="rect">
            <a:avLst/>
          </a:prstGeom>
        </p:spPr>
        <p:txBody>
          <a:bodyPr vert="horz" wrap="square" lIns="0" tIns="0" rIns="0" bIns="0" rtlCol="0">
            <a:spAutoFit/>
          </a:bodyPr>
          <a:lstStyle/>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10" dirty="0">
                <a:latin typeface="Arial"/>
                <a:cs typeface="Arial"/>
              </a:rPr>
              <a:t>D</a:t>
            </a:r>
            <a:r>
              <a:rPr sz="1100" dirty="0">
                <a:latin typeface="Arial"/>
                <a:cs typeface="Arial"/>
              </a:rPr>
              <a:t>O</a:t>
            </a:r>
            <a:r>
              <a:rPr sz="1100" spc="-5" dirty="0">
                <a:latin typeface="Arial"/>
                <a:cs typeface="Arial"/>
              </a:rPr>
              <a:t>C</a:t>
            </a:r>
            <a:r>
              <a:rPr sz="1100" spc="5" dirty="0">
                <a:latin typeface="Arial"/>
                <a:cs typeface="Arial"/>
              </a:rPr>
              <a:t>T</a:t>
            </a:r>
            <a:r>
              <a:rPr sz="1100" spc="-10" dirty="0">
                <a:latin typeface="Arial"/>
                <a:cs typeface="Arial"/>
              </a:rPr>
              <a:t>YP</a:t>
            </a:r>
            <a:r>
              <a:rPr sz="1100" dirty="0">
                <a:latin typeface="Arial"/>
                <a:cs typeface="Arial"/>
              </a:rPr>
              <a:t>E</a:t>
            </a:r>
            <a:r>
              <a:rPr sz="1100" spc="5" dirty="0">
                <a:latin typeface="Times New Roman"/>
                <a:cs typeface="Times New Roman"/>
              </a:rPr>
              <a:t> </a:t>
            </a:r>
            <a:r>
              <a:rPr sz="1100" spc="-5" dirty="0">
                <a:latin typeface="Arial"/>
                <a:cs typeface="Arial"/>
              </a:rPr>
              <a:t>ht</a:t>
            </a:r>
            <a:r>
              <a:rPr sz="1100" dirty="0">
                <a:latin typeface="Arial"/>
                <a:cs typeface="Arial"/>
              </a:rPr>
              <a:t>m</a:t>
            </a:r>
            <a:r>
              <a:rPr sz="1100" spc="-10" dirty="0">
                <a:latin typeface="Arial"/>
                <a:cs typeface="Arial"/>
              </a:rPr>
              <a:t>l</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&lt;h</a:t>
            </a:r>
            <a:r>
              <a:rPr sz="1100" spc="5" dirty="0">
                <a:latin typeface="Arial"/>
                <a:cs typeface="Arial"/>
              </a:rPr>
              <a:t>t</a:t>
            </a:r>
            <a:r>
              <a:rPr sz="1100" dirty="0">
                <a:latin typeface="Arial"/>
                <a:cs typeface="Arial"/>
              </a:rPr>
              <a:t>ml</a:t>
            </a:r>
            <a:r>
              <a:rPr sz="1100" spc="-5" dirty="0">
                <a:latin typeface="Times New Roman"/>
                <a:cs typeface="Times New Roman"/>
              </a:rPr>
              <a:t> </a:t>
            </a:r>
            <a:r>
              <a:rPr sz="1100" spc="-10" dirty="0">
                <a:latin typeface="Arial"/>
                <a:cs typeface="Arial"/>
              </a:rPr>
              <a:t>l</a:t>
            </a:r>
            <a:r>
              <a:rPr sz="1100" spc="-5" dirty="0">
                <a:latin typeface="Arial"/>
                <a:cs typeface="Arial"/>
              </a:rPr>
              <a:t>ang</a:t>
            </a:r>
            <a:r>
              <a:rPr sz="1100" dirty="0">
                <a:latin typeface="Arial"/>
                <a:cs typeface="Arial"/>
              </a:rPr>
              <a:t>="</a:t>
            </a:r>
            <a:r>
              <a:rPr sz="1100" spc="-5" dirty="0">
                <a:latin typeface="Arial"/>
                <a:cs typeface="Arial"/>
              </a:rPr>
              <a:t>en</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&lt;hea</a:t>
            </a:r>
            <a:r>
              <a:rPr sz="1100" spc="-10" dirty="0">
                <a:latin typeface="Arial"/>
                <a:cs typeface="Arial"/>
              </a:rPr>
              <a:t>d</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e&gt;Boo</a:t>
            </a:r>
            <a:r>
              <a:rPr sz="1100" spc="-10" dirty="0">
                <a:latin typeface="Arial"/>
                <a:cs typeface="Arial"/>
              </a:rPr>
              <a:t>t</a:t>
            </a:r>
            <a:r>
              <a:rPr sz="1100" dirty="0">
                <a:latin typeface="Arial"/>
                <a:cs typeface="Arial"/>
              </a:rPr>
              <a:t>s</a:t>
            </a:r>
            <a:r>
              <a:rPr sz="1100" spc="-10" dirty="0">
                <a:latin typeface="Arial"/>
                <a:cs typeface="Arial"/>
              </a:rPr>
              <a:t>t</a:t>
            </a:r>
            <a:r>
              <a:rPr sz="1100" dirty="0">
                <a:latin typeface="Arial"/>
                <a:cs typeface="Arial"/>
              </a:rPr>
              <a:t>r</a:t>
            </a:r>
            <a:r>
              <a:rPr sz="1100" spc="-5" dirty="0">
                <a:latin typeface="Arial"/>
                <a:cs typeface="Arial"/>
              </a:rPr>
              <a:t>a</a:t>
            </a:r>
            <a:r>
              <a:rPr sz="1100" dirty="0">
                <a:latin typeface="Arial"/>
                <a:cs typeface="Arial"/>
              </a:rPr>
              <a:t>p</a:t>
            </a:r>
            <a:r>
              <a:rPr sz="1100" spc="-15" dirty="0">
                <a:latin typeface="Times New Roman"/>
                <a:cs typeface="Times New Roman"/>
              </a:rPr>
              <a:t> </a:t>
            </a:r>
            <a:r>
              <a:rPr sz="1100" spc="-5" dirty="0">
                <a:latin typeface="Arial"/>
                <a:cs typeface="Arial"/>
              </a:rPr>
              <a:t>E</a:t>
            </a:r>
            <a:r>
              <a:rPr sz="1100" spc="-15" dirty="0">
                <a:latin typeface="Arial"/>
                <a:cs typeface="Arial"/>
              </a:rPr>
              <a:t>x</a:t>
            </a:r>
            <a:r>
              <a:rPr sz="1100" spc="-5" dirty="0">
                <a:latin typeface="Arial"/>
                <a:cs typeface="Arial"/>
              </a:rPr>
              <a:t>ample&lt;</a:t>
            </a:r>
            <a:r>
              <a:rPr sz="1100" spc="5" dirty="0">
                <a:latin typeface="Arial"/>
                <a:cs typeface="Arial"/>
              </a:rPr>
              <a:t>/</a:t>
            </a:r>
            <a:r>
              <a:rPr sz="1100" dirty="0">
                <a:latin typeface="Arial"/>
                <a:cs typeface="Arial"/>
              </a:rPr>
              <a:t>t</a:t>
            </a:r>
            <a:r>
              <a:rPr sz="1100" spc="-10" dirty="0">
                <a:latin typeface="Arial"/>
                <a:cs typeface="Arial"/>
              </a:rPr>
              <a:t>i</a:t>
            </a:r>
            <a:r>
              <a:rPr sz="1100" dirty="0">
                <a:latin typeface="Arial"/>
                <a:cs typeface="Arial"/>
              </a:rPr>
              <a:t>t</a:t>
            </a:r>
            <a:r>
              <a:rPr sz="1100" spc="-10" dirty="0">
                <a:latin typeface="Arial"/>
                <a:cs typeface="Arial"/>
              </a:rPr>
              <a:t>l</a:t>
            </a:r>
            <a:r>
              <a:rPr sz="1100" spc="-5" dirty="0">
                <a:latin typeface="Arial"/>
                <a:cs typeface="Arial"/>
              </a:rPr>
              <a:t>e&gt;</a:t>
            </a:r>
            <a:endParaRPr sz="1100" dirty="0">
              <a:latin typeface="Arial"/>
              <a:cs typeface="Arial"/>
            </a:endParaRPr>
          </a:p>
          <a:p>
            <a:pPr marL="501650">
              <a:lnSpc>
                <a:spcPct val="100000"/>
              </a:lnSpc>
              <a:spcBef>
                <a:spcPts val="145"/>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dirty="0">
                <a:latin typeface="Arial"/>
                <a:cs typeface="Arial"/>
              </a:rPr>
              <a:t>ch</a:t>
            </a:r>
            <a:r>
              <a:rPr sz="1100" spc="-5" dirty="0">
                <a:latin typeface="Arial"/>
                <a:cs typeface="Arial"/>
              </a:rPr>
              <a:t>a</a:t>
            </a:r>
            <a:r>
              <a:rPr sz="1100" dirty="0">
                <a:latin typeface="Arial"/>
                <a:cs typeface="Arial"/>
              </a:rPr>
              <a:t>rset</a:t>
            </a:r>
            <a:r>
              <a:rPr sz="1100" spc="5" dirty="0">
                <a:latin typeface="Arial"/>
                <a:cs typeface="Arial"/>
              </a:rPr>
              <a:t>=</a:t>
            </a:r>
            <a:r>
              <a:rPr sz="1100" dirty="0">
                <a:latin typeface="Arial"/>
                <a:cs typeface="Arial"/>
              </a:rPr>
              <a:t>"</a:t>
            </a:r>
            <a:r>
              <a:rPr sz="1100" spc="-5" dirty="0">
                <a:latin typeface="Arial"/>
                <a:cs typeface="Arial"/>
              </a:rPr>
              <a:t>u</a:t>
            </a:r>
            <a:r>
              <a:rPr sz="1100" spc="-10" dirty="0">
                <a:latin typeface="Arial"/>
                <a:cs typeface="Arial"/>
              </a:rPr>
              <a:t>t</a:t>
            </a:r>
            <a:r>
              <a:rPr sz="1100" spc="-5" dirty="0">
                <a:latin typeface="Arial"/>
                <a:cs typeface="Arial"/>
              </a:rPr>
              <a:t>f</a:t>
            </a:r>
            <a:r>
              <a:rPr sz="1100" spc="-10" dirty="0">
                <a:latin typeface="Arial"/>
                <a:cs typeface="Arial"/>
              </a:rPr>
              <a:t>-</a:t>
            </a:r>
            <a:r>
              <a:rPr sz="1100" spc="-5" dirty="0">
                <a:latin typeface="Arial"/>
                <a:cs typeface="Arial"/>
              </a:rPr>
              <a:t>8</a:t>
            </a:r>
            <a:r>
              <a:rPr sz="1100" spc="-10" dirty="0">
                <a:latin typeface="Arial"/>
                <a:cs typeface="Arial"/>
              </a:rPr>
              <a:t>"</a:t>
            </a:r>
            <a:r>
              <a:rPr sz="1100" dirty="0">
                <a:latin typeface="Arial"/>
                <a:cs typeface="Arial"/>
              </a:rPr>
              <a:t>&gt;</a:t>
            </a:r>
          </a:p>
          <a:p>
            <a:pPr marL="501650">
              <a:lnSpc>
                <a:spcPct val="100000"/>
              </a:lnSpc>
              <a:spcBef>
                <a:spcPts val="130"/>
              </a:spcBef>
            </a:pPr>
            <a:r>
              <a:rPr sz="1100" dirty="0">
                <a:latin typeface="Arial"/>
                <a:cs typeface="Arial"/>
              </a:rPr>
              <a:t>&lt;</a:t>
            </a:r>
            <a:r>
              <a:rPr sz="1100" spc="5" dirty="0">
                <a:latin typeface="Arial"/>
                <a:cs typeface="Arial"/>
              </a:rPr>
              <a:t>m</a:t>
            </a:r>
            <a:r>
              <a:rPr sz="1100" spc="-5" dirty="0">
                <a:latin typeface="Arial"/>
                <a:cs typeface="Arial"/>
              </a:rPr>
              <a:t>e</a:t>
            </a:r>
            <a:r>
              <a:rPr sz="1100" spc="-10" dirty="0">
                <a:latin typeface="Arial"/>
                <a:cs typeface="Arial"/>
              </a:rPr>
              <a:t>t</a:t>
            </a:r>
            <a:r>
              <a:rPr sz="1100" dirty="0">
                <a:latin typeface="Arial"/>
                <a:cs typeface="Arial"/>
              </a:rPr>
              <a:t>a</a:t>
            </a:r>
            <a:r>
              <a:rPr sz="1100" spc="-15" dirty="0">
                <a:latin typeface="Times New Roman"/>
                <a:cs typeface="Times New Roman"/>
              </a:rPr>
              <a:t> </a:t>
            </a:r>
            <a:r>
              <a:rPr sz="1100" spc="-5" dirty="0">
                <a:latin typeface="Arial"/>
                <a:cs typeface="Arial"/>
              </a:rPr>
              <a:t>na</a:t>
            </a:r>
            <a:r>
              <a:rPr sz="1100" dirty="0">
                <a:latin typeface="Arial"/>
                <a:cs typeface="Arial"/>
              </a:rPr>
              <a:t>m</a:t>
            </a:r>
            <a:r>
              <a:rPr sz="1100" spc="-5" dirty="0">
                <a:latin typeface="Arial"/>
                <a:cs typeface="Arial"/>
              </a:rPr>
              <a:t>e=</a:t>
            </a:r>
            <a:r>
              <a:rPr sz="1100" dirty="0">
                <a:latin typeface="Arial"/>
                <a:cs typeface="Arial"/>
              </a:rPr>
              <a:t>"</a:t>
            </a:r>
            <a:r>
              <a:rPr sz="1100" spc="-15" dirty="0">
                <a:latin typeface="Arial"/>
                <a:cs typeface="Arial"/>
              </a:rPr>
              <a:t>v</a:t>
            </a:r>
            <a:r>
              <a:rPr sz="1100" spc="-10" dirty="0">
                <a:latin typeface="Arial"/>
                <a:cs typeface="Arial"/>
              </a:rPr>
              <a:t>i</a:t>
            </a:r>
            <a:r>
              <a:rPr sz="1100" spc="-5" dirty="0">
                <a:latin typeface="Arial"/>
                <a:cs typeface="Arial"/>
              </a:rPr>
              <a:t>e</a:t>
            </a:r>
            <a:r>
              <a:rPr sz="1100" spc="-20" dirty="0">
                <a:latin typeface="Arial"/>
                <a:cs typeface="Arial"/>
              </a:rPr>
              <a:t>w</a:t>
            </a:r>
            <a:r>
              <a:rPr sz="1100" spc="-5" dirty="0">
                <a:latin typeface="Arial"/>
                <a:cs typeface="Arial"/>
              </a:rPr>
              <a:t>po</a:t>
            </a:r>
            <a:r>
              <a:rPr sz="1100" dirty="0">
                <a:latin typeface="Arial"/>
                <a:cs typeface="Arial"/>
              </a:rPr>
              <a:t>rt"</a:t>
            </a:r>
            <a:r>
              <a:rPr sz="1100" spc="15" dirty="0">
                <a:latin typeface="Times New Roman"/>
                <a:cs typeface="Times New Roman"/>
              </a:rPr>
              <a:t> </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en</a:t>
            </a:r>
            <a:r>
              <a:rPr sz="1100" dirty="0">
                <a:latin typeface="Arial"/>
                <a:cs typeface="Arial"/>
              </a:rPr>
              <a:t>t=</a:t>
            </a:r>
            <a:r>
              <a:rPr sz="1100" spc="-5"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5" dirty="0">
                <a:latin typeface="Arial"/>
                <a:cs typeface="Arial"/>
              </a:rPr>
              <a:t>de</a:t>
            </a:r>
            <a:r>
              <a:rPr sz="1100" spc="-15" dirty="0">
                <a:latin typeface="Arial"/>
                <a:cs typeface="Arial"/>
              </a:rPr>
              <a:t>v</a:t>
            </a:r>
            <a:r>
              <a:rPr sz="1100" spc="-10" dirty="0">
                <a:latin typeface="Arial"/>
                <a:cs typeface="Arial"/>
              </a:rPr>
              <a:t>i</a:t>
            </a:r>
            <a:r>
              <a:rPr sz="1100" dirty="0">
                <a:latin typeface="Arial"/>
                <a:cs typeface="Arial"/>
              </a:rPr>
              <a:t>c</a:t>
            </a:r>
            <a:r>
              <a:rPr sz="1100" spc="10" dirty="0">
                <a:latin typeface="Arial"/>
                <a:cs typeface="Arial"/>
              </a:rPr>
              <a:t>e</a:t>
            </a:r>
            <a:r>
              <a:rPr sz="1100" dirty="0">
                <a:latin typeface="Arial"/>
                <a:cs typeface="Arial"/>
              </a:rPr>
              <a:t>-</a:t>
            </a:r>
            <a:r>
              <a:rPr sz="1100" spc="-20" dirty="0">
                <a:latin typeface="Arial"/>
                <a:cs typeface="Arial"/>
              </a:rPr>
              <a:t>w</a:t>
            </a:r>
            <a:r>
              <a:rPr sz="1100" spc="-10" dirty="0">
                <a:latin typeface="Arial"/>
                <a:cs typeface="Arial"/>
              </a:rPr>
              <a:t>i</a:t>
            </a:r>
            <a:r>
              <a:rPr sz="1100" spc="-5" dirty="0">
                <a:latin typeface="Arial"/>
                <a:cs typeface="Arial"/>
              </a:rPr>
              <a:t>dth</a:t>
            </a:r>
            <a:r>
              <a:rPr sz="1100" dirty="0">
                <a:latin typeface="Arial"/>
                <a:cs typeface="Arial"/>
              </a:rPr>
              <a:t>,</a:t>
            </a:r>
            <a:r>
              <a:rPr sz="1100" spc="15" dirty="0">
                <a:latin typeface="Times New Roman"/>
                <a:cs typeface="Times New Roman"/>
              </a:rPr>
              <a:t> </a:t>
            </a:r>
            <a:r>
              <a:rPr sz="1100" spc="-10" dirty="0">
                <a:latin typeface="Arial"/>
                <a:cs typeface="Arial"/>
              </a:rPr>
              <a:t>i</a:t>
            </a:r>
            <a:r>
              <a:rPr sz="1100" spc="-5" dirty="0">
                <a:latin typeface="Arial"/>
                <a:cs typeface="Arial"/>
              </a:rPr>
              <a:t>n</a:t>
            </a:r>
            <a:r>
              <a:rPr sz="1100" spc="-10" dirty="0">
                <a:latin typeface="Arial"/>
                <a:cs typeface="Arial"/>
              </a:rPr>
              <a:t>i</a:t>
            </a:r>
            <a:r>
              <a:rPr sz="1100" dirty="0">
                <a:latin typeface="Arial"/>
                <a:cs typeface="Arial"/>
              </a:rPr>
              <a:t>t</a:t>
            </a:r>
            <a:r>
              <a:rPr sz="1100" spc="-10" dirty="0">
                <a:latin typeface="Arial"/>
                <a:cs typeface="Arial"/>
              </a:rPr>
              <a:t>i</a:t>
            </a:r>
            <a:r>
              <a:rPr sz="1100" spc="-5" dirty="0">
                <a:latin typeface="Arial"/>
                <a:cs typeface="Arial"/>
              </a:rPr>
              <a:t>al</a:t>
            </a:r>
            <a:r>
              <a:rPr sz="1100" dirty="0">
                <a:latin typeface="Arial"/>
                <a:cs typeface="Arial"/>
              </a:rPr>
              <a:t>-sca</a:t>
            </a:r>
            <a:r>
              <a:rPr sz="1100" spc="-10" dirty="0">
                <a:latin typeface="Arial"/>
                <a:cs typeface="Arial"/>
              </a:rPr>
              <a:t>l</a:t>
            </a:r>
            <a:r>
              <a:rPr sz="1100" spc="-5" dirty="0">
                <a:latin typeface="Arial"/>
                <a:cs typeface="Arial"/>
              </a:rPr>
              <a:t>e=1</a:t>
            </a:r>
            <a:r>
              <a:rPr sz="1100" dirty="0">
                <a:latin typeface="Arial"/>
                <a:cs typeface="Arial"/>
              </a:rPr>
              <a:t>"&gt;</a:t>
            </a:r>
          </a:p>
          <a:p>
            <a:pPr marL="501650">
              <a:lnSpc>
                <a:spcPct val="100000"/>
              </a:lnSpc>
              <a:spcBef>
                <a:spcPts val="130"/>
              </a:spcBef>
            </a:pPr>
            <a:r>
              <a:rPr sz="1100" dirty="0">
                <a:latin typeface="Arial"/>
                <a:cs typeface="Arial"/>
              </a:rPr>
              <a:t>&lt;</a:t>
            </a:r>
            <a:r>
              <a:rPr sz="1100" spc="-10" dirty="0">
                <a:latin typeface="Arial"/>
                <a:cs typeface="Arial"/>
              </a:rPr>
              <a:t>li</a:t>
            </a:r>
            <a:r>
              <a:rPr sz="1100" spc="-5" dirty="0">
                <a:latin typeface="Arial"/>
                <a:cs typeface="Arial"/>
              </a:rPr>
              <a:t>n</a:t>
            </a:r>
            <a:r>
              <a:rPr sz="1100" dirty="0">
                <a:latin typeface="Arial"/>
                <a:cs typeface="Arial"/>
              </a:rPr>
              <a:t>k</a:t>
            </a:r>
            <a:r>
              <a:rPr sz="1100" spc="20" dirty="0">
                <a:latin typeface="Times New Roman"/>
                <a:cs typeface="Times New Roman"/>
              </a:rPr>
              <a:t> </a:t>
            </a:r>
            <a:r>
              <a:rPr sz="1100" dirty="0">
                <a:latin typeface="Arial"/>
                <a:cs typeface="Arial"/>
              </a:rPr>
              <a:t>r</a:t>
            </a:r>
            <a:r>
              <a:rPr sz="1100" spc="-5" dirty="0">
                <a:latin typeface="Arial"/>
                <a:cs typeface="Arial"/>
              </a:rPr>
              <a:t>e</a:t>
            </a:r>
            <a:r>
              <a:rPr sz="1100" spc="-10" dirty="0">
                <a:latin typeface="Arial"/>
                <a:cs typeface="Arial"/>
              </a:rPr>
              <a:t>l</a:t>
            </a:r>
            <a:r>
              <a:rPr sz="1100" dirty="0">
                <a:latin typeface="Arial"/>
                <a:cs typeface="Arial"/>
              </a:rPr>
              <a:t>=</a:t>
            </a:r>
            <a:r>
              <a:rPr sz="1100" spc="5" dirty="0">
                <a:latin typeface="Arial"/>
                <a:cs typeface="Arial"/>
              </a:rPr>
              <a:t>"</a:t>
            </a:r>
            <a:r>
              <a:rPr sz="1100" dirty="0">
                <a:latin typeface="Arial"/>
                <a:cs typeface="Arial"/>
              </a:rPr>
              <a:t>st</a:t>
            </a:r>
            <a:r>
              <a:rPr sz="1100" spc="-15" dirty="0">
                <a:latin typeface="Arial"/>
                <a:cs typeface="Arial"/>
              </a:rPr>
              <a:t>y</a:t>
            </a:r>
            <a:r>
              <a:rPr sz="1100" spc="-10" dirty="0">
                <a:latin typeface="Arial"/>
                <a:cs typeface="Arial"/>
              </a:rPr>
              <a:t>l</a:t>
            </a:r>
            <a:r>
              <a:rPr sz="1100" spc="-5" dirty="0">
                <a:latin typeface="Arial"/>
                <a:cs typeface="Arial"/>
              </a:rPr>
              <a:t>eshee</a:t>
            </a:r>
            <a:r>
              <a:rPr sz="1100" dirty="0">
                <a:latin typeface="Arial"/>
                <a:cs typeface="Arial"/>
              </a:rPr>
              <a:t>t"</a:t>
            </a:r>
            <a:r>
              <a:rPr sz="1100" spc="-10" dirty="0">
                <a:latin typeface="Times New Roman"/>
                <a:cs typeface="Times New Roman"/>
              </a:rPr>
              <a:t> </a:t>
            </a:r>
            <a:r>
              <a:rPr sz="1100" spc="-5" dirty="0">
                <a:latin typeface="Arial"/>
                <a:cs typeface="Arial"/>
              </a:rPr>
              <a:t>hre</a:t>
            </a:r>
            <a:r>
              <a:rPr sz="1100" spc="15" dirty="0">
                <a:latin typeface="Arial"/>
                <a:cs typeface="Arial"/>
              </a:rPr>
              <a:t>f</a:t>
            </a:r>
            <a:r>
              <a:rPr sz="1100" spc="-10" dirty="0">
                <a:latin typeface="Arial"/>
                <a:cs typeface="Arial"/>
              </a:rPr>
              <a:t>=</a:t>
            </a:r>
            <a:r>
              <a:rPr sz="1100" dirty="0">
                <a:latin typeface="Arial"/>
                <a:cs typeface="Arial"/>
              </a:rPr>
              <a:t>"</a:t>
            </a:r>
            <a:r>
              <a:rPr sz="1100" spc="-5" dirty="0">
                <a:latin typeface="Arial"/>
                <a:cs typeface="Arial"/>
                <a:hlinkClick r:id="rId5"/>
              </a:rPr>
              <a:t>h</a:t>
            </a:r>
            <a:r>
              <a:rPr sz="1100" spc="-10" dirty="0">
                <a:latin typeface="Arial"/>
                <a:cs typeface="Arial"/>
                <a:hlinkClick r:id="rId5"/>
              </a:rPr>
              <a:t>tt</a:t>
            </a:r>
            <a:r>
              <a:rPr sz="1100" spc="-5" dirty="0">
                <a:latin typeface="Arial"/>
                <a:cs typeface="Arial"/>
                <a:hlinkClick r:id="rId5"/>
              </a:rPr>
              <a:t>p</a:t>
            </a:r>
            <a:r>
              <a:rPr sz="1100" spc="-10" dirty="0">
                <a:latin typeface="Arial"/>
                <a:cs typeface="Arial"/>
                <a:hlinkClick r:id="rId5"/>
              </a:rPr>
              <a:t>://m</a:t>
            </a:r>
            <a:r>
              <a:rPr sz="1100" spc="-5" dirty="0">
                <a:latin typeface="Arial"/>
                <a:cs typeface="Arial"/>
                <a:hlinkClick r:id="rId5"/>
              </a:rPr>
              <a:t>a</a:t>
            </a:r>
            <a:r>
              <a:rPr sz="1100" spc="-15" dirty="0">
                <a:latin typeface="Arial"/>
                <a:cs typeface="Arial"/>
                <a:hlinkClick r:id="rId5"/>
              </a:rPr>
              <a:t>x</a:t>
            </a:r>
            <a:r>
              <a:rPr sz="1100" dirty="0">
                <a:latin typeface="Arial"/>
                <a:cs typeface="Arial"/>
                <a:hlinkClick r:id="rId5"/>
              </a:rPr>
              <a:t>cd</a:t>
            </a:r>
            <a:r>
              <a:rPr sz="1100" spc="-5" dirty="0">
                <a:latin typeface="Arial"/>
                <a:cs typeface="Arial"/>
                <a:hlinkClick r:id="rId5"/>
              </a:rPr>
              <a:t>n</a:t>
            </a:r>
            <a:r>
              <a:rPr sz="110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dirty="0">
                <a:latin typeface="Arial"/>
                <a:cs typeface="Arial"/>
                <a:hlinkClick r:id="rId5"/>
              </a:rPr>
              <a:t>cd</a:t>
            </a:r>
            <a:r>
              <a:rPr sz="1100" spc="-5" dirty="0">
                <a:latin typeface="Arial"/>
                <a:cs typeface="Arial"/>
                <a:hlinkClick r:id="rId5"/>
              </a:rPr>
              <a:t>n</a:t>
            </a:r>
            <a:r>
              <a:rPr sz="1100" spc="-10" dirty="0">
                <a:latin typeface="Arial"/>
                <a:cs typeface="Arial"/>
                <a:hlinkClick r:id="rId5"/>
              </a:rPr>
              <a:t>.</a:t>
            </a:r>
            <a:r>
              <a:rPr sz="1100" dirty="0">
                <a:latin typeface="Arial"/>
                <a:cs typeface="Arial"/>
                <a:hlinkClick r:id="rId5"/>
              </a:rPr>
              <a:t>co</a:t>
            </a:r>
            <a:r>
              <a:rPr sz="1100" spc="-15" dirty="0">
                <a:latin typeface="Arial"/>
                <a:cs typeface="Arial"/>
                <a:hlinkClick r:id="rId5"/>
              </a:rPr>
              <a:t>m</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3</a:t>
            </a:r>
            <a:r>
              <a:rPr sz="1100" spc="-10" dirty="0">
                <a:latin typeface="Arial"/>
                <a:cs typeface="Arial"/>
                <a:hlinkClick r:id="rId5"/>
              </a:rPr>
              <a:t>.</a:t>
            </a:r>
            <a:r>
              <a:rPr sz="1100" spc="-5" dirty="0">
                <a:latin typeface="Arial"/>
                <a:cs typeface="Arial"/>
                <a:hlinkClick r:id="rId5"/>
              </a:rPr>
              <a:t>5</a:t>
            </a:r>
            <a:r>
              <a:rPr sz="1100" dirty="0">
                <a:latin typeface="Arial"/>
                <a:cs typeface="Arial"/>
                <a:hlinkClick r:id="rId5"/>
              </a:rPr>
              <a:t>/css</a:t>
            </a:r>
            <a:r>
              <a:rPr sz="1100" spc="-10" dirty="0">
                <a:latin typeface="Arial"/>
                <a:cs typeface="Arial"/>
                <a:hlinkClick r:id="rId5"/>
              </a:rPr>
              <a:t>/</a:t>
            </a:r>
            <a:r>
              <a:rPr sz="1100" spc="-5" dirty="0">
                <a:latin typeface="Arial"/>
                <a:cs typeface="Arial"/>
                <a:hlinkClick r:id="rId5"/>
              </a:rPr>
              <a:t>boo</a:t>
            </a:r>
            <a:r>
              <a:rPr sz="1100" spc="-10" dirty="0">
                <a:latin typeface="Arial"/>
                <a:cs typeface="Arial"/>
                <a:hlinkClick r:id="rId5"/>
              </a:rPr>
              <a:t>t</a:t>
            </a:r>
            <a:r>
              <a:rPr sz="1100" dirty="0">
                <a:latin typeface="Arial"/>
                <a:cs typeface="Arial"/>
                <a:hlinkClick r:id="rId5"/>
              </a:rPr>
              <a:t>s</a:t>
            </a:r>
            <a:r>
              <a:rPr sz="1100" spc="-10" dirty="0">
                <a:latin typeface="Arial"/>
                <a:cs typeface="Arial"/>
                <a:hlinkClick r:id="rId5"/>
              </a:rPr>
              <a:t>tr</a:t>
            </a:r>
            <a:r>
              <a:rPr sz="1100" spc="-5" dirty="0">
                <a:latin typeface="Arial"/>
                <a:cs typeface="Arial"/>
                <a:hlinkClick r:id="rId5"/>
              </a:rPr>
              <a:t>ap</a:t>
            </a:r>
            <a:r>
              <a:rPr sz="1100" spc="-10" dirty="0">
                <a:latin typeface="Arial"/>
                <a:cs typeface="Arial"/>
                <a:hlinkClick r:id="rId5"/>
              </a:rPr>
              <a:t>.mi</a:t>
            </a:r>
            <a:r>
              <a:rPr sz="1100" spc="-5" dirty="0">
                <a:latin typeface="Arial"/>
                <a:cs typeface="Arial"/>
                <a:hlinkClick r:id="rId5"/>
              </a:rPr>
              <a:t>n.c</a:t>
            </a:r>
            <a:r>
              <a:rPr sz="1100" spc="-10" dirty="0">
                <a:latin typeface="Arial"/>
                <a:cs typeface="Arial"/>
                <a:hlinkClick r:id="rId5"/>
              </a:rPr>
              <a:t>s</a:t>
            </a:r>
            <a:r>
              <a:rPr sz="1100" dirty="0">
                <a:latin typeface="Arial"/>
                <a:cs typeface="Arial"/>
                <a:hlinkClick r:id="rId5"/>
              </a:rPr>
              <a:t>s"</a:t>
            </a:r>
            <a:r>
              <a:rPr sz="1100" dirty="0">
                <a:latin typeface="Arial"/>
                <a:cs typeface="Arial"/>
              </a:rPr>
              <a:t>&gt;</a:t>
            </a:r>
          </a:p>
          <a:p>
            <a:pPr marL="501650">
              <a:lnSpc>
                <a:spcPct val="100000"/>
              </a:lnSpc>
              <a:spcBef>
                <a:spcPts val="145"/>
              </a:spcBef>
            </a:pPr>
            <a:r>
              <a:rPr sz="1100" dirty="0">
                <a:latin typeface="Arial"/>
                <a:cs typeface="Arial"/>
              </a:rPr>
              <a:t>&lt;scr</a:t>
            </a:r>
            <a:r>
              <a:rPr sz="1100" spc="-10" dirty="0">
                <a:latin typeface="Arial"/>
                <a:cs typeface="Arial"/>
              </a:rPr>
              <a:t>i</a:t>
            </a:r>
            <a:r>
              <a:rPr sz="1100" spc="-5"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rPr>
              <a:t>"</a:t>
            </a:r>
            <a:r>
              <a:rPr sz="1100" spc="-5" dirty="0">
                <a:latin typeface="Arial"/>
                <a:cs typeface="Arial"/>
              </a:rPr>
              <a:t>h</a:t>
            </a:r>
            <a:r>
              <a:rPr sz="1100" spc="-10" dirty="0">
                <a:latin typeface="Arial"/>
                <a:cs typeface="Arial"/>
              </a:rPr>
              <a:t>tt</a:t>
            </a:r>
            <a:r>
              <a:rPr sz="1100" spc="-5" dirty="0">
                <a:latin typeface="Arial"/>
                <a:cs typeface="Arial"/>
              </a:rPr>
              <a:t>ps</a:t>
            </a:r>
            <a:r>
              <a:rPr sz="1100" spc="-10" dirty="0">
                <a:latin typeface="Arial"/>
                <a:cs typeface="Arial"/>
              </a:rPr>
              <a:t>://</a:t>
            </a:r>
            <a:r>
              <a:rPr sz="1100" spc="-5" dirty="0">
                <a:latin typeface="Arial"/>
                <a:cs typeface="Arial"/>
              </a:rPr>
              <a:t>a</a:t>
            </a:r>
            <a:r>
              <a:rPr sz="110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5" dirty="0">
                <a:latin typeface="Arial"/>
                <a:cs typeface="Arial"/>
              </a:rPr>
              <a:t>goog</a:t>
            </a:r>
            <a:r>
              <a:rPr sz="1100" spc="-10" dirty="0">
                <a:latin typeface="Arial"/>
                <a:cs typeface="Arial"/>
              </a:rPr>
              <a:t>l</a:t>
            </a:r>
            <a:r>
              <a:rPr sz="1100" spc="-5" dirty="0">
                <a:latin typeface="Arial"/>
                <a:cs typeface="Arial"/>
              </a:rPr>
              <a:t>eap</a:t>
            </a:r>
            <a:r>
              <a:rPr sz="1100" spc="-10" dirty="0">
                <a:latin typeface="Arial"/>
                <a:cs typeface="Arial"/>
              </a:rPr>
              <a:t>i</a:t>
            </a:r>
            <a:r>
              <a:rPr sz="1100" dirty="0">
                <a:latin typeface="Arial"/>
                <a:cs typeface="Arial"/>
              </a:rPr>
              <a:t>s.com</a:t>
            </a:r>
            <a:r>
              <a:rPr sz="1100" spc="-5" dirty="0">
                <a:latin typeface="Arial"/>
                <a:cs typeface="Arial"/>
              </a:rPr>
              <a:t>/a</a:t>
            </a:r>
            <a:r>
              <a:rPr sz="1100" spc="-10" dirty="0">
                <a:latin typeface="Arial"/>
                <a:cs typeface="Arial"/>
              </a:rPr>
              <a:t>j</a:t>
            </a:r>
            <a:r>
              <a:rPr sz="1100" spc="-5" dirty="0">
                <a:latin typeface="Arial"/>
                <a:cs typeface="Arial"/>
              </a:rPr>
              <a:t>a</a:t>
            </a:r>
            <a:r>
              <a:rPr sz="1100" spc="-15" dirty="0">
                <a:latin typeface="Arial"/>
                <a:cs typeface="Arial"/>
              </a:rPr>
              <a:t>x</a:t>
            </a:r>
            <a:r>
              <a:rPr sz="1100" dirty="0">
                <a:latin typeface="Arial"/>
                <a:cs typeface="Arial"/>
              </a:rPr>
              <a:t>/</a:t>
            </a:r>
            <a:r>
              <a:rPr sz="1100" spc="-10" dirty="0">
                <a:latin typeface="Arial"/>
                <a:cs typeface="Arial"/>
              </a:rPr>
              <a:t>li</a:t>
            </a:r>
            <a:r>
              <a:rPr sz="1100" spc="-5" dirty="0">
                <a:latin typeface="Arial"/>
                <a:cs typeface="Arial"/>
              </a:rPr>
              <a:t>bs</a:t>
            </a:r>
            <a:r>
              <a:rPr sz="1100" spc="10" dirty="0">
                <a:latin typeface="Arial"/>
                <a:cs typeface="Arial"/>
              </a:rPr>
              <a:t>/</a:t>
            </a:r>
            <a:r>
              <a:rPr sz="1100" spc="5" dirty="0">
                <a:latin typeface="Arial"/>
                <a:cs typeface="Arial"/>
              </a:rPr>
              <a:t>j</a:t>
            </a:r>
            <a:r>
              <a:rPr sz="1100" spc="-5" dirty="0">
                <a:latin typeface="Arial"/>
                <a:cs typeface="Arial"/>
              </a:rPr>
              <a:t>quer</a:t>
            </a:r>
            <a:r>
              <a:rPr sz="1100" spc="-10" dirty="0">
                <a:latin typeface="Arial"/>
                <a:cs typeface="Arial"/>
              </a:rPr>
              <a:t>y</a:t>
            </a:r>
            <a:r>
              <a:rPr sz="1100" dirty="0">
                <a:latin typeface="Arial"/>
                <a:cs typeface="Arial"/>
              </a:rPr>
              <a:t>/</a:t>
            </a:r>
            <a:r>
              <a:rPr sz="1100" spc="-5" dirty="0">
                <a:latin typeface="Arial"/>
                <a:cs typeface="Arial"/>
              </a:rPr>
              <a:t>1</a:t>
            </a:r>
            <a:r>
              <a:rPr sz="1100" spc="-10" dirty="0">
                <a:latin typeface="Arial"/>
                <a:cs typeface="Arial"/>
              </a:rPr>
              <a:t>.</a:t>
            </a:r>
            <a:r>
              <a:rPr sz="1100" spc="-5" dirty="0">
                <a:latin typeface="Arial"/>
                <a:cs typeface="Arial"/>
              </a:rPr>
              <a:t>11</a:t>
            </a:r>
            <a:r>
              <a:rPr sz="1100" spc="-10" dirty="0">
                <a:latin typeface="Arial"/>
                <a:cs typeface="Arial"/>
              </a:rPr>
              <a:t>.</a:t>
            </a:r>
            <a:r>
              <a:rPr sz="1100" spc="-5" dirty="0">
                <a:latin typeface="Arial"/>
                <a:cs typeface="Arial"/>
              </a:rPr>
              <a:t>3</a:t>
            </a:r>
            <a:r>
              <a:rPr sz="1100" spc="-10" dirty="0">
                <a:latin typeface="Arial"/>
                <a:cs typeface="Arial"/>
              </a:rPr>
              <a:t>/</a:t>
            </a:r>
            <a:r>
              <a:rPr sz="1100" spc="5" dirty="0">
                <a:latin typeface="Arial"/>
                <a:cs typeface="Arial"/>
              </a:rPr>
              <a:t>j</a:t>
            </a:r>
            <a:r>
              <a:rPr sz="1100" spc="-5" dirty="0">
                <a:latin typeface="Arial"/>
                <a:cs typeface="Arial"/>
              </a:rPr>
              <a:t>que</a:t>
            </a:r>
            <a:r>
              <a:rPr sz="1100" spc="-10" dirty="0">
                <a:latin typeface="Arial"/>
                <a:cs typeface="Arial"/>
              </a:rPr>
              <a:t>r</a:t>
            </a:r>
            <a:r>
              <a:rPr sz="1100" spc="-15" dirty="0">
                <a:latin typeface="Arial"/>
                <a:cs typeface="Arial"/>
              </a:rPr>
              <a:t>y</a:t>
            </a:r>
            <a:r>
              <a:rPr sz="1100" dirty="0">
                <a:latin typeface="Arial"/>
                <a:cs typeface="Arial"/>
              </a:rPr>
              <a:t>.</a:t>
            </a:r>
            <a:r>
              <a:rPr sz="1100" spc="-10" dirty="0">
                <a:latin typeface="Arial"/>
                <a:cs typeface="Arial"/>
              </a:rPr>
              <a:t>mi</a:t>
            </a:r>
            <a:r>
              <a:rPr sz="1100" spc="-5" dirty="0">
                <a:latin typeface="Arial"/>
                <a:cs typeface="Arial"/>
              </a:rPr>
              <a:t>n.</a:t>
            </a:r>
            <a:r>
              <a:rPr sz="1100" spc="5" dirty="0">
                <a:latin typeface="Arial"/>
                <a:cs typeface="Arial"/>
              </a:rPr>
              <a:t>j</a:t>
            </a:r>
            <a:r>
              <a:rPr sz="1100" dirty="0">
                <a:latin typeface="Arial"/>
                <a:cs typeface="Arial"/>
              </a:rPr>
              <a:t>s</a:t>
            </a:r>
            <a:r>
              <a:rPr sz="1100" spc="-10" dirty="0">
                <a:latin typeface="Arial"/>
                <a:cs typeface="Arial"/>
              </a:rPr>
              <a:t>"&gt;&lt;/</a:t>
            </a:r>
            <a:r>
              <a:rPr sz="1100" dirty="0">
                <a:latin typeface="Arial"/>
                <a:cs typeface="Arial"/>
              </a:rPr>
              <a:t>sc</a:t>
            </a:r>
            <a:r>
              <a:rPr sz="1100" spc="-10" dirty="0">
                <a:latin typeface="Arial"/>
                <a:cs typeface="Arial"/>
              </a:rPr>
              <a:t>ri</a:t>
            </a:r>
            <a:r>
              <a:rPr sz="1100" spc="-5" dirty="0">
                <a:latin typeface="Arial"/>
                <a:cs typeface="Arial"/>
              </a:rPr>
              <a:t>p</a:t>
            </a:r>
            <a:r>
              <a:rPr sz="1100" spc="10" dirty="0">
                <a:latin typeface="Arial"/>
                <a:cs typeface="Arial"/>
              </a:rPr>
              <a:t>t</a:t>
            </a:r>
            <a:r>
              <a:rPr sz="1100" dirty="0">
                <a:latin typeface="Arial"/>
                <a:cs typeface="Arial"/>
              </a:rPr>
              <a:t>&gt;</a:t>
            </a:r>
          </a:p>
          <a:p>
            <a:pPr marL="577850">
              <a:lnSpc>
                <a:spcPts val="1190"/>
              </a:lnSpc>
              <a:spcBef>
                <a:spcPts val="130"/>
              </a:spcBef>
            </a:pPr>
            <a:r>
              <a:rPr sz="1100" dirty="0">
                <a:latin typeface="Arial"/>
                <a:cs typeface="Arial"/>
              </a:rPr>
              <a:t>&lt;scri</a:t>
            </a:r>
            <a:r>
              <a:rPr sz="1100" spc="-10" dirty="0">
                <a:latin typeface="Arial"/>
                <a:cs typeface="Arial"/>
              </a:rPr>
              <a:t>p</a:t>
            </a:r>
            <a:r>
              <a:rPr sz="1100" dirty="0">
                <a:latin typeface="Arial"/>
                <a:cs typeface="Arial"/>
              </a:rPr>
              <a:t>t</a:t>
            </a:r>
            <a:r>
              <a:rPr sz="1100" spc="-10" dirty="0">
                <a:latin typeface="Times New Roman"/>
                <a:cs typeface="Times New Roman"/>
              </a:rPr>
              <a:t> </a:t>
            </a:r>
            <a:r>
              <a:rPr sz="1100" dirty="0">
                <a:latin typeface="Arial"/>
                <a:cs typeface="Arial"/>
              </a:rPr>
              <a:t>src="</a:t>
            </a:r>
            <a:r>
              <a:rPr sz="1100" spc="-5" dirty="0">
                <a:latin typeface="Arial"/>
                <a:cs typeface="Arial"/>
                <a:hlinkClick r:id="rId6"/>
              </a:rPr>
              <a:t>h</a:t>
            </a:r>
            <a:r>
              <a:rPr sz="1100" spc="-15" dirty="0">
                <a:latin typeface="Arial"/>
                <a:cs typeface="Arial"/>
                <a:hlinkClick r:id="rId6"/>
              </a:rPr>
              <a:t>t</a:t>
            </a:r>
            <a:r>
              <a:rPr sz="1100" spc="-10" dirty="0">
                <a:latin typeface="Arial"/>
                <a:cs typeface="Arial"/>
                <a:hlinkClick r:id="rId6"/>
              </a:rPr>
              <a:t>t</a:t>
            </a:r>
            <a:r>
              <a:rPr sz="1100" spc="-5" dirty="0">
                <a:latin typeface="Arial"/>
                <a:cs typeface="Arial"/>
                <a:hlinkClick r:id="rId6"/>
              </a:rPr>
              <a:t>p</a:t>
            </a:r>
            <a:r>
              <a:rPr sz="1100" spc="-15" dirty="0">
                <a:latin typeface="Arial"/>
                <a:cs typeface="Arial"/>
                <a:hlinkClick r:id="rId6"/>
              </a:rPr>
              <a:t>:</a:t>
            </a:r>
            <a:r>
              <a:rPr sz="1100" spc="-10" dirty="0">
                <a:latin typeface="Arial"/>
                <a:cs typeface="Arial"/>
                <a:hlinkClick r:id="rId6"/>
              </a:rPr>
              <a:t>//m</a:t>
            </a:r>
            <a:r>
              <a:rPr sz="1100" spc="-5" dirty="0">
                <a:latin typeface="Arial"/>
                <a:cs typeface="Arial"/>
                <a:hlinkClick r:id="rId6"/>
              </a:rPr>
              <a:t>a</a:t>
            </a:r>
            <a:r>
              <a:rPr sz="1100" spc="-20" dirty="0">
                <a:latin typeface="Arial"/>
                <a:cs typeface="Arial"/>
                <a:hlinkClick r:id="rId6"/>
              </a:rPr>
              <a:t>x</a:t>
            </a:r>
            <a:r>
              <a:rPr sz="1100" dirty="0">
                <a:latin typeface="Arial"/>
                <a:cs typeface="Arial"/>
                <a:hlinkClick r:id="rId6"/>
              </a:rPr>
              <a:t>c</a:t>
            </a:r>
            <a:r>
              <a:rPr sz="1100" spc="-5" dirty="0">
                <a:latin typeface="Arial"/>
                <a:cs typeface="Arial"/>
                <a:hlinkClick r:id="rId6"/>
              </a:rPr>
              <a:t>dn.b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c</a:t>
            </a:r>
            <a:r>
              <a:rPr sz="1100" spc="-5" dirty="0">
                <a:latin typeface="Arial"/>
                <a:cs typeface="Arial"/>
                <a:hlinkClick r:id="rId6"/>
              </a:rPr>
              <a:t>dn</a:t>
            </a:r>
            <a:r>
              <a:rPr sz="1100" spc="-15" dirty="0">
                <a:latin typeface="Arial"/>
                <a:cs typeface="Arial"/>
                <a:hlinkClick r:id="rId6"/>
              </a:rPr>
              <a:t>.</a:t>
            </a:r>
            <a:r>
              <a:rPr sz="1100" dirty="0">
                <a:latin typeface="Arial"/>
                <a:cs typeface="Arial"/>
                <a:hlinkClick r:id="rId6"/>
              </a:rPr>
              <a:t>c</a:t>
            </a:r>
            <a:r>
              <a:rPr sz="1100" spc="-5" dirty="0">
                <a:latin typeface="Arial"/>
                <a:cs typeface="Arial"/>
                <a:hlinkClick r:id="rId6"/>
              </a:rPr>
              <a:t>o</a:t>
            </a:r>
            <a:r>
              <a:rPr sz="1100" spc="-10" dirty="0">
                <a:latin typeface="Arial"/>
                <a:cs typeface="Arial"/>
                <a:hlinkClick r:id="rId6"/>
              </a:rPr>
              <a:t>m/</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spc="-5" dirty="0">
                <a:latin typeface="Arial"/>
                <a:cs typeface="Arial"/>
                <a:hlinkClick r:id="rId6"/>
              </a:rPr>
              <a:t>3</a:t>
            </a:r>
            <a:r>
              <a:rPr sz="1100" spc="-15" dirty="0">
                <a:latin typeface="Arial"/>
                <a:cs typeface="Arial"/>
                <a:hlinkClick r:id="rId6"/>
              </a:rPr>
              <a:t>.</a:t>
            </a:r>
            <a:r>
              <a:rPr sz="1100" spc="-5" dirty="0">
                <a:latin typeface="Arial"/>
                <a:cs typeface="Arial"/>
                <a:hlinkClick r:id="rId6"/>
              </a:rPr>
              <a:t>3.5</a:t>
            </a:r>
            <a:r>
              <a:rPr sz="1100" dirty="0">
                <a:latin typeface="Arial"/>
                <a:cs typeface="Arial"/>
                <a:hlinkClick r:id="rId6"/>
              </a:rPr>
              <a:t>/</a:t>
            </a:r>
            <a:r>
              <a:rPr sz="1100" spc="-10" dirty="0">
                <a:latin typeface="Arial"/>
                <a:cs typeface="Arial"/>
                <a:hlinkClick r:id="rId6"/>
              </a:rPr>
              <a:t>j</a:t>
            </a:r>
            <a:r>
              <a:rPr sz="1100" spc="-5" dirty="0">
                <a:latin typeface="Arial"/>
                <a:cs typeface="Arial"/>
                <a:hlinkClick r:id="rId6"/>
              </a:rPr>
              <a:t>s</a:t>
            </a:r>
            <a:r>
              <a:rPr sz="1100" spc="-10" dirty="0">
                <a:latin typeface="Arial"/>
                <a:cs typeface="Arial"/>
                <a:hlinkClick r:id="rId6"/>
              </a:rPr>
              <a:t>/</a:t>
            </a:r>
            <a:r>
              <a:rPr sz="1100" spc="-5" dirty="0">
                <a:latin typeface="Arial"/>
                <a:cs typeface="Arial"/>
                <a:hlinkClick r:id="rId6"/>
              </a:rPr>
              <a:t>b</a:t>
            </a:r>
            <a:r>
              <a:rPr sz="1100" spc="-10" dirty="0">
                <a:latin typeface="Arial"/>
                <a:cs typeface="Arial"/>
                <a:hlinkClick r:id="rId6"/>
              </a:rPr>
              <a:t>o</a:t>
            </a:r>
            <a:r>
              <a:rPr sz="1100" spc="-5" dirty="0">
                <a:latin typeface="Arial"/>
                <a:cs typeface="Arial"/>
                <a:hlinkClick r:id="rId6"/>
              </a:rPr>
              <a:t>o</a:t>
            </a:r>
            <a:r>
              <a:rPr sz="1100" spc="-15" dirty="0">
                <a:latin typeface="Arial"/>
                <a:cs typeface="Arial"/>
                <a:hlinkClick r:id="rId6"/>
              </a:rPr>
              <a:t>t</a:t>
            </a:r>
            <a:r>
              <a:rPr sz="1100" dirty="0">
                <a:latin typeface="Arial"/>
                <a:cs typeface="Arial"/>
                <a:hlinkClick r:id="rId6"/>
              </a:rPr>
              <a:t>s</a:t>
            </a:r>
            <a:r>
              <a:rPr sz="1100" spc="-10" dirty="0">
                <a:latin typeface="Arial"/>
                <a:cs typeface="Arial"/>
                <a:hlinkClick r:id="rId6"/>
              </a:rPr>
              <a:t>tr</a:t>
            </a:r>
            <a:r>
              <a:rPr sz="1100" spc="-5" dirty="0">
                <a:latin typeface="Arial"/>
                <a:cs typeface="Arial"/>
                <a:hlinkClick r:id="rId6"/>
              </a:rPr>
              <a:t>a</a:t>
            </a:r>
            <a:r>
              <a:rPr sz="1100" spc="-10" dirty="0">
                <a:latin typeface="Arial"/>
                <a:cs typeface="Arial"/>
                <a:hlinkClick r:id="rId6"/>
              </a:rPr>
              <a:t>p.</a:t>
            </a:r>
            <a:r>
              <a:rPr sz="1100" dirty="0">
                <a:latin typeface="Arial"/>
                <a:cs typeface="Arial"/>
                <a:hlinkClick r:id="rId6"/>
              </a:rPr>
              <a:t>mi</a:t>
            </a:r>
            <a:r>
              <a:rPr sz="1100" spc="-10" dirty="0">
                <a:latin typeface="Arial"/>
                <a:cs typeface="Arial"/>
                <a:hlinkClick r:id="rId6"/>
              </a:rPr>
              <a:t>n.</a:t>
            </a:r>
            <a:r>
              <a:rPr sz="1100" spc="5" dirty="0">
                <a:latin typeface="Arial"/>
                <a:cs typeface="Arial"/>
                <a:hlinkClick r:id="rId6"/>
              </a:rPr>
              <a:t>j</a:t>
            </a:r>
            <a:r>
              <a:rPr sz="1100" dirty="0">
                <a:latin typeface="Arial"/>
                <a:cs typeface="Arial"/>
                <a:hlinkClick r:id="rId6"/>
              </a:rPr>
              <a:t>s</a:t>
            </a:r>
            <a:r>
              <a:rPr sz="1100" spc="-10" dirty="0">
                <a:latin typeface="Arial"/>
                <a:cs typeface="Arial"/>
                <a:hlinkClick r:id="rId6"/>
              </a:rPr>
              <a:t>"</a:t>
            </a:r>
            <a:r>
              <a:rPr sz="1100" spc="-10" dirty="0">
                <a:latin typeface="Arial"/>
                <a:cs typeface="Arial"/>
              </a:rPr>
              <a:t>&gt;</a:t>
            </a:r>
            <a:r>
              <a:rPr sz="1100" dirty="0">
                <a:latin typeface="Arial"/>
                <a:cs typeface="Arial"/>
              </a:rPr>
              <a:t>&lt;</a:t>
            </a:r>
            <a:r>
              <a:rPr sz="1100" spc="-10" dirty="0">
                <a:latin typeface="Arial"/>
                <a:cs typeface="Arial"/>
              </a:rPr>
              <a:t>/</a:t>
            </a:r>
            <a:r>
              <a:rPr sz="1100" spc="-15" dirty="0">
                <a:latin typeface="Arial"/>
                <a:cs typeface="Arial"/>
              </a:rPr>
              <a:t>s</a:t>
            </a:r>
            <a:r>
              <a:rPr sz="1100" dirty="0">
                <a:latin typeface="Arial"/>
                <a:cs typeface="Arial"/>
              </a:rPr>
              <a:t>c</a:t>
            </a:r>
            <a:r>
              <a:rPr sz="1100" spc="-10" dirty="0">
                <a:latin typeface="Arial"/>
                <a:cs typeface="Arial"/>
              </a:rPr>
              <a:t>ri</a:t>
            </a:r>
            <a:r>
              <a:rPr sz="1100" spc="-5" dirty="0">
                <a:latin typeface="Arial"/>
                <a:cs typeface="Arial"/>
              </a:rPr>
              <a:t>pt&gt;</a:t>
            </a:r>
            <a:endParaRPr sz="1100" dirty="0">
              <a:latin typeface="Arial"/>
              <a:cs typeface="Arial"/>
            </a:endParaRPr>
          </a:p>
          <a:p>
            <a:pPr marL="304800" indent="-292100">
              <a:lnSpc>
                <a:spcPts val="106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head</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&lt;bod</a:t>
            </a:r>
            <a:r>
              <a:rPr sz="1100" spc="-15" dirty="0">
                <a:latin typeface="Arial"/>
                <a:cs typeface="Arial"/>
              </a:rPr>
              <a:t>y</a:t>
            </a:r>
            <a:r>
              <a:rPr sz="1100" dirty="0">
                <a:latin typeface="Arial"/>
                <a:cs typeface="Arial"/>
              </a:rPr>
              <a:t>&gt;</a:t>
            </a:r>
          </a:p>
          <a:p>
            <a:pPr marL="166370">
              <a:lnSpc>
                <a:spcPts val="1055"/>
              </a:lnSpc>
            </a:pPr>
            <a:r>
              <a:rPr sz="1100" dirty="0">
                <a:latin typeface="Arial"/>
                <a:cs typeface="Arial"/>
              </a:rPr>
              <a:t>&lt;</a:t>
            </a:r>
            <a:r>
              <a:rPr sz="1100" spc="-5" dirty="0">
                <a:latin typeface="Arial"/>
                <a:cs typeface="Arial"/>
              </a:rPr>
              <a:t>d</a:t>
            </a:r>
            <a:r>
              <a:rPr sz="1100" spc="-10" dirty="0">
                <a:latin typeface="Arial"/>
                <a:cs typeface="Arial"/>
              </a:rPr>
              <a:t>i</a:t>
            </a:r>
            <a:r>
              <a:rPr sz="1100" dirty="0">
                <a:latin typeface="Arial"/>
                <a:cs typeface="Arial"/>
              </a:rPr>
              <a:t>v</a:t>
            </a:r>
            <a:r>
              <a:rPr sz="1100" spc="10"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co</a:t>
            </a:r>
            <a:r>
              <a:rPr sz="1100" spc="-5" dirty="0">
                <a:latin typeface="Arial"/>
                <a:cs typeface="Arial"/>
              </a:rPr>
              <a:t>n</a:t>
            </a:r>
            <a:r>
              <a:rPr sz="1100" dirty="0">
                <a:latin typeface="Arial"/>
                <a:cs typeface="Arial"/>
              </a:rPr>
              <a:t>t</a:t>
            </a:r>
            <a:r>
              <a:rPr sz="1100" spc="-5" dirty="0">
                <a:latin typeface="Arial"/>
                <a:cs typeface="Arial"/>
              </a:rPr>
              <a:t>a</a:t>
            </a:r>
            <a:r>
              <a:rPr sz="1100" spc="-10" dirty="0">
                <a:latin typeface="Arial"/>
                <a:cs typeface="Arial"/>
              </a:rPr>
              <a:t>i</a:t>
            </a:r>
            <a:r>
              <a:rPr sz="1100" spc="-5" dirty="0">
                <a:latin typeface="Arial"/>
                <a:cs typeface="Arial"/>
              </a:rPr>
              <a:t>ne</a:t>
            </a:r>
            <a:r>
              <a:rPr sz="1100" dirty="0">
                <a:latin typeface="Arial"/>
                <a:cs typeface="Arial"/>
              </a:rPr>
              <a:t>r"&gt;</a:t>
            </a:r>
          </a:p>
          <a:p>
            <a:pPr marL="382905" indent="-370205">
              <a:lnSpc>
                <a:spcPts val="1055"/>
              </a:lnSpc>
              <a:buClr>
                <a:srgbClr val="71A276"/>
              </a:buClr>
              <a:buSzPct val="68181"/>
              <a:buFont typeface="Wingdings 2"/>
              <a:buChar char=""/>
              <a:tabLst>
                <a:tab pos="383540" algn="l"/>
              </a:tabLst>
            </a:pPr>
            <a:r>
              <a:rPr sz="1100" dirty="0">
                <a:latin typeface="Arial"/>
                <a:cs typeface="Arial"/>
              </a:rPr>
              <a:t>&lt;h2&gt;B</a:t>
            </a:r>
            <a:r>
              <a:rPr sz="1100" spc="-5" dirty="0">
                <a:latin typeface="Arial"/>
                <a:cs typeface="Arial"/>
              </a:rPr>
              <a:t>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5" dirty="0">
                <a:latin typeface="Times New Roman"/>
                <a:cs typeface="Times New Roman"/>
              </a:rPr>
              <a:t> </a:t>
            </a:r>
            <a:r>
              <a:rPr sz="1100" spc="5"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e&lt;</a:t>
            </a:r>
            <a:r>
              <a:rPr sz="1100" spc="5" dirty="0">
                <a:latin typeface="Arial"/>
                <a:cs typeface="Arial"/>
              </a:rPr>
              <a:t>/</a:t>
            </a:r>
            <a:r>
              <a:rPr sz="1100" spc="-5" dirty="0">
                <a:latin typeface="Arial"/>
                <a:cs typeface="Arial"/>
              </a:rPr>
              <a:t>h2</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&lt;p&gt;</a:t>
            </a:r>
            <a:r>
              <a:rPr sz="1100" spc="5" dirty="0">
                <a:latin typeface="Arial"/>
                <a:cs typeface="Arial"/>
              </a:rPr>
              <a:t>T</a:t>
            </a:r>
            <a:r>
              <a:rPr sz="1100" spc="-5" dirty="0">
                <a:latin typeface="Arial"/>
                <a:cs typeface="Arial"/>
              </a:rPr>
              <a:t>h</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Arial"/>
                <a:cs typeface="Arial"/>
              </a:rPr>
              <a:t>bo</a:t>
            </a:r>
            <a:r>
              <a:rPr sz="1100" dirty="0">
                <a:latin typeface="Arial"/>
                <a:cs typeface="Arial"/>
              </a:rPr>
              <a:t>r</a:t>
            </a:r>
            <a:r>
              <a:rPr sz="1100" spc="-5" dirty="0">
                <a:latin typeface="Arial"/>
                <a:cs typeface="Arial"/>
              </a:rPr>
              <a:t>de</a:t>
            </a:r>
            <a:r>
              <a:rPr sz="1100" spc="-10" dirty="0">
                <a:latin typeface="Arial"/>
                <a:cs typeface="Arial"/>
              </a:rPr>
              <a:t>r</a:t>
            </a:r>
            <a:r>
              <a:rPr sz="1100" spc="-5" dirty="0">
                <a:latin typeface="Arial"/>
                <a:cs typeface="Arial"/>
              </a:rPr>
              <a:t>e</a:t>
            </a:r>
            <a:r>
              <a:rPr sz="1100" dirty="0">
                <a:latin typeface="Arial"/>
                <a:cs typeface="Arial"/>
              </a:rPr>
              <a:t>d</a:t>
            </a:r>
            <a:r>
              <a:rPr sz="1100" spc="-10" dirty="0">
                <a:latin typeface="Times New Roman"/>
                <a:cs typeface="Times New Roman"/>
              </a:rPr>
              <a:t> </a:t>
            </a:r>
            <a:r>
              <a:rPr sz="1100" dirty="0">
                <a:latin typeface="Arial"/>
                <a:cs typeface="Arial"/>
              </a:rPr>
              <a:t>class</a:t>
            </a:r>
            <a:r>
              <a:rPr sz="1100" spc="35" dirty="0">
                <a:latin typeface="Times New Roman"/>
                <a:cs typeface="Times New Roman"/>
              </a:rPr>
              <a:t> </a:t>
            </a:r>
            <a:r>
              <a:rPr sz="1100" spc="-5" dirty="0">
                <a:latin typeface="Arial"/>
                <a:cs typeface="Arial"/>
              </a:rPr>
              <a:t>add</a:t>
            </a:r>
            <a:r>
              <a:rPr sz="1100" dirty="0">
                <a:latin typeface="Arial"/>
                <a:cs typeface="Arial"/>
              </a:rPr>
              <a:t>s</a:t>
            </a:r>
            <a:r>
              <a:rPr sz="1100" spc="25" dirty="0">
                <a:latin typeface="Times New Roman"/>
                <a:cs typeface="Times New Roman"/>
              </a:rPr>
              <a:t> </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rs</a:t>
            </a:r>
            <a:r>
              <a:rPr sz="1100" dirty="0">
                <a:latin typeface="Times New Roman"/>
                <a:cs typeface="Times New Roman"/>
              </a:rPr>
              <a:t> </a:t>
            </a:r>
            <a:r>
              <a:rPr sz="1100" dirty="0">
                <a:latin typeface="Arial"/>
                <a:cs typeface="Arial"/>
              </a:rPr>
              <a:t>to</a:t>
            </a:r>
            <a:r>
              <a:rPr sz="1100" spc="10" dirty="0">
                <a:latin typeface="Times New Roman"/>
                <a:cs typeface="Times New Roman"/>
              </a:rPr>
              <a:t> </a:t>
            </a:r>
            <a:r>
              <a:rPr sz="1100" dirty="0">
                <a:latin typeface="Arial"/>
                <a:cs typeface="Arial"/>
              </a:rPr>
              <a:t>a</a:t>
            </a:r>
            <a:r>
              <a:rPr sz="1100" spc="25" dirty="0">
                <a:latin typeface="Times New Roman"/>
                <a:cs typeface="Times New Roman"/>
              </a:rPr>
              <a:t> </a:t>
            </a:r>
            <a:r>
              <a:rPr sz="1100" dirty="0">
                <a:latin typeface="Arial"/>
                <a:cs typeface="Arial"/>
              </a:rPr>
              <a:t>t</a:t>
            </a:r>
            <a:r>
              <a:rPr sz="1100" spc="-5" dirty="0">
                <a:latin typeface="Arial"/>
                <a:cs typeface="Arial"/>
              </a:rPr>
              <a:t>able</a:t>
            </a:r>
            <a:r>
              <a:rPr sz="1100" dirty="0">
                <a:latin typeface="Arial"/>
                <a:cs typeface="Arial"/>
              </a:rPr>
              <a:t>:&lt;/</a:t>
            </a:r>
            <a:r>
              <a:rPr sz="1100" spc="-5" dirty="0">
                <a:latin typeface="Arial"/>
                <a:cs typeface="Arial"/>
              </a:rPr>
              <a:t>p&gt;</a:t>
            </a:r>
            <a:endParaRPr sz="1100" dirty="0">
              <a:latin typeface="Arial"/>
              <a:cs typeface="Arial"/>
            </a:endParaRP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5" dirty="0">
                <a:latin typeface="Times New Roman"/>
                <a:cs typeface="Times New Roman"/>
              </a:rPr>
              <a:t> </a:t>
            </a:r>
            <a:r>
              <a:rPr sz="1100" dirty="0">
                <a:latin typeface="Arial"/>
                <a:cs typeface="Arial"/>
              </a:rPr>
              <a:t>c</a:t>
            </a:r>
            <a:r>
              <a:rPr sz="1100" spc="-10" dirty="0">
                <a:latin typeface="Arial"/>
                <a:cs typeface="Arial"/>
              </a:rPr>
              <a:t>l</a:t>
            </a:r>
            <a:r>
              <a:rPr sz="1100" spc="-5" dirty="0">
                <a:latin typeface="Arial"/>
                <a:cs typeface="Arial"/>
              </a:rPr>
              <a:t>ass=</a:t>
            </a:r>
            <a:r>
              <a:rPr sz="1100" spc="5" dirty="0">
                <a:latin typeface="Arial"/>
                <a:cs typeface="Arial"/>
              </a:rPr>
              <a:t>"</a:t>
            </a:r>
            <a:r>
              <a:rPr sz="1100" dirty="0">
                <a:latin typeface="Arial"/>
                <a:cs typeface="Arial"/>
              </a:rPr>
              <a:t>t</a:t>
            </a:r>
            <a:r>
              <a:rPr sz="1100" spc="-5" dirty="0">
                <a:latin typeface="Arial"/>
                <a:cs typeface="Arial"/>
              </a:rPr>
              <a:t>ab</a:t>
            </a:r>
            <a:r>
              <a:rPr sz="1100" spc="-10" dirty="0">
                <a:latin typeface="Arial"/>
                <a:cs typeface="Arial"/>
              </a:rPr>
              <a:t>l</a:t>
            </a:r>
            <a:r>
              <a:rPr sz="1100" dirty="0">
                <a:latin typeface="Arial"/>
                <a:cs typeface="Arial"/>
              </a:rPr>
              <a:t>e</a:t>
            </a:r>
            <a:r>
              <a:rPr sz="1100" spc="1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a:t>
            </a:r>
            <a:r>
              <a:rPr sz="1100" spc="-5" dirty="0">
                <a:latin typeface="Arial"/>
                <a:cs typeface="Arial"/>
              </a:rPr>
              <a:t>bo</a:t>
            </a:r>
            <a:r>
              <a:rPr sz="1100" dirty="0">
                <a:latin typeface="Arial"/>
                <a:cs typeface="Arial"/>
              </a:rPr>
              <a:t>r</a:t>
            </a:r>
            <a:r>
              <a:rPr sz="1100" spc="-5" dirty="0">
                <a:latin typeface="Arial"/>
                <a:cs typeface="Arial"/>
              </a:rPr>
              <a:t>de</a:t>
            </a:r>
            <a:r>
              <a:rPr sz="1100" dirty="0">
                <a:latin typeface="Arial"/>
                <a:cs typeface="Arial"/>
              </a:rPr>
              <a:t>r</a:t>
            </a:r>
            <a:r>
              <a:rPr sz="1100" spc="-5" dirty="0">
                <a:latin typeface="Arial"/>
                <a:cs typeface="Arial"/>
              </a:rPr>
              <a:t>e</a:t>
            </a:r>
            <a:r>
              <a:rPr sz="1100" dirty="0">
                <a:latin typeface="Arial"/>
                <a:cs typeface="Arial"/>
              </a:rPr>
              <a:t>d</a:t>
            </a:r>
            <a:r>
              <a:rPr sz="1100" spc="-5" dirty="0">
                <a:latin typeface="Times New Roman"/>
                <a:cs typeface="Times New Roman"/>
              </a:rPr>
              <a:t> </a:t>
            </a:r>
            <a:r>
              <a:rPr sz="110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a:t>
            </a:r>
            <a:r>
              <a:rPr sz="1100" dirty="0">
                <a:latin typeface="Arial"/>
                <a:cs typeface="Arial"/>
              </a:rPr>
              <a:t>-r</a:t>
            </a:r>
            <a:r>
              <a:rPr sz="1100" spc="-5" dirty="0">
                <a:latin typeface="Arial"/>
                <a:cs typeface="Arial"/>
              </a:rPr>
              <a:t>espon</a:t>
            </a:r>
            <a:r>
              <a:rPr sz="1100" dirty="0">
                <a:latin typeface="Arial"/>
                <a:cs typeface="Arial"/>
              </a:rPr>
              <a:t>s</a:t>
            </a:r>
            <a:r>
              <a:rPr sz="1100" spc="-10" dirty="0">
                <a:latin typeface="Arial"/>
                <a:cs typeface="Arial"/>
              </a:rPr>
              <a:t>i</a:t>
            </a:r>
            <a:r>
              <a:rPr sz="1100" spc="-15" dirty="0">
                <a:latin typeface="Arial"/>
                <a:cs typeface="Arial"/>
              </a:rPr>
              <a:t>v</a:t>
            </a:r>
            <a:r>
              <a:rPr sz="1100" spc="-5" dirty="0">
                <a:latin typeface="Arial"/>
                <a:cs typeface="Arial"/>
              </a:rPr>
              <a:t>e"&gt;</a:t>
            </a:r>
            <a:endParaRPr sz="1100" dirty="0">
              <a:latin typeface="Arial"/>
              <a:cs typeface="Arial"/>
            </a:endParaRP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head</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dirty="0">
                <a:latin typeface="Arial"/>
                <a:cs typeface="Arial"/>
              </a:rPr>
              <a:t>F</a:t>
            </a:r>
            <a:r>
              <a:rPr sz="1100" spc="-10" dirty="0">
                <a:latin typeface="Arial"/>
                <a:cs typeface="Arial"/>
              </a:rPr>
              <a:t>i</a:t>
            </a:r>
            <a:r>
              <a:rPr sz="1100" dirty="0">
                <a:latin typeface="Arial"/>
                <a:cs typeface="Arial"/>
              </a:rPr>
              <a:t>rs</a:t>
            </a:r>
            <a:r>
              <a:rPr sz="1100" spc="-10" dirty="0">
                <a:latin typeface="Arial"/>
                <a:cs typeface="Arial"/>
              </a:rPr>
              <a:t>t</a:t>
            </a:r>
            <a:r>
              <a:rPr sz="1100" spc="-5" dirty="0">
                <a:latin typeface="Arial"/>
                <a:cs typeface="Arial"/>
              </a:rPr>
              <a:t>na</a:t>
            </a:r>
            <a:r>
              <a:rPr sz="1100" dirty="0">
                <a:latin typeface="Arial"/>
                <a:cs typeface="Arial"/>
              </a:rPr>
              <a:t>me</a:t>
            </a:r>
            <a:r>
              <a:rPr sz="1100" spc="-10" dirty="0">
                <a:latin typeface="Arial"/>
                <a:cs typeface="Arial"/>
              </a:rPr>
              <a:t>&lt;/t</a:t>
            </a:r>
            <a:r>
              <a:rPr sz="1100" spc="-5" dirty="0">
                <a:latin typeface="Arial"/>
                <a:cs typeface="Arial"/>
              </a:rPr>
              <a:t>h</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h</a:t>
            </a:r>
            <a:r>
              <a:rPr sz="1100" spc="-10" dirty="0">
                <a:latin typeface="Arial"/>
                <a:cs typeface="Arial"/>
              </a:rPr>
              <a:t>&gt;</a:t>
            </a:r>
            <a:r>
              <a:rPr sz="1100" spc="-5" dirty="0">
                <a:latin typeface="Arial"/>
                <a:cs typeface="Arial"/>
              </a:rPr>
              <a:t>La</a:t>
            </a:r>
            <a:r>
              <a:rPr sz="1100" dirty="0">
                <a:latin typeface="Arial"/>
                <a:cs typeface="Arial"/>
              </a:rPr>
              <a:t>s</a:t>
            </a:r>
            <a:r>
              <a:rPr sz="1100" spc="-10" dirty="0">
                <a:latin typeface="Arial"/>
                <a:cs typeface="Arial"/>
              </a:rPr>
              <a:t>t</a:t>
            </a:r>
            <a:r>
              <a:rPr sz="1100" spc="-5" dirty="0">
                <a:latin typeface="Arial"/>
                <a:cs typeface="Arial"/>
              </a:rPr>
              <a:t>na</a:t>
            </a:r>
            <a:r>
              <a:rPr sz="1100" spc="-10" dirty="0">
                <a:latin typeface="Arial"/>
                <a:cs typeface="Arial"/>
              </a:rPr>
              <a:t>m</a:t>
            </a:r>
            <a:r>
              <a:rPr sz="1100" spc="-5" dirty="0">
                <a:latin typeface="Arial"/>
                <a:cs typeface="Arial"/>
              </a:rPr>
              <a:t>e</a:t>
            </a:r>
            <a:r>
              <a:rPr sz="1100" spc="-10" dirty="0">
                <a:latin typeface="Arial"/>
                <a:cs typeface="Arial"/>
              </a:rPr>
              <a:t>&lt;/t</a:t>
            </a:r>
            <a:r>
              <a:rPr sz="1100" spc="-5" dirty="0">
                <a:latin typeface="Arial"/>
                <a:cs typeface="Arial"/>
              </a:rPr>
              <a:t>h</a:t>
            </a:r>
            <a:r>
              <a:rPr sz="1100" dirty="0">
                <a:latin typeface="Arial"/>
                <a:cs typeface="Arial"/>
              </a:rPr>
              <a:t>&gt;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head</a:t>
            </a:r>
            <a:r>
              <a:rPr sz="1100" dirty="0">
                <a:latin typeface="Arial"/>
                <a:cs typeface="Arial"/>
              </a:rPr>
              <a:t>&gt;</a:t>
            </a:r>
          </a:p>
          <a:p>
            <a:pPr marL="459105" indent="-446405">
              <a:lnSpc>
                <a:spcPts val="1055"/>
              </a:lnSpc>
              <a:buClr>
                <a:srgbClr val="71A276"/>
              </a:buClr>
              <a:buSzPct val="68181"/>
              <a:buFont typeface="Wingdings 2"/>
              <a:buChar char=""/>
              <a:tabLst>
                <a:tab pos="459740" algn="l"/>
              </a:tabLst>
            </a:pPr>
            <a:r>
              <a:rPr sz="1100" dirty="0">
                <a:latin typeface="Arial"/>
                <a:cs typeface="Arial"/>
              </a:rPr>
              <a:t>&lt;t</a:t>
            </a:r>
            <a:r>
              <a:rPr sz="1100" spc="-5" dirty="0">
                <a:latin typeface="Arial"/>
                <a:cs typeface="Arial"/>
              </a:rPr>
              <a:t>bod</a:t>
            </a:r>
            <a:r>
              <a:rPr sz="1100" spc="-15" dirty="0">
                <a:latin typeface="Arial"/>
                <a:cs typeface="Arial"/>
              </a:rPr>
              <a:t>y</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dirty="0">
                <a:latin typeface="Arial"/>
                <a:cs typeface="Arial"/>
              </a:rPr>
              <a:t>Jo</a:t>
            </a:r>
            <a:r>
              <a:rPr sz="1100" spc="-5" dirty="0">
                <a:latin typeface="Arial"/>
                <a:cs typeface="Arial"/>
              </a:rPr>
              <a:t>hn</a:t>
            </a:r>
            <a:r>
              <a:rPr sz="1100" spc="-15" dirty="0">
                <a:latin typeface="Arial"/>
                <a:cs typeface="Arial"/>
              </a:rPr>
              <a:t>&lt;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10" dirty="0">
                <a:latin typeface="Arial"/>
                <a:cs typeface="Arial"/>
              </a:rPr>
              <a:t>D</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5" dirty="0">
                <a:latin typeface="Arial"/>
                <a:cs typeface="Arial"/>
              </a:rPr>
              <a:t>/</a:t>
            </a:r>
            <a:r>
              <a:rPr sz="1100" spc="-10" dirty="0">
                <a:latin typeface="Arial"/>
                <a:cs typeface="Arial"/>
              </a:rPr>
              <a:t>tr</a:t>
            </a:r>
            <a:r>
              <a:rPr sz="1100" dirty="0">
                <a:latin typeface="Arial"/>
                <a:cs typeface="Arial"/>
              </a:rPr>
              <a:t>&gt;</a:t>
            </a:r>
          </a:p>
          <a:p>
            <a:pPr marL="535305" indent="-522605">
              <a:lnSpc>
                <a:spcPts val="1055"/>
              </a:lnSpc>
              <a:buClr>
                <a:srgbClr val="71A276"/>
              </a:buClr>
              <a:buSzPct val="68181"/>
              <a:buFont typeface="Wingdings 2"/>
              <a:buChar char=""/>
              <a:tabLst>
                <a:tab pos="535940" algn="l"/>
              </a:tabLst>
            </a:pPr>
            <a:r>
              <a:rPr sz="1100" dirty="0">
                <a:latin typeface="Arial"/>
                <a:cs typeface="Arial"/>
              </a:rPr>
              <a:t>&lt;</a:t>
            </a:r>
            <a:r>
              <a:rPr sz="1100" spc="5" dirty="0">
                <a:latin typeface="Arial"/>
                <a:cs typeface="Arial"/>
              </a:rPr>
              <a:t>t</a:t>
            </a:r>
            <a:r>
              <a:rPr sz="1100" spc="-10" dirty="0">
                <a:latin typeface="Arial"/>
                <a:cs typeface="Arial"/>
              </a:rPr>
              <a:t>r</a:t>
            </a:r>
            <a:r>
              <a:rPr sz="1100" dirty="0">
                <a:latin typeface="Arial"/>
                <a:cs typeface="Arial"/>
              </a:rPr>
              <a:t>&gt;</a:t>
            </a: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ar</a:t>
            </a:r>
            <a:r>
              <a:rPr sz="1100" spc="-10" dirty="0">
                <a:latin typeface="Arial"/>
                <a:cs typeface="Arial"/>
              </a:rPr>
              <a:t>y</a:t>
            </a: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d&gt;</a:t>
            </a:r>
            <a:endParaRPr sz="1100" dirty="0">
              <a:latin typeface="Arial"/>
              <a:cs typeface="Arial"/>
            </a:endParaRPr>
          </a:p>
          <a:p>
            <a:pPr marL="611505" indent="-598805">
              <a:lnSpc>
                <a:spcPts val="1055"/>
              </a:lnSpc>
              <a:buClr>
                <a:srgbClr val="71A276"/>
              </a:buClr>
              <a:buSzPct val="68181"/>
              <a:buFont typeface="Wingdings 2"/>
              <a:buChar char=""/>
              <a:tabLst>
                <a:tab pos="612140" algn="l"/>
              </a:tabLst>
            </a:pPr>
            <a:r>
              <a:rPr sz="1100" dirty="0">
                <a:latin typeface="Arial"/>
                <a:cs typeface="Arial"/>
              </a:rPr>
              <a:t>&lt;</a:t>
            </a:r>
            <a:r>
              <a:rPr sz="1100" spc="5" dirty="0">
                <a:latin typeface="Arial"/>
                <a:cs typeface="Arial"/>
              </a:rPr>
              <a:t>t</a:t>
            </a:r>
            <a:r>
              <a:rPr sz="1100" spc="-5" dirty="0">
                <a:latin typeface="Arial"/>
                <a:cs typeface="Arial"/>
              </a:rPr>
              <a:t>d</a:t>
            </a:r>
            <a:r>
              <a:rPr sz="1100" spc="-15" dirty="0">
                <a:latin typeface="Arial"/>
                <a:cs typeface="Arial"/>
              </a:rPr>
              <a:t>&gt;</a:t>
            </a:r>
            <a:r>
              <a:rPr sz="1100" spc="-20" dirty="0">
                <a:latin typeface="Arial"/>
                <a:cs typeface="Arial"/>
              </a:rPr>
              <a:t>M</a:t>
            </a:r>
            <a:r>
              <a:rPr sz="1100" spc="-5" dirty="0">
                <a:latin typeface="Arial"/>
                <a:cs typeface="Arial"/>
              </a:rPr>
              <a:t>oe</a:t>
            </a:r>
            <a:r>
              <a:rPr sz="1100" dirty="0">
                <a:latin typeface="Arial"/>
                <a:cs typeface="Arial"/>
              </a:rPr>
              <a:t>&lt;</a:t>
            </a:r>
            <a:r>
              <a:rPr sz="1100" spc="5" dirty="0">
                <a:latin typeface="Arial"/>
                <a:cs typeface="Arial"/>
              </a:rPr>
              <a:t>/</a:t>
            </a:r>
            <a:r>
              <a:rPr sz="1100" spc="-10" dirty="0">
                <a:latin typeface="Arial"/>
                <a:cs typeface="Arial"/>
              </a:rPr>
              <a:t>t</a:t>
            </a:r>
            <a:r>
              <a:rPr sz="1100" dirty="0">
                <a:latin typeface="Arial"/>
                <a:cs typeface="Arial"/>
              </a:rPr>
              <a:t>d&gt;</a:t>
            </a:r>
          </a:p>
          <a:p>
            <a:pPr marL="12700">
              <a:lnSpc>
                <a:spcPts val="1055"/>
              </a:lnSpc>
              <a:tabLst>
                <a:tab pos="535305" algn="l"/>
              </a:tabLst>
            </a:pPr>
            <a:r>
              <a:rPr sz="750" spc="10" dirty="0">
                <a:latin typeface="Wingdings 2"/>
                <a:cs typeface="Wingdings 2"/>
              </a:rPr>
              <a:t></a:t>
            </a:r>
            <a:r>
              <a:rPr sz="750" spc="10" dirty="0">
                <a:latin typeface="Times New Roman"/>
                <a:cs typeface="Times New Roman"/>
              </a:rPr>
              <a:t>	</a:t>
            </a:r>
            <a:r>
              <a:rPr sz="1100" spc="10" dirty="0">
                <a:latin typeface="Arial"/>
                <a:cs typeface="Arial"/>
              </a:rPr>
              <a:t>&lt;/</a:t>
            </a:r>
            <a:r>
              <a:rPr sz="1100" spc="-10" dirty="0">
                <a:latin typeface="Arial"/>
                <a:cs typeface="Arial"/>
              </a:rPr>
              <a:t>tr</a:t>
            </a:r>
            <a:r>
              <a:rPr sz="1100" dirty="0">
                <a:latin typeface="Arial"/>
                <a:cs typeface="Arial"/>
              </a:rPr>
              <a:t>&gt;</a:t>
            </a:r>
          </a:p>
          <a:p>
            <a:pPr marL="304800" indent="-292100">
              <a:lnSpc>
                <a:spcPts val="1055"/>
              </a:lnSpc>
              <a:buClr>
                <a:srgbClr val="71A276"/>
              </a:buClr>
              <a:buSzPct val="68181"/>
              <a:buFont typeface="Wingdings 2"/>
              <a:buChar char=""/>
              <a:tabLst>
                <a:tab pos="305435" algn="l"/>
              </a:tabLst>
            </a:pPr>
            <a:r>
              <a:rPr sz="1100" dirty="0">
                <a:latin typeface="Arial"/>
                <a:cs typeface="Arial"/>
              </a:rPr>
              <a:t>&lt;/t</a:t>
            </a:r>
            <a:r>
              <a:rPr sz="1100" spc="-5" dirty="0">
                <a:latin typeface="Arial"/>
                <a:cs typeface="Arial"/>
              </a:rPr>
              <a:t>b</a:t>
            </a:r>
            <a:r>
              <a:rPr sz="1100" spc="-10" dirty="0">
                <a:latin typeface="Arial"/>
                <a:cs typeface="Arial"/>
              </a:rPr>
              <a:t>o</a:t>
            </a:r>
            <a:r>
              <a:rPr sz="1100" spc="-5" dirty="0">
                <a:latin typeface="Arial"/>
                <a:cs typeface="Arial"/>
              </a:rPr>
              <a:t>d</a:t>
            </a:r>
            <a:r>
              <a:rPr sz="1100" spc="-15" dirty="0">
                <a:latin typeface="Arial"/>
                <a:cs typeface="Arial"/>
              </a:rPr>
              <a:t>y</a:t>
            </a:r>
            <a:r>
              <a:rPr sz="1100" dirty="0">
                <a:latin typeface="Arial"/>
                <a:cs typeface="Arial"/>
              </a:rPr>
              <a:t>&gt;</a:t>
            </a:r>
          </a:p>
          <a:p>
            <a:pPr marL="382905" indent="-370205">
              <a:lnSpc>
                <a:spcPts val="1055"/>
              </a:lnSpc>
              <a:buClr>
                <a:srgbClr val="71A276"/>
              </a:buClr>
              <a:buSzPct val="68181"/>
              <a:buFont typeface="Wingdings 2"/>
              <a:buChar char=""/>
              <a:tabLst>
                <a:tab pos="383540" algn="l"/>
              </a:tabLst>
            </a:pPr>
            <a:r>
              <a:rPr sz="1100" dirty="0">
                <a:latin typeface="Arial"/>
                <a:cs typeface="Arial"/>
              </a:rPr>
              <a:t>&lt;</a:t>
            </a:r>
            <a:r>
              <a:rPr sz="1100" spc="5" dirty="0">
                <a:latin typeface="Arial"/>
                <a:cs typeface="Arial"/>
              </a:rPr>
              <a:t>/</a:t>
            </a:r>
            <a:r>
              <a:rPr sz="1100" spc="-10" dirty="0">
                <a:latin typeface="Arial"/>
                <a:cs typeface="Arial"/>
              </a:rPr>
              <a:t>t</a:t>
            </a:r>
            <a:r>
              <a:rPr sz="1100" spc="-5" dirty="0">
                <a:latin typeface="Arial"/>
                <a:cs typeface="Arial"/>
              </a:rPr>
              <a:t>ab</a:t>
            </a:r>
            <a:r>
              <a:rPr sz="1100" spc="-10" dirty="0">
                <a:latin typeface="Arial"/>
                <a:cs typeface="Arial"/>
              </a:rPr>
              <a:t>l</a:t>
            </a:r>
            <a:r>
              <a:rPr sz="1100" spc="-5" dirty="0">
                <a:latin typeface="Arial"/>
                <a:cs typeface="Arial"/>
              </a:rPr>
              <a:t>e&gt;</a:t>
            </a:r>
            <a:endParaRPr sz="1100" dirty="0">
              <a:latin typeface="Arial"/>
              <a:cs typeface="Arial"/>
            </a:endParaRPr>
          </a:p>
          <a:p>
            <a:pPr marL="304800" indent="-292100">
              <a:lnSpc>
                <a:spcPts val="1055"/>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d</a:t>
            </a:r>
            <a:r>
              <a:rPr sz="1100" spc="-10" dirty="0">
                <a:latin typeface="Arial"/>
                <a:cs typeface="Arial"/>
              </a:rPr>
              <a:t>i</a:t>
            </a:r>
            <a:r>
              <a:rPr sz="1100" spc="-15" dirty="0">
                <a:latin typeface="Arial"/>
                <a:cs typeface="Arial"/>
              </a:rPr>
              <a:t>v</a:t>
            </a:r>
            <a:r>
              <a:rPr sz="1100" dirty="0">
                <a:latin typeface="Arial"/>
                <a:cs typeface="Arial"/>
              </a:rPr>
              <a:t>&gt;</a:t>
            </a:r>
          </a:p>
          <a:p>
            <a:pPr marR="5831205" algn="ctr">
              <a:lnSpc>
                <a:spcPts val="1055"/>
              </a:lnSpc>
            </a:pPr>
            <a:r>
              <a:rPr sz="1100" dirty="0">
                <a:latin typeface="Arial"/>
                <a:cs typeface="Arial"/>
              </a:rPr>
              <a:t>&lt;</a:t>
            </a:r>
            <a:r>
              <a:rPr sz="1100" spc="5" dirty="0">
                <a:latin typeface="Arial"/>
                <a:cs typeface="Arial"/>
              </a:rPr>
              <a:t>/</a:t>
            </a:r>
            <a:r>
              <a:rPr sz="1100" spc="-5" dirty="0">
                <a:latin typeface="Arial"/>
                <a:cs typeface="Arial"/>
              </a:rPr>
              <a:t>bod</a:t>
            </a:r>
            <a:r>
              <a:rPr sz="1100" spc="-15" dirty="0">
                <a:latin typeface="Arial"/>
                <a:cs typeface="Arial"/>
              </a:rPr>
              <a:t>y</a:t>
            </a:r>
            <a:r>
              <a:rPr sz="1100" dirty="0">
                <a:latin typeface="Arial"/>
                <a:cs typeface="Arial"/>
              </a:rPr>
              <a:t>&gt;</a:t>
            </a:r>
          </a:p>
          <a:p>
            <a:pPr marL="304800" indent="-292100">
              <a:lnSpc>
                <a:spcPts val="1190"/>
              </a:lnSpc>
              <a:buClr>
                <a:srgbClr val="71A276"/>
              </a:buClr>
              <a:buSzPct val="68181"/>
              <a:buFont typeface="Wingdings 2"/>
              <a:buChar char=""/>
              <a:tabLst>
                <a:tab pos="305435" algn="l"/>
              </a:tabLst>
            </a:pPr>
            <a:r>
              <a:rPr sz="1100" dirty="0">
                <a:latin typeface="Arial"/>
                <a:cs typeface="Arial"/>
              </a:rPr>
              <a:t>&lt;</a:t>
            </a:r>
            <a:r>
              <a:rPr sz="1100" spc="5" dirty="0">
                <a:latin typeface="Arial"/>
                <a:cs typeface="Arial"/>
              </a:rPr>
              <a:t>/</a:t>
            </a:r>
            <a:r>
              <a:rPr sz="1100" spc="-5" dirty="0">
                <a:latin typeface="Arial"/>
                <a:cs typeface="Arial"/>
              </a:rPr>
              <a:t>htm</a:t>
            </a:r>
            <a:r>
              <a:rPr sz="1100" spc="-10" dirty="0">
                <a:latin typeface="Arial"/>
                <a:cs typeface="Arial"/>
              </a:rPr>
              <a:t>l</a:t>
            </a:r>
            <a:r>
              <a:rPr sz="1100" dirty="0">
                <a:latin typeface="Arial"/>
                <a:cs typeface="Arial"/>
              </a:rPr>
              <a:t>&gt;</a:t>
            </a:r>
          </a:p>
        </p:txBody>
      </p:sp>
      <p:sp>
        <p:nvSpPr>
          <p:cNvPr id="7" name="object 7"/>
          <p:cNvSpPr/>
          <p:nvPr/>
        </p:nvSpPr>
        <p:spPr>
          <a:xfrm>
            <a:off x="2843783" y="4076700"/>
            <a:ext cx="5615940" cy="187299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71823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579973"/>
            <a:ext cx="4044695" cy="59588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35940" y="1744817"/>
            <a:ext cx="4062729" cy="492443"/>
          </a:xfrm>
          <a:prstGeom prst="rect">
            <a:avLst/>
          </a:prstGeom>
        </p:spPr>
        <p:txBody>
          <a:bodyPr vert="horz" wrap="square" lIns="0" tIns="0" rIns="0" bIns="0" rtlCol="0">
            <a:spAutoFit/>
          </a:bodyPr>
          <a:lstStyle/>
          <a:p>
            <a:pPr marL="305435" indent="-292735">
              <a:lnSpc>
                <a:spcPct val="100000"/>
              </a:lnSpc>
              <a:buClr>
                <a:srgbClr val="71A276"/>
              </a:buClr>
              <a:buSzPct val="70312"/>
              <a:buFont typeface="Wingdings 2"/>
              <a:buChar char=""/>
              <a:tabLst>
                <a:tab pos="306070" algn="l"/>
              </a:tabLst>
            </a:pPr>
            <a:r>
              <a:rPr sz="3200" b="1" spc="-5" dirty="0">
                <a:latin typeface="Arial"/>
                <a:cs typeface="Arial"/>
              </a:rPr>
              <a:t>Conte</a:t>
            </a:r>
            <a:r>
              <a:rPr sz="3200" b="1" spc="-10" dirty="0">
                <a:latin typeface="Arial"/>
                <a:cs typeface="Arial"/>
              </a:rPr>
              <a:t>x</a:t>
            </a:r>
            <a:r>
              <a:rPr sz="3200" b="1" dirty="0">
                <a:latin typeface="Arial"/>
                <a:cs typeface="Arial"/>
              </a:rPr>
              <a:t>tual</a:t>
            </a:r>
            <a:r>
              <a:rPr sz="3200" b="1" spc="45" dirty="0">
                <a:latin typeface="Times New Roman"/>
                <a:cs typeface="Times New Roman"/>
              </a:rPr>
              <a:t> </a:t>
            </a:r>
            <a:r>
              <a:rPr sz="3200" b="1" spc="-5" dirty="0">
                <a:latin typeface="Arial"/>
                <a:cs typeface="Arial"/>
              </a:rPr>
              <a:t>Cla</a:t>
            </a:r>
            <a:r>
              <a:rPr sz="3200" b="1" spc="-10" dirty="0">
                <a:latin typeface="Arial"/>
                <a:cs typeface="Arial"/>
              </a:rPr>
              <a:t>s</a:t>
            </a:r>
            <a:r>
              <a:rPr sz="3200" b="1" spc="-5" dirty="0">
                <a:latin typeface="Arial"/>
                <a:cs typeface="Arial"/>
              </a:rPr>
              <a:t>s</a:t>
            </a:r>
            <a:r>
              <a:rPr sz="3200" b="1" spc="-15" dirty="0">
                <a:latin typeface="Arial"/>
                <a:cs typeface="Arial"/>
              </a:rPr>
              <a:t>e</a:t>
            </a:r>
            <a:r>
              <a:rPr sz="3200" b="1" dirty="0">
                <a:latin typeface="Arial"/>
                <a:cs typeface="Arial"/>
              </a:rPr>
              <a:t>s</a:t>
            </a:r>
            <a:endParaRPr sz="3200" dirty="0">
              <a:latin typeface="Arial"/>
              <a:cs typeface="Arial"/>
            </a:endParaRPr>
          </a:p>
        </p:txBody>
      </p:sp>
      <p:sp>
        <p:nvSpPr>
          <p:cNvPr id="4" name="object 4"/>
          <p:cNvSpPr txBox="1"/>
          <p:nvPr/>
        </p:nvSpPr>
        <p:spPr>
          <a:xfrm>
            <a:off x="535940" y="2705381"/>
            <a:ext cx="8016875" cy="738664"/>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C</a:t>
            </a:r>
            <a:r>
              <a:rPr sz="2400" spc="-10" dirty="0">
                <a:latin typeface="Arial"/>
                <a:cs typeface="Arial"/>
              </a:rPr>
              <a:t>o</a:t>
            </a:r>
            <a:r>
              <a:rPr sz="2400" spc="-5" dirty="0">
                <a:latin typeface="Arial"/>
                <a:cs typeface="Arial"/>
              </a:rPr>
              <a:t>nte</a:t>
            </a:r>
            <a:r>
              <a:rPr sz="2400" spc="-15" dirty="0">
                <a:latin typeface="Arial"/>
                <a:cs typeface="Arial"/>
              </a:rPr>
              <a:t>x</a:t>
            </a:r>
            <a:r>
              <a:rPr sz="2400" dirty="0">
                <a:latin typeface="Arial"/>
                <a:cs typeface="Arial"/>
              </a:rPr>
              <a:t>tual</a:t>
            </a:r>
            <a:r>
              <a:rPr sz="2400" spc="8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sses</a:t>
            </a:r>
            <a:r>
              <a:rPr sz="2400" spc="75" dirty="0">
                <a:latin typeface="Times New Roman"/>
                <a:cs typeface="Times New Roman"/>
              </a:rPr>
              <a:t> </a:t>
            </a:r>
            <a:r>
              <a:rPr sz="2400" dirty="0">
                <a:latin typeface="Arial"/>
                <a:cs typeface="Arial"/>
              </a:rPr>
              <a:t>can</a:t>
            </a:r>
            <a:r>
              <a:rPr sz="2400" spc="75" dirty="0">
                <a:latin typeface="Times New Roman"/>
                <a:cs typeface="Times New Roman"/>
              </a:rPr>
              <a:t> </a:t>
            </a:r>
            <a:r>
              <a:rPr sz="2400" spc="-5" dirty="0">
                <a:latin typeface="Arial"/>
                <a:cs typeface="Arial"/>
              </a:rPr>
              <a:t>b</a:t>
            </a:r>
            <a:r>
              <a:rPr sz="2400" dirty="0">
                <a:latin typeface="Arial"/>
                <a:cs typeface="Arial"/>
              </a:rPr>
              <a:t>e</a:t>
            </a:r>
            <a:r>
              <a:rPr sz="2400" spc="65" dirty="0">
                <a:latin typeface="Times New Roman"/>
                <a:cs typeface="Times New Roman"/>
              </a:rPr>
              <a:t> </a:t>
            </a:r>
            <a:r>
              <a:rPr sz="2400" spc="-5" dirty="0">
                <a:latin typeface="Arial"/>
                <a:cs typeface="Arial"/>
              </a:rPr>
              <a:t>use</a:t>
            </a:r>
            <a:r>
              <a:rPr sz="2400" dirty="0">
                <a:latin typeface="Arial"/>
                <a:cs typeface="Arial"/>
              </a:rPr>
              <a:t>d</a:t>
            </a:r>
            <a:r>
              <a:rPr sz="2400" spc="60"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85" dirty="0">
                <a:latin typeface="Times New Roman"/>
                <a:cs typeface="Times New Roman"/>
              </a:rPr>
              <a:t> </a:t>
            </a:r>
            <a:r>
              <a:rPr sz="2400" dirty="0">
                <a:latin typeface="Arial"/>
                <a:cs typeface="Arial"/>
              </a:rPr>
              <a:t>table</a:t>
            </a:r>
            <a:r>
              <a:rPr sz="2400" spc="60" dirty="0">
                <a:latin typeface="Times New Roman"/>
                <a:cs typeface="Times New Roman"/>
              </a:rPr>
              <a:t> </a:t>
            </a:r>
            <a:r>
              <a:rPr sz="2400" dirty="0">
                <a:latin typeface="Arial"/>
                <a:cs typeface="Arial"/>
              </a:rPr>
              <a:t>rows</a:t>
            </a:r>
            <a:r>
              <a:rPr sz="2400" spc="65" dirty="0">
                <a:latin typeface="Times New Roman"/>
                <a:cs typeface="Times New Roman"/>
              </a:rPr>
              <a:t> </a:t>
            </a:r>
            <a:r>
              <a:rPr sz="2400" spc="-10" dirty="0">
                <a:latin typeface="Arial"/>
                <a:cs typeface="Arial"/>
              </a:rPr>
              <a:t>(</a:t>
            </a:r>
            <a:r>
              <a:rPr sz="2400" spc="10" dirty="0">
                <a:latin typeface="Arial"/>
                <a:cs typeface="Arial"/>
              </a:rPr>
              <a:t>&lt;</a:t>
            </a:r>
            <a:r>
              <a:rPr sz="2400" spc="-5" dirty="0">
                <a:latin typeface="Arial"/>
                <a:cs typeface="Arial"/>
              </a:rPr>
              <a:t>t</a:t>
            </a:r>
            <a:r>
              <a:rPr sz="2400" spc="-10" dirty="0">
                <a:latin typeface="Arial"/>
                <a:cs typeface="Arial"/>
              </a:rPr>
              <a:t>r&gt;)</a:t>
            </a:r>
            <a:endParaRPr sz="2400">
              <a:latin typeface="Arial"/>
              <a:cs typeface="Arial"/>
            </a:endParaRPr>
          </a:p>
          <a:p>
            <a:pPr marL="305435">
              <a:lnSpc>
                <a:spcPct val="100000"/>
              </a:lnSpc>
            </a:pPr>
            <a:r>
              <a:rPr sz="2400" spc="-5" dirty="0">
                <a:latin typeface="Arial"/>
                <a:cs typeface="Arial"/>
              </a:rPr>
              <a:t>o</a:t>
            </a:r>
            <a:r>
              <a:rPr sz="2400" dirty="0">
                <a:latin typeface="Arial"/>
                <a:cs typeface="Arial"/>
              </a:rPr>
              <a:t>r</a:t>
            </a:r>
            <a:r>
              <a:rPr sz="2400" spc="60" dirty="0">
                <a:latin typeface="Times New Roman"/>
                <a:cs typeface="Times New Roman"/>
              </a:rPr>
              <a:t> </a:t>
            </a:r>
            <a:r>
              <a:rPr sz="2400" dirty="0">
                <a:latin typeface="Arial"/>
                <a:cs typeface="Arial"/>
              </a:rPr>
              <a:t>tab</a:t>
            </a:r>
            <a:r>
              <a:rPr sz="2400" spc="-15" dirty="0">
                <a:latin typeface="Arial"/>
                <a:cs typeface="Arial"/>
              </a:rPr>
              <a:t>l</a:t>
            </a:r>
            <a:r>
              <a:rPr sz="2400" dirty="0">
                <a:latin typeface="Arial"/>
                <a:cs typeface="Arial"/>
              </a:rPr>
              <a:t>e</a:t>
            </a:r>
            <a:r>
              <a:rPr sz="2400" spc="75" dirty="0">
                <a:latin typeface="Times New Roman"/>
                <a:cs typeface="Times New Roman"/>
              </a:rPr>
              <a:t> </a:t>
            </a:r>
            <a:r>
              <a:rPr sz="2400" dirty="0">
                <a:latin typeface="Arial"/>
                <a:cs typeface="Arial"/>
              </a:rPr>
              <a:t>ce</a:t>
            </a:r>
            <a:r>
              <a:rPr sz="2400" spc="-15" dirty="0">
                <a:latin typeface="Arial"/>
                <a:cs typeface="Arial"/>
              </a:rPr>
              <a:t>l</a:t>
            </a:r>
            <a:r>
              <a:rPr sz="2400" spc="-5" dirty="0">
                <a:latin typeface="Arial"/>
                <a:cs typeface="Arial"/>
              </a:rPr>
              <a:t>l</a:t>
            </a:r>
            <a:r>
              <a:rPr sz="2400" dirty="0">
                <a:latin typeface="Arial"/>
                <a:cs typeface="Arial"/>
              </a:rPr>
              <a:t>s</a:t>
            </a:r>
            <a:r>
              <a:rPr sz="2400" spc="75" dirty="0">
                <a:latin typeface="Times New Roman"/>
                <a:cs typeface="Times New Roman"/>
              </a:rPr>
              <a:t> </a:t>
            </a:r>
            <a:r>
              <a:rPr sz="2400" dirty="0">
                <a:latin typeface="Arial"/>
                <a:cs typeface="Arial"/>
              </a:rPr>
              <a:t>(&lt;</a:t>
            </a:r>
            <a:r>
              <a:rPr sz="2400" spc="5" dirty="0">
                <a:latin typeface="Arial"/>
                <a:cs typeface="Arial"/>
              </a:rPr>
              <a:t>td</a:t>
            </a:r>
            <a:r>
              <a:rPr sz="2400" dirty="0">
                <a:latin typeface="Arial"/>
                <a:cs typeface="Arial"/>
              </a:rPr>
              <a:t>&gt;):</a:t>
            </a:r>
            <a:endParaRPr sz="2400">
              <a:latin typeface="Arial"/>
              <a:cs typeface="Arial"/>
            </a:endParaRPr>
          </a:p>
        </p:txBody>
      </p:sp>
      <p:sp>
        <p:nvSpPr>
          <p:cNvPr id="5" name="object 5"/>
          <p:cNvSpPr/>
          <p:nvPr/>
        </p:nvSpPr>
        <p:spPr>
          <a:xfrm>
            <a:off x="755904" y="3645408"/>
            <a:ext cx="7964424" cy="19903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2134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573524"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6298" y="1640485"/>
            <a:ext cx="8283575" cy="2231380"/>
          </a:xfrm>
          <a:prstGeom prst="rect">
            <a:avLst/>
          </a:prstGeom>
        </p:spPr>
        <p:txBody>
          <a:bodyPr vert="horz" wrap="square" lIns="0" tIns="0" rIns="0" bIns="0" rtlCol="0">
            <a:spAutoFit/>
          </a:bodyPr>
          <a:lstStyle/>
          <a:p>
            <a:pPr marL="304800" marR="1830705" indent="-292100">
              <a:lnSpc>
                <a:spcPct val="100000"/>
              </a:lnSpc>
              <a:buClr>
                <a:srgbClr val="71A276"/>
              </a:buClr>
              <a:buSzPct val="68750"/>
              <a:buFont typeface="Wingdings 2"/>
              <a:buChar char=""/>
              <a:tabLst>
                <a:tab pos="305435" algn="l"/>
              </a:tabLst>
            </a:pPr>
            <a:r>
              <a:rPr sz="2400" spc="-5" dirty="0">
                <a:latin typeface="Arial"/>
                <a:cs typeface="Arial"/>
              </a:rPr>
              <a:t>Crea</a:t>
            </a:r>
            <a:r>
              <a:rPr sz="2400" spc="10" dirty="0">
                <a:latin typeface="Arial"/>
                <a:cs typeface="Arial"/>
              </a:rPr>
              <a:t>t</a:t>
            </a:r>
            <a:r>
              <a:rPr sz="2400" dirty="0">
                <a:latin typeface="Arial"/>
                <a:cs typeface="Arial"/>
              </a:rPr>
              <a:t>e</a:t>
            </a:r>
            <a:r>
              <a:rPr sz="2400" spc="70" dirty="0">
                <a:latin typeface="Times New Roman"/>
                <a:cs typeface="Times New Roman"/>
              </a:rPr>
              <a:t> </a:t>
            </a:r>
            <a:r>
              <a:rPr sz="2400" dirty="0">
                <a:latin typeface="Arial"/>
                <a:cs typeface="Arial"/>
              </a:rPr>
              <a:t>re</a:t>
            </a:r>
            <a:r>
              <a:rPr sz="2400" spc="5" dirty="0">
                <a:latin typeface="Arial"/>
                <a:cs typeface="Arial"/>
              </a:rPr>
              <a:t>s</a:t>
            </a:r>
            <a:r>
              <a:rPr sz="2400" spc="-5" dirty="0">
                <a:latin typeface="Arial"/>
                <a:cs typeface="Arial"/>
              </a:rPr>
              <a:t>ponsiv</a:t>
            </a:r>
            <a:r>
              <a:rPr sz="2400" dirty="0">
                <a:latin typeface="Arial"/>
                <a:cs typeface="Arial"/>
              </a:rPr>
              <a:t>e</a:t>
            </a:r>
            <a:r>
              <a:rPr sz="2400" spc="100" dirty="0">
                <a:latin typeface="Times New Roman"/>
                <a:cs typeface="Times New Roman"/>
              </a:rPr>
              <a:t> </a:t>
            </a:r>
            <a:r>
              <a:rPr sz="2400" spc="-5" dirty="0">
                <a:latin typeface="Arial"/>
                <a:cs typeface="Arial"/>
              </a:rPr>
              <a:t>image</a:t>
            </a:r>
            <a:r>
              <a:rPr sz="2400" dirty="0">
                <a:latin typeface="Arial"/>
                <a:cs typeface="Arial"/>
              </a:rPr>
              <a:t>s</a:t>
            </a:r>
            <a:r>
              <a:rPr sz="2400" spc="85" dirty="0">
                <a:latin typeface="Times New Roman"/>
                <a:cs typeface="Times New Roman"/>
              </a:rPr>
              <a:t> </a:t>
            </a:r>
            <a:r>
              <a:rPr sz="2400" spc="-5" dirty="0">
                <a:latin typeface="Arial"/>
                <a:cs typeface="Arial"/>
              </a:rPr>
              <a:t>b</a:t>
            </a:r>
            <a:r>
              <a:rPr sz="2400" dirty="0">
                <a:latin typeface="Arial"/>
                <a:cs typeface="Arial"/>
              </a:rPr>
              <a:t>y</a:t>
            </a:r>
            <a:r>
              <a:rPr sz="2400" spc="70" dirty="0">
                <a:latin typeface="Times New Roman"/>
                <a:cs typeface="Times New Roman"/>
              </a:rPr>
              <a:t> </a:t>
            </a:r>
            <a:r>
              <a:rPr sz="2400" spc="-5" dirty="0">
                <a:latin typeface="Arial"/>
                <a:cs typeface="Arial"/>
              </a:rPr>
              <a:t>addin</a:t>
            </a:r>
            <a:r>
              <a:rPr sz="2400" dirty="0">
                <a:latin typeface="Arial"/>
                <a:cs typeface="Arial"/>
              </a:rPr>
              <a:t>g</a:t>
            </a:r>
            <a:r>
              <a:rPr sz="2400" spc="95" dirty="0">
                <a:latin typeface="Times New Roman"/>
                <a:cs typeface="Times New Roman"/>
              </a:rPr>
              <a:t> </a:t>
            </a:r>
            <a:r>
              <a:rPr sz="2400" spc="-5" dirty="0">
                <a:latin typeface="Arial"/>
                <a:cs typeface="Arial"/>
              </a:rPr>
              <a:t>a</a:t>
            </a:r>
            <a:r>
              <a:rPr sz="2400" dirty="0">
                <a:latin typeface="Arial"/>
                <a:cs typeface="Arial"/>
              </a:rPr>
              <a:t>n</a:t>
            </a:r>
            <a:r>
              <a:rPr sz="2400" spc="10" dirty="0">
                <a:latin typeface="Times New Roman"/>
                <a:cs typeface="Times New Roman"/>
              </a:rPr>
              <a:t> </a:t>
            </a:r>
            <a:r>
              <a:rPr sz="2400" dirty="0">
                <a:latin typeface="Arial"/>
                <a:cs typeface="Arial"/>
              </a:rPr>
              <a:t>.img-</a:t>
            </a:r>
            <a:r>
              <a:rPr sz="2400" dirty="0">
                <a:latin typeface="Times New Roman"/>
                <a:cs typeface="Times New Roman"/>
              </a:rPr>
              <a:t> </a:t>
            </a:r>
            <a:r>
              <a:rPr sz="2400" dirty="0">
                <a:latin typeface="Arial"/>
                <a:cs typeface="Arial"/>
              </a:rPr>
              <a:t>re</a:t>
            </a:r>
            <a:r>
              <a:rPr sz="2400" spc="5" dirty="0">
                <a:latin typeface="Arial"/>
                <a:cs typeface="Arial"/>
              </a:rPr>
              <a:t>s</a:t>
            </a:r>
            <a:r>
              <a:rPr sz="2400" spc="-5" dirty="0">
                <a:latin typeface="Arial"/>
                <a:cs typeface="Arial"/>
              </a:rPr>
              <a:t>ponsiv</a:t>
            </a:r>
            <a:r>
              <a:rPr sz="2400" dirty="0">
                <a:latin typeface="Arial"/>
                <a:cs typeface="Arial"/>
              </a:rPr>
              <a:t>e</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spc="-5" dirty="0">
                <a:latin typeface="Arial"/>
                <a:cs typeface="Arial"/>
              </a:rPr>
              <a:t>t</a:t>
            </a:r>
            <a:r>
              <a:rPr sz="2400" dirty="0">
                <a:latin typeface="Arial"/>
                <a:cs typeface="Arial"/>
              </a:rPr>
              <a:t>o</a:t>
            </a:r>
            <a:r>
              <a:rPr sz="2400" spc="55" dirty="0">
                <a:latin typeface="Times New Roman"/>
                <a:cs typeface="Times New Roman"/>
              </a:rPr>
              <a:t> </a:t>
            </a:r>
            <a:r>
              <a:rPr sz="2400" dirty="0">
                <a:latin typeface="Arial"/>
                <a:cs typeface="Arial"/>
              </a:rPr>
              <a:t>the</a:t>
            </a:r>
            <a:r>
              <a:rPr sz="2400" spc="75" dirty="0">
                <a:latin typeface="Times New Roman"/>
                <a:cs typeface="Times New Roman"/>
              </a:rPr>
              <a:t> </a:t>
            </a:r>
            <a:r>
              <a:rPr sz="2400" dirty="0">
                <a:latin typeface="Arial"/>
                <a:cs typeface="Arial"/>
              </a:rPr>
              <a:t>&lt;img&gt;</a:t>
            </a:r>
            <a:r>
              <a:rPr sz="2400" spc="60" dirty="0">
                <a:latin typeface="Times New Roman"/>
                <a:cs typeface="Times New Roman"/>
              </a:rPr>
              <a:t> </a:t>
            </a:r>
            <a:r>
              <a:rPr sz="2400" spc="-10" dirty="0">
                <a:latin typeface="Arial"/>
                <a:cs typeface="Arial"/>
              </a:rPr>
              <a:t>tag.</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.img-rounded</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ad</a:t>
            </a:r>
            <a:r>
              <a:rPr sz="2400" spc="-10" dirty="0">
                <a:latin typeface="Arial"/>
                <a:cs typeface="Arial"/>
              </a:rPr>
              <a:t>d</a:t>
            </a:r>
            <a:r>
              <a:rPr sz="2400" dirty="0">
                <a:latin typeface="Arial"/>
                <a:cs typeface="Arial"/>
              </a:rPr>
              <a:t>s</a:t>
            </a:r>
            <a:r>
              <a:rPr sz="2400" spc="65" dirty="0">
                <a:latin typeface="Times New Roman"/>
                <a:cs typeface="Times New Roman"/>
              </a:rPr>
              <a:t> </a:t>
            </a:r>
            <a:r>
              <a:rPr sz="2400" spc="5" dirty="0">
                <a:latin typeface="Arial"/>
                <a:cs typeface="Arial"/>
              </a:rPr>
              <a:t>r</a:t>
            </a:r>
            <a:r>
              <a:rPr sz="2400" spc="-5" dirty="0">
                <a:latin typeface="Arial"/>
                <a:cs typeface="Arial"/>
              </a:rPr>
              <a:t>ou</a:t>
            </a:r>
            <a:r>
              <a:rPr sz="2400" spc="-10" dirty="0">
                <a:latin typeface="Arial"/>
                <a:cs typeface="Arial"/>
              </a:rPr>
              <a:t>n</a:t>
            </a:r>
            <a:r>
              <a:rPr sz="2400" spc="-5" dirty="0">
                <a:latin typeface="Arial"/>
                <a:cs typeface="Arial"/>
              </a:rPr>
              <a:t>de</a:t>
            </a:r>
            <a:r>
              <a:rPr sz="2400" dirty="0">
                <a:latin typeface="Arial"/>
                <a:cs typeface="Arial"/>
              </a:rPr>
              <a:t>d</a:t>
            </a:r>
            <a:r>
              <a:rPr sz="2400" spc="85" dirty="0">
                <a:latin typeface="Times New Roman"/>
                <a:cs typeface="Times New Roman"/>
              </a:rPr>
              <a:t> </a:t>
            </a:r>
            <a:r>
              <a:rPr sz="2400" dirty="0">
                <a:latin typeface="Arial"/>
                <a:cs typeface="Arial"/>
              </a:rPr>
              <a:t>corners</a:t>
            </a:r>
            <a:r>
              <a:rPr sz="2400" spc="70" dirty="0">
                <a:latin typeface="Times New Roman"/>
                <a:cs typeface="Times New Roman"/>
              </a:rPr>
              <a:t> </a:t>
            </a:r>
            <a:r>
              <a:rPr sz="2400" spc="-10" dirty="0">
                <a:latin typeface="Arial"/>
                <a:cs typeface="Arial"/>
              </a:rPr>
              <a:t>to</a:t>
            </a:r>
            <a:r>
              <a:rPr sz="2400" spc="65" dirty="0">
                <a:latin typeface="Times New Roman"/>
                <a:cs typeface="Times New Roman"/>
              </a:rPr>
              <a:t> </a:t>
            </a:r>
            <a:r>
              <a:rPr sz="2400" spc="-10" dirty="0">
                <a:latin typeface="Arial"/>
                <a:cs typeface="Arial"/>
              </a:rPr>
              <a:t>a</a:t>
            </a:r>
            <a:r>
              <a:rPr sz="2400" dirty="0">
                <a:latin typeface="Arial"/>
                <a:cs typeface="Arial"/>
              </a:rPr>
              <a:t>n</a:t>
            </a:r>
            <a:r>
              <a:rPr sz="2400" spc="85" dirty="0">
                <a:latin typeface="Times New Roman"/>
                <a:cs typeface="Times New Roman"/>
              </a:rPr>
              <a:t> </a:t>
            </a:r>
            <a:r>
              <a:rPr sz="2400" spc="-5" dirty="0">
                <a:latin typeface="Arial"/>
                <a:cs typeface="Arial"/>
              </a:rPr>
              <a:t>image</a:t>
            </a:r>
            <a:endParaRPr sz="2400" dirty="0">
              <a:latin typeface="Arial"/>
              <a:cs typeface="Arial"/>
            </a:endParaRP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.img-circle</a:t>
            </a:r>
            <a:r>
              <a:rPr sz="2400" spc="7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dirty="0">
                <a:latin typeface="Arial"/>
                <a:cs typeface="Arial"/>
              </a:rPr>
              <a:t>shapes</a:t>
            </a:r>
            <a:r>
              <a:rPr sz="2400" spc="7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imag</a:t>
            </a:r>
            <a:r>
              <a:rPr sz="2400" dirty="0">
                <a:latin typeface="Arial"/>
                <a:cs typeface="Arial"/>
              </a:rPr>
              <a:t>e</a:t>
            </a:r>
            <a:r>
              <a:rPr sz="2400" spc="80" dirty="0">
                <a:latin typeface="Times New Roman"/>
                <a:cs typeface="Times New Roman"/>
              </a:rPr>
              <a:t> </a:t>
            </a:r>
            <a:r>
              <a:rPr sz="2400" spc="-10" dirty="0">
                <a:latin typeface="Arial"/>
                <a:cs typeface="Arial"/>
              </a:rPr>
              <a:t>to</a:t>
            </a:r>
            <a:r>
              <a:rPr sz="2400" spc="45" dirty="0">
                <a:latin typeface="Times New Roman"/>
                <a:cs typeface="Times New Roman"/>
              </a:rPr>
              <a:t> </a:t>
            </a:r>
            <a:r>
              <a:rPr sz="2400" dirty="0">
                <a:latin typeface="Arial"/>
                <a:cs typeface="Arial"/>
              </a:rPr>
              <a:t>a</a:t>
            </a:r>
            <a:r>
              <a:rPr sz="2400" spc="75" dirty="0">
                <a:latin typeface="Times New Roman"/>
                <a:cs typeface="Times New Roman"/>
              </a:rPr>
              <a:t> </a:t>
            </a:r>
            <a:r>
              <a:rPr sz="2400" dirty="0">
                <a:latin typeface="Arial"/>
                <a:cs typeface="Arial"/>
              </a:rPr>
              <a:t>circle</a:t>
            </a:r>
          </a:p>
          <a:p>
            <a:pPr marL="304800" indent="-292100">
              <a:lnSpc>
                <a:spcPct val="100000"/>
              </a:lnSpc>
              <a:buClr>
                <a:srgbClr val="71A276"/>
              </a:buClr>
              <a:buSzPct val="68750"/>
              <a:buFont typeface="Wingdings 2"/>
              <a:buChar char=""/>
              <a:tabLst>
                <a:tab pos="305435" algn="l"/>
              </a:tabLst>
            </a:pPr>
            <a:r>
              <a:rPr sz="2400" dirty="0">
                <a:latin typeface="Arial"/>
                <a:cs typeface="Arial"/>
              </a:rPr>
              <a:t>The</a:t>
            </a:r>
            <a:r>
              <a:rPr sz="2400" spc="65" dirty="0">
                <a:latin typeface="Times New Roman"/>
                <a:cs typeface="Times New Roman"/>
              </a:rPr>
              <a:t> </a:t>
            </a:r>
            <a:r>
              <a:rPr sz="2400" dirty="0">
                <a:latin typeface="Arial"/>
                <a:cs typeface="Arial"/>
              </a:rPr>
              <a:t>.img-thumbnail</a:t>
            </a:r>
            <a:r>
              <a:rPr sz="2400" spc="8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a:t>
            </a:r>
            <a:r>
              <a:rPr sz="2400" spc="65" dirty="0">
                <a:latin typeface="Times New Roman"/>
                <a:cs typeface="Times New Roman"/>
              </a:rPr>
              <a:t> </a:t>
            </a:r>
            <a:r>
              <a:rPr sz="2400" dirty="0">
                <a:latin typeface="Arial"/>
                <a:cs typeface="Arial"/>
              </a:rPr>
              <a:t>shapes</a:t>
            </a:r>
            <a:r>
              <a:rPr sz="2400" spc="75" dirty="0">
                <a:latin typeface="Times New Roman"/>
                <a:cs typeface="Times New Roman"/>
              </a:rPr>
              <a:t> </a:t>
            </a:r>
            <a:r>
              <a:rPr sz="2400" dirty="0">
                <a:latin typeface="Arial"/>
                <a:cs typeface="Arial"/>
              </a:rPr>
              <a:t>the</a:t>
            </a:r>
            <a:r>
              <a:rPr sz="2400" spc="65" dirty="0">
                <a:latin typeface="Times New Roman"/>
                <a:cs typeface="Times New Roman"/>
              </a:rPr>
              <a:t> </a:t>
            </a:r>
            <a:r>
              <a:rPr sz="2400" spc="-5" dirty="0">
                <a:latin typeface="Arial"/>
                <a:cs typeface="Arial"/>
              </a:rPr>
              <a:t>imag</a:t>
            </a:r>
            <a:r>
              <a:rPr sz="2400" dirty="0">
                <a:latin typeface="Arial"/>
                <a:cs typeface="Arial"/>
              </a:rPr>
              <a:t>e</a:t>
            </a:r>
            <a:r>
              <a:rPr sz="2400" spc="80" dirty="0">
                <a:latin typeface="Times New Roman"/>
                <a:cs typeface="Times New Roman"/>
              </a:rPr>
              <a:t> </a:t>
            </a:r>
            <a:r>
              <a:rPr sz="2400" spc="-10" dirty="0">
                <a:latin typeface="Arial"/>
                <a:cs typeface="Arial"/>
              </a:rPr>
              <a:t>to</a:t>
            </a:r>
            <a:r>
              <a:rPr sz="2400" spc="65" dirty="0">
                <a:latin typeface="Times New Roman"/>
                <a:cs typeface="Times New Roman"/>
              </a:rPr>
              <a:t> </a:t>
            </a:r>
            <a:r>
              <a:rPr sz="2400" dirty="0">
                <a:latin typeface="Arial"/>
                <a:cs typeface="Arial"/>
              </a:rPr>
              <a:t>a</a:t>
            </a:r>
            <a:r>
              <a:rPr sz="2400" spc="60" dirty="0">
                <a:latin typeface="Times New Roman"/>
                <a:cs typeface="Times New Roman"/>
              </a:rPr>
              <a:t> </a:t>
            </a:r>
            <a:r>
              <a:rPr sz="2400" dirty="0">
                <a:latin typeface="Arial"/>
                <a:cs typeface="Arial"/>
              </a:rPr>
              <a:t>thumbnai</a:t>
            </a:r>
            <a:r>
              <a:rPr sz="2400" spc="-20" dirty="0">
                <a:latin typeface="Arial"/>
                <a:cs typeface="Arial"/>
              </a:rPr>
              <a:t>l</a:t>
            </a:r>
            <a:r>
              <a:rPr sz="2400" spc="-10" dirty="0">
                <a:latin typeface="Arial"/>
                <a:cs typeface="Arial"/>
              </a:rPr>
              <a:t>.</a:t>
            </a:r>
            <a:endParaRPr sz="2400" dirty="0">
              <a:latin typeface="Arial"/>
              <a:cs typeface="Arial"/>
            </a:endParaRPr>
          </a:p>
        </p:txBody>
      </p:sp>
      <p:sp>
        <p:nvSpPr>
          <p:cNvPr id="7" name="object 7"/>
          <p:cNvSpPr/>
          <p:nvPr/>
        </p:nvSpPr>
        <p:spPr>
          <a:xfrm>
            <a:off x="664463" y="4221479"/>
            <a:ext cx="7600187" cy="16855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5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 Before iPhone</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13" name="object 11">
            <a:extLst>
              <a:ext uri="{FF2B5EF4-FFF2-40B4-BE49-F238E27FC236}">
                <a16:creationId xmlns:a16="http://schemas.microsoft.com/office/drawing/2014/main" id="{E268E02A-F075-436C-A6F5-2E65EA4DCCA4}"/>
              </a:ext>
            </a:extLst>
          </p:cNvPr>
          <p:cNvSpPr/>
          <p:nvPr/>
        </p:nvSpPr>
        <p:spPr>
          <a:xfrm>
            <a:off x="457200" y="1664732"/>
            <a:ext cx="3188699" cy="2397481"/>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8C11EAF4-54E0-4D4F-B31A-AB9AC89C3619}"/>
              </a:ext>
            </a:extLst>
          </p:cNvPr>
          <p:cNvSpPr/>
          <p:nvPr/>
        </p:nvSpPr>
        <p:spPr>
          <a:xfrm>
            <a:off x="3179631" y="2481462"/>
            <a:ext cx="1477884" cy="1068940"/>
          </a:xfrm>
          <a:prstGeom prst="rect">
            <a:avLst/>
          </a:prstGeom>
          <a:blipFill>
            <a:blip r:embed="rId3" cstate="print"/>
            <a:stretch>
              <a:fillRect/>
            </a:stretch>
          </a:blipFill>
        </p:spPr>
        <p:txBody>
          <a:bodyPr wrap="square" lIns="0" tIns="0" rIns="0" bIns="0" rtlCol="0"/>
          <a:lstStyle/>
          <a:p>
            <a:endParaRPr/>
          </a:p>
        </p:txBody>
      </p:sp>
      <p:sp>
        <p:nvSpPr>
          <p:cNvPr id="15" name="object 17">
            <a:extLst>
              <a:ext uri="{FF2B5EF4-FFF2-40B4-BE49-F238E27FC236}">
                <a16:creationId xmlns:a16="http://schemas.microsoft.com/office/drawing/2014/main" id="{9DC5781C-70BB-485D-B3B5-3787B62E25A8}"/>
              </a:ext>
            </a:extLst>
          </p:cNvPr>
          <p:cNvSpPr/>
          <p:nvPr/>
        </p:nvSpPr>
        <p:spPr>
          <a:xfrm>
            <a:off x="5417173" y="1584265"/>
            <a:ext cx="3244227" cy="2863334"/>
          </a:xfrm>
          <a:prstGeom prst="rect">
            <a:avLst/>
          </a:prstGeom>
          <a:blipFill>
            <a:blip r:embed="rId4" cstate="print"/>
            <a:stretch>
              <a:fillRect/>
            </a:stretch>
          </a:blipFill>
        </p:spPr>
        <p:txBody>
          <a:bodyPr wrap="square" lIns="0" tIns="0" rIns="0" bIns="0" rtlCol="0"/>
          <a:lstStyle/>
          <a:p>
            <a:endParaRPr/>
          </a:p>
        </p:txBody>
      </p:sp>
      <p:sp>
        <p:nvSpPr>
          <p:cNvPr id="16" name="object 14">
            <a:extLst>
              <a:ext uri="{FF2B5EF4-FFF2-40B4-BE49-F238E27FC236}">
                <a16:creationId xmlns:a16="http://schemas.microsoft.com/office/drawing/2014/main" id="{ECCDD88E-5823-47C0-9770-A61757206AF3}"/>
              </a:ext>
            </a:extLst>
          </p:cNvPr>
          <p:cNvSpPr txBox="1"/>
          <p:nvPr/>
        </p:nvSpPr>
        <p:spPr>
          <a:xfrm>
            <a:off x="228600" y="4456945"/>
            <a:ext cx="3417299" cy="307777"/>
          </a:xfrm>
          <a:prstGeom prst="rect">
            <a:avLst/>
          </a:prstGeom>
        </p:spPr>
        <p:txBody>
          <a:bodyPr vert="horz" wrap="square" lIns="0" tIns="0" rIns="0" bIns="0" rtlCol="0">
            <a:spAutoFit/>
          </a:bodyPr>
          <a:lstStyle/>
          <a:p>
            <a:pPr marL="12700">
              <a:lnSpc>
                <a:spcPct val="100000"/>
              </a:lnSpc>
            </a:pPr>
            <a:r>
              <a:rPr sz="2000" spc="-30" dirty="0">
                <a:latin typeface="Arial"/>
                <a:cs typeface="Arial"/>
              </a:rPr>
              <a:t>960</a:t>
            </a:r>
            <a:r>
              <a:rPr sz="2000" spc="135" dirty="0">
                <a:latin typeface="Times New Roman"/>
                <a:cs typeface="Times New Roman"/>
              </a:rPr>
              <a:t> </a:t>
            </a:r>
            <a:r>
              <a:rPr sz="2000" spc="70" dirty="0">
                <a:latin typeface="Arial"/>
                <a:cs typeface="Arial"/>
              </a:rPr>
              <a:t>Grid</a:t>
            </a:r>
            <a:r>
              <a:rPr sz="2000" spc="135" dirty="0">
                <a:latin typeface="Times New Roman"/>
                <a:cs typeface="Times New Roman"/>
              </a:rPr>
              <a:t> </a:t>
            </a:r>
            <a:r>
              <a:rPr sz="2000" spc="260" dirty="0">
                <a:latin typeface="Arial"/>
                <a:cs typeface="Arial"/>
              </a:rPr>
              <a:t>-</a:t>
            </a:r>
            <a:r>
              <a:rPr sz="2000" spc="135" dirty="0">
                <a:latin typeface="Times New Roman"/>
                <a:cs typeface="Times New Roman"/>
              </a:rPr>
              <a:t> </a:t>
            </a:r>
            <a:r>
              <a:rPr sz="2000" spc="50" dirty="0">
                <a:latin typeface="Arial"/>
                <a:cs typeface="Arial"/>
              </a:rPr>
              <a:t>1024px</a:t>
            </a:r>
            <a:r>
              <a:rPr sz="2000" spc="135" dirty="0">
                <a:latin typeface="Times New Roman"/>
                <a:cs typeface="Times New Roman"/>
              </a:rPr>
              <a:t> </a:t>
            </a:r>
            <a:r>
              <a:rPr sz="2000" spc="170" dirty="0">
                <a:latin typeface="Arial"/>
                <a:cs typeface="Arial"/>
              </a:rPr>
              <a:t>x</a:t>
            </a:r>
            <a:r>
              <a:rPr sz="2000" spc="135" dirty="0">
                <a:latin typeface="Times New Roman"/>
                <a:cs typeface="Times New Roman"/>
              </a:rPr>
              <a:t> </a:t>
            </a:r>
            <a:r>
              <a:rPr sz="2000" spc="80" dirty="0">
                <a:latin typeface="Arial"/>
                <a:cs typeface="Arial"/>
              </a:rPr>
              <a:t>768px</a:t>
            </a:r>
            <a:endParaRPr sz="2000" dirty="0">
              <a:latin typeface="Arial"/>
              <a:cs typeface="Arial"/>
            </a:endParaRPr>
          </a:p>
        </p:txBody>
      </p:sp>
    </p:spTree>
    <p:extLst>
      <p:ext uri="{BB962C8B-B14F-4D97-AF65-F5344CB8AC3E}">
        <p14:creationId xmlns:p14="http://schemas.microsoft.com/office/powerpoint/2010/main" val="4118834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5237988" cy="6035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7962900" cy="4108817"/>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dirty="0">
                <a:latin typeface="Arial"/>
                <a:cs typeface="Arial"/>
              </a:rPr>
              <a:t>A</a:t>
            </a:r>
            <a:r>
              <a:rPr sz="2400" spc="-80" dirty="0">
                <a:latin typeface="Times New Roman"/>
                <a:cs typeface="Times New Roman"/>
              </a:rPr>
              <a:t> </a:t>
            </a:r>
            <a:r>
              <a:rPr sz="2400" spc="-5" dirty="0">
                <a:latin typeface="Arial"/>
                <a:cs typeface="Arial"/>
              </a:rPr>
              <a:t>jumbotro</a:t>
            </a:r>
            <a:r>
              <a:rPr sz="2400" dirty="0">
                <a:latin typeface="Arial"/>
                <a:cs typeface="Arial"/>
              </a:rPr>
              <a:t>n</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5" dirty="0">
                <a:latin typeface="Arial"/>
                <a:cs typeface="Arial"/>
              </a:rPr>
              <a:t>d</a:t>
            </a:r>
            <a:r>
              <a:rPr sz="2400" spc="-10" dirty="0">
                <a:latin typeface="Arial"/>
                <a:cs typeface="Arial"/>
              </a:rPr>
              <a:t>i</a:t>
            </a:r>
            <a:r>
              <a:rPr sz="2400" dirty="0">
                <a:latin typeface="Arial"/>
                <a:cs typeface="Arial"/>
              </a:rPr>
              <a:t>cates</a:t>
            </a:r>
            <a:r>
              <a:rPr sz="2400" spc="8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b</a:t>
            </a:r>
            <a:r>
              <a:rPr sz="2400" spc="-10" dirty="0">
                <a:latin typeface="Arial"/>
                <a:cs typeface="Arial"/>
              </a:rPr>
              <a:t>i</a:t>
            </a:r>
            <a:r>
              <a:rPr sz="2400" dirty="0">
                <a:latin typeface="Arial"/>
                <a:cs typeface="Arial"/>
              </a:rPr>
              <a:t>g</a:t>
            </a:r>
            <a:r>
              <a:rPr sz="2400" spc="7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x</a:t>
            </a:r>
            <a:r>
              <a:rPr sz="2400" spc="70" dirty="0">
                <a:latin typeface="Times New Roman"/>
                <a:cs typeface="Times New Roman"/>
              </a:rPr>
              <a:t> </a:t>
            </a:r>
            <a:r>
              <a:rPr sz="2400" dirty="0">
                <a:latin typeface="Arial"/>
                <a:cs typeface="Arial"/>
              </a:rPr>
              <a:t>for</a:t>
            </a:r>
            <a:r>
              <a:rPr sz="2400" spc="50" dirty="0">
                <a:latin typeface="Times New Roman"/>
                <a:cs typeface="Times New Roman"/>
              </a:rPr>
              <a:t> </a:t>
            </a:r>
            <a:r>
              <a:rPr sz="2400" dirty="0">
                <a:latin typeface="Arial"/>
                <a:cs typeface="Arial"/>
              </a:rPr>
              <a:t>ca</a:t>
            </a:r>
            <a:r>
              <a:rPr sz="2400" spc="-15" dirty="0">
                <a:latin typeface="Arial"/>
                <a:cs typeface="Arial"/>
              </a:rPr>
              <a:t>l</a:t>
            </a:r>
            <a:r>
              <a:rPr sz="2400" spc="-5" dirty="0">
                <a:latin typeface="Arial"/>
                <a:cs typeface="Arial"/>
              </a:rPr>
              <a:t>l</a:t>
            </a:r>
            <a:r>
              <a:rPr sz="2400" spc="-10" dirty="0">
                <a:latin typeface="Arial"/>
                <a:cs typeface="Arial"/>
              </a:rPr>
              <a:t>i</a:t>
            </a:r>
            <a:r>
              <a:rPr sz="2400" spc="-5" dirty="0">
                <a:latin typeface="Arial"/>
                <a:cs typeface="Arial"/>
              </a:rPr>
              <a:t>n</a:t>
            </a:r>
            <a:r>
              <a:rPr sz="2400" dirty="0">
                <a:latin typeface="Arial"/>
                <a:cs typeface="Arial"/>
              </a:rPr>
              <a:t>g</a:t>
            </a:r>
            <a:r>
              <a:rPr sz="2400" spc="95" dirty="0">
                <a:latin typeface="Times New Roman"/>
                <a:cs typeface="Times New Roman"/>
              </a:rPr>
              <a:t> </a:t>
            </a:r>
            <a:r>
              <a:rPr sz="2400" spc="-5" dirty="0">
                <a:latin typeface="Arial"/>
                <a:cs typeface="Arial"/>
              </a:rPr>
              <a:t>e</a:t>
            </a:r>
            <a:r>
              <a:rPr sz="2400" spc="-20" dirty="0">
                <a:latin typeface="Arial"/>
                <a:cs typeface="Arial"/>
              </a:rPr>
              <a:t>x</a:t>
            </a:r>
            <a:r>
              <a:rPr sz="2400" dirty="0">
                <a:latin typeface="Arial"/>
                <a:cs typeface="Arial"/>
              </a:rPr>
              <a:t>tra</a:t>
            </a:r>
            <a:r>
              <a:rPr sz="2400" spc="65" dirty="0">
                <a:latin typeface="Times New Roman"/>
                <a:cs typeface="Times New Roman"/>
              </a:rPr>
              <a:t> </a:t>
            </a:r>
            <a:r>
              <a:rPr sz="2400" spc="-5" dirty="0">
                <a:latin typeface="Arial"/>
                <a:cs typeface="Arial"/>
              </a:rPr>
              <a:t>attenti</a:t>
            </a:r>
            <a:r>
              <a:rPr sz="2400" spc="-10" dirty="0">
                <a:latin typeface="Arial"/>
                <a:cs typeface="Arial"/>
              </a:rPr>
              <a:t>o</a:t>
            </a:r>
            <a:r>
              <a:rPr sz="2400" dirty="0">
                <a:latin typeface="Arial"/>
                <a:cs typeface="Arial"/>
              </a:rPr>
              <a:t>n</a:t>
            </a:r>
          </a:p>
          <a:p>
            <a:pPr marL="305435">
              <a:lnSpc>
                <a:spcPct val="100000"/>
              </a:lnSpc>
            </a:pPr>
            <a:r>
              <a:rPr sz="2400" spc="-10" dirty="0">
                <a:latin typeface="Arial"/>
                <a:cs typeface="Arial"/>
              </a:rPr>
              <a:t>to</a:t>
            </a:r>
            <a:r>
              <a:rPr sz="2400" spc="60" dirty="0">
                <a:latin typeface="Times New Roman"/>
                <a:cs typeface="Times New Roman"/>
              </a:rPr>
              <a:t> </a:t>
            </a:r>
            <a:r>
              <a:rPr sz="2400" dirty="0">
                <a:latin typeface="Arial"/>
                <a:cs typeface="Arial"/>
              </a:rPr>
              <a:t>some</a:t>
            </a:r>
            <a:r>
              <a:rPr sz="2400" spc="70" dirty="0">
                <a:latin typeface="Times New Roman"/>
                <a:cs typeface="Times New Roman"/>
              </a:rPr>
              <a:t> </a:t>
            </a:r>
            <a:r>
              <a:rPr sz="2400" dirty="0">
                <a:latin typeface="Arial"/>
                <a:cs typeface="Arial"/>
              </a:rPr>
              <a:t>spec</a:t>
            </a:r>
            <a:r>
              <a:rPr sz="2400" spc="-15" dirty="0">
                <a:latin typeface="Arial"/>
                <a:cs typeface="Arial"/>
              </a:rPr>
              <a:t>i</a:t>
            </a:r>
            <a:r>
              <a:rPr sz="2400" spc="-5" dirty="0">
                <a:latin typeface="Arial"/>
                <a:cs typeface="Arial"/>
              </a:rPr>
              <a:t>a</a:t>
            </a:r>
            <a:r>
              <a:rPr sz="2400" dirty="0">
                <a:latin typeface="Arial"/>
                <a:cs typeface="Arial"/>
              </a:rPr>
              <a:t>l</a:t>
            </a:r>
            <a:r>
              <a:rPr sz="2400" spc="85" dirty="0">
                <a:latin typeface="Times New Roman"/>
                <a:cs typeface="Times New Roman"/>
              </a:rPr>
              <a:t> </a:t>
            </a:r>
            <a:r>
              <a:rPr sz="2400" dirty="0">
                <a:latin typeface="Arial"/>
                <a:cs typeface="Arial"/>
              </a:rPr>
              <a:t>content</a:t>
            </a:r>
            <a:r>
              <a:rPr sz="2400" spc="65" dirty="0">
                <a:latin typeface="Times New Roman"/>
                <a:cs typeface="Times New Roman"/>
              </a:rPr>
              <a:t> </a:t>
            </a:r>
            <a:r>
              <a:rPr sz="2400" spc="-10"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i</a:t>
            </a:r>
            <a:r>
              <a:rPr sz="2400" spc="-10" dirty="0">
                <a:latin typeface="Arial"/>
                <a:cs typeface="Arial"/>
              </a:rPr>
              <a:t>n</a:t>
            </a:r>
            <a:r>
              <a:rPr sz="2400" spc="-15" dirty="0">
                <a:latin typeface="Arial"/>
                <a:cs typeface="Arial"/>
              </a:rPr>
              <a:t>format</a:t>
            </a:r>
            <a:r>
              <a:rPr sz="2400" spc="-5" dirty="0">
                <a:latin typeface="Arial"/>
                <a:cs typeface="Arial"/>
              </a:rPr>
              <a:t>i</a:t>
            </a:r>
            <a:r>
              <a:rPr sz="2400" spc="-10" dirty="0">
                <a:latin typeface="Arial"/>
                <a:cs typeface="Arial"/>
              </a:rPr>
              <a:t>o</a:t>
            </a:r>
            <a:r>
              <a:rPr sz="2400" spc="10" dirty="0">
                <a:latin typeface="Arial"/>
                <a:cs typeface="Arial"/>
              </a:rPr>
              <a:t>n</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20" dirty="0">
                <a:latin typeface="Arial"/>
                <a:cs typeface="Arial"/>
              </a:rPr>
              <a:t>A</a:t>
            </a:r>
            <a:r>
              <a:rPr sz="2400" spc="-80"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i</a:t>
            </a:r>
            <a:r>
              <a:rPr sz="2400" dirty="0">
                <a:latin typeface="Arial"/>
                <a:cs typeface="Arial"/>
              </a:rPr>
              <a:t>s</a:t>
            </a:r>
            <a:r>
              <a:rPr sz="2400" spc="65" dirty="0">
                <a:latin typeface="Times New Roman"/>
                <a:cs typeface="Times New Roman"/>
              </a:rPr>
              <a:t> </a:t>
            </a:r>
            <a:r>
              <a:rPr sz="2400" spc="-5" dirty="0">
                <a:latin typeface="Arial"/>
                <a:cs typeface="Arial"/>
              </a:rPr>
              <a:t>dis</a:t>
            </a:r>
            <a:r>
              <a:rPr sz="2400" spc="-10" dirty="0">
                <a:latin typeface="Arial"/>
                <a:cs typeface="Arial"/>
              </a:rPr>
              <a:t>p</a:t>
            </a:r>
            <a:r>
              <a:rPr sz="2400" spc="-5" dirty="0">
                <a:latin typeface="Arial"/>
                <a:cs typeface="Arial"/>
              </a:rPr>
              <a:t>l</a:t>
            </a:r>
            <a:r>
              <a:rPr sz="2400" spc="-10" dirty="0">
                <a:latin typeface="Arial"/>
                <a:cs typeface="Arial"/>
              </a:rPr>
              <a:t>a</a:t>
            </a:r>
            <a:r>
              <a:rPr sz="2400" dirty="0">
                <a:latin typeface="Arial"/>
                <a:cs typeface="Arial"/>
              </a:rPr>
              <a:t>yed</a:t>
            </a:r>
            <a:r>
              <a:rPr sz="2400" spc="100"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a:t>
            </a:r>
            <a:r>
              <a:rPr sz="2400" dirty="0">
                <a:latin typeface="Arial"/>
                <a:cs typeface="Arial"/>
              </a:rPr>
              <a:t>r</a:t>
            </a:r>
            <a:r>
              <a:rPr sz="2400" spc="-5" dirty="0">
                <a:latin typeface="Arial"/>
                <a:cs typeface="Arial"/>
              </a:rPr>
              <a:t>e</a:t>
            </a:r>
            <a:r>
              <a:rPr sz="2400" dirty="0">
                <a:latin typeface="Arial"/>
                <a:cs typeface="Arial"/>
              </a:rPr>
              <a:t>y</a:t>
            </a:r>
            <a:r>
              <a:rPr sz="2400" spc="65" dirty="0">
                <a:latin typeface="Times New Roman"/>
                <a:cs typeface="Times New Roman"/>
              </a:rPr>
              <a:t> </a:t>
            </a:r>
            <a:r>
              <a:rPr sz="2400" spc="-5" dirty="0">
                <a:latin typeface="Arial"/>
                <a:cs typeface="Arial"/>
              </a:rPr>
              <a:t>bo</a:t>
            </a:r>
            <a:r>
              <a:rPr sz="2400" dirty="0">
                <a:latin typeface="Arial"/>
                <a:cs typeface="Arial"/>
              </a:rPr>
              <a:t>x</a:t>
            </a:r>
            <a:r>
              <a:rPr sz="2400" spc="6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rounded</a:t>
            </a:r>
          </a:p>
          <a:p>
            <a:pPr marL="305435">
              <a:lnSpc>
                <a:spcPct val="100000"/>
              </a:lnSpc>
            </a:pPr>
            <a:r>
              <a:rPr sz="2400" dirty="0">
                <a:latin typeface="Arial"/>
                <a:cs typeface="Arial"/>
              </a:rPr>
              <a:t>corn</a:t>
            </a:r>
            <a:r>
              <a:rPr sz="2400" spc="-10" dirty="0">
                <a:latin typeface="Arial"/>
                <a:cs typeface="Arial"/>
              </a:rPr>
              <a:t>e</a:t>
            </a:r>
            <a:r>
              <a:rPr sz="2400" dirty="0">
                <a:latin typeface="Arial"/>
                <a:cs typeface="Arial"/>
              </a:rPr>
              <a:t>rs.</a:t>
            </a:r>
          </a:p>
          <a:p>
            <a:pPr>
              <a:lnSpc>
                <a:spcPct val="100000"/>
              </a:lnSpc>
              <a:spcBef>
                <a:spcPts val="8"/>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0" dirty="0">
                <a:latin typeface="Arial"/>
                <a:cs typeface="Arial"/>
              </a:rPr>
              <a:t>I</a:t>
            </a:r>
            <a:r>
              <a:rPr sz="2400" spc="-5" dirty="0">
                <a:latin typeface="Arial"/>
                <a:cs typeface="Arial"/>
              </a:rPr>
              <a:t>t</a:t>
            </a:r>
            <a:r>
              <a:rPr sz="2400" dirty="0">
                <a:latin typeface="Arial"/>
                <a:cs typeface="Arial"/>
              </a:rPr>
              <a:t>s</a:t>
            </a:r>
            <a:r>
              <a:rPr sz="2400" spc="4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65" dirty="0">
                <a:latin typeface="Times New Roman"/>
                <a:cs typeface="Times New Roman"/>
              </a:rPr>
              <a:t> </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6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marL="305435" indent="-292735">
              <a:lnSpc>
                <a:spcPct val="100000"/>
              </a:lnSpc>
              <a:buClr>
                <a:srgbClr val="71A276"/>
              </a:buClr>
              <a:buSzPct val="68750"/>
              <a:buFont typeface="Wingdings 2"/>
              <a:buChar char=""/>
              <a:tabLst>
                <a:tab pos="306070" algn="l"/>
              </a:tabLst>
            </a:pPr>
            <a:r>
              <a:rPr sz="2400" spc="-5" dirty="0">
                <a:latin typeface="Arial"/>
                <a:cs typeface="Arial"/>
              </a:rPr>
              <a:t>H</a:t>
            </a:r>
            <a:r>
              <a:rPr sz="2400" spc="-10" dirty="0">
                <a:latin typeface="Arial"/>
                <a:cs typeface="Arial"/>
              </a:rPr>
              <a:t>e</a:t>
            </a:r>
            <a:r>
              <a:rPr sz="2400" spc="-5" dirty="0">
                <a:latin typeface="Arial"/>
                <a:cs typeface="Arial"/>
              </a:rPr>
              <a:t>ad</a:t>
            </a:r>
            <a:r>
              <a:rPr sz="2400" spc="-10" dirty="0">
                <a:latin typeface="Arial"/>
                <a:cs typeface="Arial"/>
              </a:rPr>
              <a:t>e</a:t>
            </a:r>
            <a:r>
              <a:rPr sz="2400" dirty="0">
                <a:latin typeface="Arial"/>
                <a:cs typeface="Arial"/>
              </a:rPr>
              <a:t>r</a:t>
            </a:r>
            <a:r>
              <a:rPr sz="2400" spc="85" dirty="0">
                <a:latin typeface="Times New Roman"/>
                <a:cs typeface="Times New Roman"/>
              </a:rPr>
              <a:t> </a:t>
            </a:r>
            <a:r>
              <a:rPr sz="2400" dirty="0">
                <a:latin typeface="Arial"/>
                <a:cs typeface="Arial"/>
              </a:rPr>
              <a:t>created</a:t>
            </a:r>
            <a:r>
              <a:rPr sz="2400" spc="65" dirty="0">
                <a:latin typeface="Times New Roman"/>
                <a:cs typeface="Times New Roman"/>
              </a:rPr>
              <a:t> </a:t>
            </a:r>
            <a:r>
              <a:rPr sz="2400" spc="-5" dirty="0">
                <a:latin typeface="Arial"/>
                <a:cs typeface="Arial"/>
              </a:rPr>
              <a:t>wit</a:t>
            </a:r>
            <a:r>
              <a:rPr sz="2400" dirty="0">
                <a:latin typeface="Arial"/>
                <a:cs typeface="Arial"/>
              </a:rPr>
              <a:t>h</a:t>
            </a:r>
            <a:r>
              <a:rPr sz="2400" spc="80" dirty="0">
                <a:latin typeface="Times New Roman"/>
                <a:cs typeface="Times New Roman"/>
              </a:rPr>
              <a:t> </a:t>
            </a:r>
            <a:r>
              <a:rPr sz="2400" dirty="0">
                <a:latin typeface="Arial"/>
                <a:cs typeface="Arial"/>
              </a:rPr>
              <a:t>.page-</a:t>
            </a:r>
            <a:r>
              <a:rPr sz="2400" spc="-5" dirty="0">
                <a:latin typeface="Arial"/>
                <a:cs typeface="Arial"/>
              </a:rPr>
              <a:t>he</a:t>
            </a:r>
            <a:r>
              <a:rPr sz="2400" spc="-10" dirty="0">
                <a:latin typeface="Arial"/>
                <a:cs typeface="Arial"/>
              </a:rPr>
              <a:t>a</a:t>
            </a:r>
            <a:r>
              <a:rPr sz="2400" spc="-5" dirty="0">
                <a:latin typeface="Arial"/>
                <a:cs typeface="Arial"/>
              </a:rPr>
              <a:t>de</a:t>
            </a:r>
            <a:r>
              <a:rPr sz="2400" dirty="0">
                <a:latin typeface="Arial"/>
                <a:cs typeface="Arial"/>
              </a:rPr>
              <a:t>r</a:t>
            </a:r>
            <a:r>
              <a:rPr sz="2400" spc="90" dirty="0">
                <a:latin typeface="Times New Roman"/>
                <a:cs typeface="Times New Roman"/>
              </a:rPr>
              <a:t> </a:t>
            </a:r>
            <a:r>
              <a:rPr sz="2400" dirty="0">
                <a:latin typeface="Arial"/>
                <a:cs typeface="Arial"/>
              </a:rPr>
              <a:t>cl</a:t>
            </a:r>
            <a:r>
              <a:rPr sz="2400" spc="-10" dirty="0">
                <a:latin typeface="Arial"/>
                <a:cs typeface="Arial"/>
              </a:rPr>
              <a:t>a</a:t>
            </a:r>
            <a:r>
              <a:rPr sz="2400" spc="-15" dirty="0">
                <a:latin typeface="Arial"/>
                <a:cs typeface="Arial"/>
              </a:rPr>
              <a:t>ss.</a:t>
            </a:r>
            <a:endParaRPr sz="2400" dirty="0">
              <a:latin typeface="Arial"/>
              <a:cs typeface="Arial"/>
            </a:endParaRPr>
          </a:p>
          <a:p>
            <a:pPr>
              <a:lnSpc>
                <a:spcPct val="100000"/>
              </a:lnSpc>
              <a:spcBef>
                <a:spcPts val="7"/>
              </a:spcBef>
              <a:buClr>
                <a:srgbClr val="71A276"/>
              </a:buClr>
              <a:buFont typeface="Wingdings 2"/>
              <a:buChar char=""/>
            </a:pPr>
            <a:endParaRPr sz="2500" dirty="0">
              <a:latin typeface="Times New Roman"/>
              <a:cs typeface="Times New Roman"/>
            </a:endParaRPr>
          </a:p>
          <a:p>
            <a:pPr marL="305435" marR="1052830" indent="-292735">
              <a:lnSpc>
                <a:spcPct val="100000"/>
              </a:lnSpc>
              <a:buClr>
                <a:srgbClr val="71A276"/>
              </a:buClr>
              <a:buSzPct val="68750"/>
              <a:buFont typeface="Wingdings 2"/>
              <a:buChar char=""/>
              <a:tabLst>
                <a:tab pos="306070" algn="l"/>
              </a:tabLst>
            </a:pPr>
            <a:r>
              <a:rPr sz="2400" spc="-5" dirty="0">
                <a:latin typeface="Arial"/>
                <a:cs typeface="Arial"/>
              </a:rPr>
              <a:t>.</a:t>
            </a:r>
            <a:r>
              <a:rPr sz="2400" dirty="0">
                <a:latin typeface="Arial"/>
                <a:cs typeface="Arial"/>
              </a:rPr>
              <a:t>j</a:t>
            </a:r>
            <a:r>
              <a:rPr sz="2400" spc="-5" dirty="0">
                <a:latin typeface="Arial"/>
                <a:cs typeface="Arial"/>
              </a:rPr>
              <a:t>umbot</a:t>
            </a:r>
            <a:r>
              <a:rPr sz="2400" spc="5" dirty="0">
                <a:latin typeface="Arial"/>
                <a:cs typeface="Arial"/>
              </a:rPr>
              <a:t>r</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class</a:t>
            </a:r>
            <a:r>
              <a:rPr sz="2400" spc="7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0" dirty="0">
                <a:latin typeface="Times New Roman"/>
                <a:cs typeface="Times New Roman"/>
              </a:rPr>
              <a:t> </a:t>
            </a:r>
            <a:r>
              <a:rPr sz="2400" dirty="0">
                <a:latin typeface="Arial"/>
                <a:cs typeface="Arial"/>
              </a:rPr>
              <a:t>contain</a:t>
            </a:r>
            <a:r>
              <a:rPr sz="2400" spc="80" dirty="0">
                <a:latin typeface="Times New Roman"/>
                <a:cs typeface="Times New Roman"/>
              </a:rPr>
              <a:t> </a:t>
            </a:r>
            <a:r>
              <a:rPr sz="2400" spc="-5" dirty="0">
                <a:latin typeface="Arial"/>
                <a:cs typeface="Arial"/>
              </a:rPr>
              <a:t>ins</a:t>
            </a:r>
            <a:r>
              <a:rPr sz="2400" spc="-10" dirty="0">
                <a:latin typeface="Arial"/>
                <a:cs typeface="Arial"/>
              </a:rPr>
              <a:t>i</a:t>
            </a:r>
            <a:r>
              <a:rPr sz="2400" spc="-5" dirty="0">
                <a:latin typeface="Arial"/>
                <a:cs typeface="Arial"/>
              </a:rPr>
              <a:t>d</a:t>
            </a:r>
            <a:r>
              <a:rPr sz="2400" dirty="0">
                <a:latin typeface="Arial"/>
                <a:cs typeface="Arial"/>
              </a:rPr>
              <a:t>e</a:t>
            </a:r>
            <a:r>
              <a:rPr sz="2400" spc="90" dirty="0">
                <a:latin typeface="Times New Roman"/>
                <a:cs typeface="Times New Roman"/>
              </a:rPr>
              <a:t> </a:t>
            </a:r>
            <a:r>
              <a:rPr sz="2400" spc="-5" dirty="0">
                <a:latin typeface="Arial"/>
                <a:cs typeface="Arial"/>
              </a:rPr>
              <a:t>o</a:t>
            </a:r>
            <a:r>
              <a:rPr sz="2400" dirty="0">
                <a:latin typeface="Arial"/>
                <a:cs typeface="Arial"/>
              </a:rPr>
              <a:t>r</a:t>
            </a:r>
            <a:r>
              <a:rPr sz="2400" spc="65" dirty="0">
                <a:latin typeface="Times New Roman"/>
                <a:cs typeface="Times New Roman"/>
              </a:rPr>
              <a:t> </a:t>
            </a:r>
            <a:r>
              <a:rPr sz="2400" spc="-5" dirty="0">
                <a:latin typeface="Arial"/>
                <a:cs typeface="Arial"/>
              </a:rPr>
              <a:t>outsid</a:t>
            </a:r>
            <a:r>
              <a:rPr sz="2400" dirty="0">
                <a:latin typeface="Arial"/>
                <a:cs typeface="Arial"/>
              </a:rPr>
              <a:t>e</a:t>
            </a:r>
            <a:r>
              <a:rPr sz="2400" spc="80" dirty="0">
                <a:latin typeface="Times New Roman"/>
                <a:cs typeface="Times New Roman"/>
              </a:rPr>
              <a:t> </a:t>
            </a:r>
            <a:r>
              <a:rPr sz="2400" spc="-15" dirty="0">
                <a:latin typeface="Arial"/>
                <a:cs typeface="Arial"/>
              </a:rPr>
              <a:t>of</a:t>
            </a:r>
            <a:r>
              <a:rPr sz="2400" spc="-15" dirty="0">
                <a:latin typeface="Times New Roman"/>
                <a:cs typeface="Times New Roman"/>
              </a:rPr>
              <a:t> </a:t>
            </a:r>
            <a:r>
              <a:rPr sz="2400" dirty="0">
                <a:latin typeface="Arial"/>
                <a:cs typeface="Arial"/>
              </a:rPr>
              <a:t>conta</a:t>
            </a:r>
            <a:r>
              <a:rPr sz="2400" spc="-10" dirty="0">
                <a:latin typeface="Arial"/>
                <a:cs typeface="Arial"/>
              </a:rPr>
              <a:t>i</a:t>
            </a:r>
            <a:r>
              <a:rPr sz="2400" spc="-5" dirty="0">
                <a:latin typeface="Arial"/>
                <a:cs typeface="Arial"/>
              </a:rPr>
              <a:t>ner</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097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540105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19980"/>
            <a:ext cx="7947025" cy="2769989"/>
          </a:xfrm>
          <a:prstGeom prst="rect">
            <a:avLst/>
          </a:prstGeom>
        </p:spPr>
        <p:txBody>
          <a:bodyPr vert="horz" wrap="square" lIns="0" tIns="0" rIns="0" bIns="0" rtlCol="0">
            <a:spAutoFit/>
          </a:bodyPr>
          <a:lstStyle/>
          <a:p>
            <a:pPr marL="305435" indent="-292735">
              <a:lnSpc>
                <a:spcPct val="100000"/>
              </a:lnSpc>
              <a:buClr>
                <a:srgbClr val="71A276"/>
              </a:buClr>
              <a:buSzPct val="70000"/>
              <a:buFont typeface="Wingdings 2"/>
              <a:buChar char=""/>
              <a:tabLst>
                <a:tab pos="306070" algn="l"/>
              </a:tabLst>
            </a:pPr>
            <a:r>
              <a:rPr sz="2000" dirty="0">
                <a:latin typeface="Arial"/>
                <a:cs typeface="Arial"/>
              </a:rPr>
              <a:t>&lt;div</a:t>
            </a:r>
            <a:r>
              <a:rPr sz="2000" spc="35" dirty="0">
                <a:latin typeface="Times New Roman"/>
                <a:cs typeface="Times New Roman"/>
              </a:rPr>
              <a:t> </a:t>
            </a:r>
            <a:r>
              <a:rPr sz="2000" dirty="0">
                <a:latin typeface="Arial"/>
                <a:cs typeface="Arial"/>
              </a:rPr>
              <a:t>cla</a:t>
            </a:r>
            <a:r>
              <a:rPr sz="2000" spc="5" dirty="0">
                <a:latin typeface="Arial"/>
                <a:cs typeface="Arial"/>
              </a:rPr>
              <a:t>s</a:t>
            </a:r>
            <a:r>
              <a:rPr sz="2000" dirty="0">
                <a:latin typeface="Arial"/>
                <a:cs typeface="Arial"/>
              </a:rPr>
              <a:t>s</a:t>
            </a:r>
            <a:r>
              <a:rPr sz="2000" spc="5" dirty="0">
                <a:latin typeface="Arial"/>
                <a:cs typeface="Arial"/>
              </a:rPr>
              <a:t>=</a:t>
            </a:r>
            <a:r>
              <a:rPr sz="2000" dirty="0">
                <a:latin typeface="Arial"/>
                <a:cs typeface="Arial"/>
              </a:rPr>
              <a:t>"co</a:t>
            </a:r>
            <a:r>
              <a:rPr sz="2000" spc="-15" dirty="0">
                <a:latin typeface="Arial"/>
                <a:cs typeface="Arial"/>
              </a:rPr>
              <a:t>n</a:t>
            </a:r>
            <a:r>
              <a:rPr sz="2000" dirty="0">
                <a:latin typeface="Arial"/>
                <a:cs typeface="Arial"/>
              </a:rPr>
              <a:t>ta</a:t>
            </a:r>
            <a:r>
              <a:rPr sz="2000" spc="-10" dirty="0">
                <a:latin typeface="Arial"/>
                <a:cs typeface="Arial"/>
              </a:rPr>
              <a:t>i</a:t>
            </a:r>
            <a:r>
              <a:rPr sz="2000" spc="-5" dirty="0">
                <a:latin typeface="Arial"/>
                <a:cs typeface="Arial"/>
              </a:rPr>
              <a:t>ne</a:t>
            </a:r>
            <a:r>
              <a:rPr sz="2000" spc="-10" dirty="0">
                <a:latin typeface="Arial"/>
                <a:cs typeface="Arial"/>
              </a:rPr>
              <a:t>r</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d</a:t>
            </a:r>
            <a:r>
              <a:rPr sz="2000" spc="-5" dirty="0">
                <a:latin typeface="Arial"/>
                <a:cs typeface="Arial"/>
              </a:rPr>
              <a:t>i</a:t>
            </a:r>
            <a:r>
              <a:rPr sz="2000" dirty="0">
                <a:latin typeface="Arial"/>
                <a:cs typeface="Arial"/>
              </a:rPr>
              <a:t>v</a:t>
            </a:r>
            <a:r>
              <a:rPr sz="2000" spc="30" dirty="0">
                <a:latin typeface="Times New Roman"/>
                <a:cs typeface="Times New Roman"/>
              </a:rPr>
              <a:t> </a:t>
            </a:r>
            <a:r>
              <a:rPr sz="2000" dirty="0">
                <a:latin typeface="Arial"/>
                <a:cs typeface="Arial"/>
              </a:rPr>
              <a:t>clas</a:t>
            </a:r>
            <a:r>
              <a:rPr sz="2000" spc="10" dirty="0">
                <a:latin typeface="Arial"/>
                <a:cs typeface="Arial"/>
              </a:rPr>
              <a:t>s</a:t>
            </a:r>
            <a:r>
              <a:rPr sz="2000" dirty="0">
                <a:latin typeface="Arial"/>
                <a:cs typeface="Arial"/>
              </a:rPr>
              <a:t>=</a:t>
            </a:r>
            <a:r>
              <a:rPr sz="2000" spc="5" dirty="0">
                <a:latin typeface="Arial"/>
                <a:cs typeface="Arial"/>
              </a:rPr>
              <a:t>"</a:t>
            </a:r>
            <a:r>
              <a:rPr sz="2000" spc="-5" dirty="0">
                <a:latin typeface="Arial"/>
                <a:cs typeface="Arial"/>
              </a:rPr>
              <a:t>jumbo</a:t>
            </a:r>
            <a:r>
              <a:rPr sz="2000" spc="-15" dirty="0">
                <a:latin typeface="Arial"/>
                <a:cs typeface="Arial"/>
              </a:rPr>
              <a:t>t</a:t>
            </a:r>
            <a:r>
              <a:rPr sz="2000" dirty="0">
                <a:latin typeface="Arial"/>
                <a:cs typeface="Arial"/>
              </a:rPr>
              <a:t>ro</a:t>
            </a:r>
            <a:r>
              <a:rPr sz="2000" spc="-5" dirty="0">
                <a:latin typeface="Arial"/>
                <a:cs typeface="Arial"/>
              </a:rPr>
              <a:t>n"&gt;</a:t>
            </a:r>
            <a:endParaRPr sz="2000" dirty="0">
              <a:latin typeface="Arial"/>
              <a:cs typeface="Arial"/>
            </a:endParaRPr>
          </a:p>
          <a:p>
            <a:pPr marL="584200">
              <a:lnSpc>
                <a:spcPct val="100000"/>
              </a:lnSpc>
            </a:pPr>
            <a:r>
              <a:rPr sz="2000" dirty="0">
                <a:latin typeface="Arial"/>
                <a:cs typeface="Arial"/>
              </a:rPr>
              <a:t>&lt;</a:t>
            </a:r>
            <a:r>
              <a:rPr sz="2000" spc="5" dirty="0">
                <a:latin typeface="Arial"/>
                <a:cs typeface="Arial"/>
              </a:rPr>
              <a:t>h</a:t>
            </a:r>
            <a:r>
              <a:rPr sz="2000" spc="-5" dirty="0">
                <a:latin typeface="Arial"/>
                <a:cs typeface="Arial"/>
              </a:rPr>
              <a:t>1</a:t>
            </a:r>
            <a:r>
              <a:rPr sz="2000" spc="5" dirty="0">
                <a:latin typeface="Arial"/>
                <a:cs typeface="Arial"/>
              </a:rPr>
              <a:t>&gt;</a:t>
            </a:r>
            <a:r>
              <a:rPr sz="2000" dirty="0">
                <a:latin typeface="Arial"/>
                <a:cs typeface="Arial"/>
              </a:rPr>
              <a:t>Boo</a:t>
            </a:r>
            <a:r>
              <a:rPr sz="2000" spc="-10" dirty="0">
                <a:latin typeface="Arial"/>
                <a:cs typeface="Arial"/>
              </a:rPr>
              <a:t>t</a:t>
            </a:r>
            <a:r>
              <a:rPr sz="2000" dirty="0">
                <a:latin typeface="Arial"/>
                <a:cs typeface="Arial"/>
              </a:rPr>
              <a:t>s</a:t>
            </a:r>
            <a:r>
              <a:rPr sz="2000" spc="-15" dirty="0">
                <a:latin typeface="Arial"/>
                <a:cs typeface="Arial"/>
              </a:rPr>
              <a:t>t</a:t>
            </a:r>
            <a:r>
              <a:rPr sz="2000" dirty="0">
                <a:latin typeface="Arial"/>
                <a:cs typeface="Arial"/>
              </a:rPr>
              <a:t>rap</a:t>
            </a:r>
            <a:r>
              <a:rPr sz="2000" spc="-25" dirty="0">
                <a:latin typeface="Times New Roman"/>
                <a:cs typeface="Times New Roman"/>
              </a:rPr>
              <a:t> </a:t>
            </a:r>
            <a:r>
              <a:rPr sz="2000" spc="-75" dirty="0">
                <a:latin typeface="Arial"/>
                <a:cs typeface="Arial"/>
              </a:rPr>
              <a:t>T</a:t>
            </a:r>
            <a:r>
              <a:rPr sz="2000" spc="-5" dirty="0">
                <a:latin typeface="Arial"/>
                <a:cs typeface="Arial"/>
              </a:rPr>
              <a:t>utorial</a:t>
            </a:r>
            <a:r>
              <a:rPr sz="2000" spc="5" dirty="0">
                <a:latin typeface="Arial"/>
                <a:cs typeface="Arial"/>
              </a:rPr>
              <a:t>&lt;</a:t>
            </a:r>
            <a:r>
              <a:rPr sz="2000" dirty="0">
                <a:latin typeface="Arial"/>
                <a:cs typeface="Arial"/>
              </a:rPr>
              <a:t>/h1&gt;</a:t>
            </a:r>
          </a:p>
          <a:p>
            <a:pPr marL="305435" marR="5080" indent="278765">
              <a:lnSpc>
                <a:spcPct val="100000"/>
              </a:lnSpc>
            </a:pPr>
            <a:r>
              <a:rPr sz="2000" dirty="0">
                <a:latin typeface="Arial"/>
                <a:cs typeface="Arial"/>
              </a:rPr>
              <a:t>&lt;</a:t>
            </a:r>
            <a:r>
              <a:rPr sz="2000" spc="5" dirty="0">
                <a:latin typeface="Arial"/>
                <a:cs typeface="Arial"/>
              </a:rPr>
              <a:t>p</a:t>
            </a:r>
            <a:r>
              <a:rPr sz="2000" dirty="0">
                <a:latin typeface="Arial"/>
                <a:cs typeface="Arial"/>
              </a:rPr>
              <a:t>&gt;Bootst</a:t>
            </a:r>
            <a:r>
              <a:rPr sz="2000" spc="-10" dirty="0">
                <a:latin typeface="Arial"/>
                <a:cs typeface="Arial"/>
              </a:rPr>
              <a:t>r</a:t>
            </a:r>
            <a:r>
              <a:rPr sz="2000" spc="-5" dirty="0">
                <a:latin typeface="Arial"/>
                <a:cs typeface="Arial"/>
              </a:rPr>
              <a:t>a</a:t>
            </a:r>
            <a:r>
              <a:rPr sz="2000" dirty="0">
                <a:latin typeface="Arial"/>
                <a:cs typeface="Arial"/>
              </a:rPr>
              <a:t>p</a:t>
            </a:r>
            <a:r>
              <a:rPr sz="2000" spc="5"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the</a:t>
            </a:r>
            <a:r>
              <a:rPr sz="2000" spc="35" dirty="0">
                <a:latin typeface="Times New Roman"/>
                <a:cs typeface="Times New Roman"/>
              </a:rPr>
              <a:t> </a:t>
            </a:r>
            <a:r>
              <a:rPr sz="2000" dirty="0">
                <a:latin typeface="Arial"/>
                <a:cs typeface="Arial"/>
              </a:rPr>
              <a:t>most</a:t>
            </a:r>
            <a:r>
              <a:rPr sz="2000" spc="20" dirty="0">
                <a:latin typeface="Times New Roman"/>
                <a:cs typeface="Times New Roman"/>
              </a:rPr>
              <a:t> </a:t>
            </a:r>
            <a:r>
              <a:rPr sz="2000" spc="-5" dirty="0">
                <a:latin typeface="Arial"/>
                <a:cs typeface="Arial"/>
              </a:rPr>
              <a:t>pop</a:t>
            </a:r>
            <a:r>
              <a:rPr sz="2000" spc="5" dirty="0">
                <a:latin typeface="Arial"/>
                <a:cs typeface="Arial"/>
              </a:rPr>
              <a:t>u</a:t>
            </a:r>
            <a:r>
              <a:rPr sz="2000" spc="-5" dirty="0">
                <a:latin typeface="Arial"/>
                <a:cs typeface="Arial"/>
              </a:rPr>
              <a:t>la</a:t>
            </a:r>
            <a:r>
              <a:rPr sz="2000" dirty="0">
                <a:latin typeface="Arial"/>
                <a:cs typeface="Arial"/>
              </a:rPr>
              <a:t>r</a:t>
            </a:r>
            <a:r>
              <a:rPr sz="2000" spc="30" dirty="0">
                <a:latin typeface="Times New Roman"/>
                <a:cs typeface="Times New Roman"/>
              </a:rPr>
              <a:t> </a:t>
            </a:r>
            <a:r>
              <a:rPr sz="2000" spc="-5" dirty="0">
                <a:latin typeface="Arial"/>
                <a:cs typeface="Arial"/>
              </a:rPr>
              <a:t>HTML</a:t>
            </a:r>
            <a:r>
              <a:rPr sz="2000" dirty="0">
                <a:latin typeface="Arial"/>
                <a:cs typeface="Arial"/>
              </a:rPr>
              <a:t>,</a:t>
            </a:r>
            <a:r>
              <a:rPr sz="2000" spc="40" dirty="0">
                <a:latin typeface="Times New Roman"/>
                <a:cs typeface="Times New Roman"/>
              </a:rPr>
              <a:t> </a:t>
            </a:r>
            <a:r>
              <a:rPr sz="2000" spc="-5" dirty="0">
                <a:latin typeface="Arial"/>
                <a:cs typeface="Arial"/>
              </a:rPr>
              <a:t>CSS</a:t>
            </a:r>
            <a:r>
              <a:rPr sz="2000" dirty="0">
                <a:latin typeface="Arial"/>
                <a:cs typeface="Arial"/>
              </a:rPr>
              <a:t>,</a:t>
            </a:r>
            <a:r>
              <a:rPr sz="2000" spc="45" dirty="0">
                <a:latin typeface="Times New Roman"/>
                <a:cs typeface="Times New Roman"/>
              </a:rPr>
              <a:t> </a:t>
            </a:r>
            <a:r>
              <a:rPr sz="2000" spc="-5" dirty="0">
                <a:latin typeface="Arial"/>
                <a:cs typeface="Arial"/>
              </a:rPr>
              <a:t>an</a:t>
            </a:r>
            <a:r>
              <a:rPr sz="2000" dirty="0">
                <a:latin typeface="Arial"/>
                <a:cs typeface="Arial"/>
              </a:rPr>
              <a:t>d</a:t>
            </a:r>
            <a:r>
              <a:rPr sz="2000" spc="40" dirty="0">
                <a:latin typeface="Times New Roman"/>
                <a:cs typeface="Times New Roman"/>
              </a:rPr>
              <a:t> </a:t>
            </a:r>
            <a:r>
              <a:rPr sz="2000" dirty="0">
                <a:latin typeface="Arial"/>
                <a:cs typeface="Arial"/>
              </a:rPr>
              <a:t>JS</a:t>
            </a:r>
            <a:r>
              <a:rPr sz="2000" spc="55" dirty="0">
                <a:latin typeface="Times New Roman"/>
                <a:cs typeface="Times New Roman"/>
              </a:rPr>
              <a:t> </a:t>
            </a:r>
            <a:r>
              <a:rPr sz="2000" spc="-10" dirty="0">
                <a:latin typeface="Arial"/>
                <a:cs typeface="Arial"/>
              </a:rPr>
              <a:t>f</a:t>
            </a:r>
            <a:r>
              <a:rPr sz="2000" dirty="0">
                <a:latin typeface="Arial"/>
                <a:cs typeface="Arial"/>
              </a:rPr>
              <a:t>ramew</a:t>
            </a:r>
            <a:r>
              <a:rPr sz="2000" spc="5" dirty="0">
                <a:latin typeface="Arial"/>
                <a:cs typeface="Arial"/>
              </a:rPr>
              <a:t>o</a:t>
            </a:r>
            <a:r>
              <a:rPr sz="2000" dirty="0">
                <a:latin typeface="Arial"/>
                <a:cs typeface="Arial"/>
              </a:rPr>
              <a:t>rk</a:t>
            </a:r>
            <a:r>
              <a:rPr sz="2000" dirty="0">
                <a:latin typeface="Times New Roman"/>
                <a:cs typeface="Times New Roman"/>
              </a:rPr>
              <a:t> </a:t>
            </a:r>
            <a:r>
              <a:rPr sz="2000" dirty="0">
                <a:latin typeface="Arial"/>
                <a:cs typeface="Arial"/>
              </a:rPr>
              <a:t>for</a:t>
            </a:r>
            <a:r>
              <a:rPr sz="2000" spc="40" dirty="0">
                <a:latin typeface="Times New Roman"/>
                <a:cs typeface="Times New Roman"/>
              </a:rPr>
              <a:t> </a:t>
            </a:r>
            <a:r>
              <a:rPr sz="2000" spc="-5" dirty="0">
                <a:latin typeface="Arial"/>
                <a:cs typeface="Arial"/>
              </a:rPr>
              <a:t>developin</a:t>
            </a:r>
            <a:r>
              <a:rPr sz="2000" dirty="0">
                <a:latin typeface="Arial"/>
                <a:cs typeface="Arial"/>
              </a:rPr>
              <a:t>g</a:t>
            </a:r>
            <a:r>
              <a:rPr sz="2000" spc="45" dirty="0">
                <a:latin typeface="Times New Roman"/>
                <a:cs typeface="Times New Roman"/>
              </a:rPr>
              <a:t> </a:t>
            </a:r>
            <a:r>
              <a:rPr sz="2000" dirty="0">
                <a:latin typeface="Arial"/>
                <a:cs typeface="Arial"/>
              </a:rPr>
              <a:t>res</a:t>
            </a:r>
            <a:r>
              <a:rPr sz="2000" spc="5" dirty="0">
                <a:latin typeface="Arial"/>
                <a:cs typeface="Arial"/>
              </a:rPr>
              <a:t>p</a:t>
            </a:r>
            <a:r>
              <a:rPr sz="2000" spc="-5" dirty="0">
                <a:latin typeface="Arial"/>
                <a:cs typeface="Arial"/>
              </a:rPr>
              <a:t>onsi</a:t>
            </a:r>
            <a:r>
              <a:rPr sz="2000" spc="-10" dirty="0">
                <a:latin typeface="Arial"/>
                <a:cs typeface="Arial"/>
              </a:rPr>
              <a:t>v</a:t>
            </a:r>
            <a:r>
              <a:rPr sz="2000" spc="5" dirty="0">
                <a:latin typeface="Arial"/>
                <a:cs typeface="Arial"/>
              </a:rPr>
              <a:t>e</a:t>
            </a:r>
            <a:r>
              <a:rPr sz="2000" dirty="0">
                <a:latin typeface="Arial"/>
                <a:cs typeface="Arial"/>
              </a:rPr>
              <a:t>,</a:t>
            </a:r>
            <a:r>
              <a:rPr sz="2000" spc="20" dirty="0">
                <a:latin typeface="Times New Roman"/>
                <a:cs typeface="Times New Roman"/>
              </a:rPr>
              <a:t> </a:t>
            </a:r>
            <a:r>
              <a:rPr sz="2000" dirty="0">
                <a:latin typeface="Arial"/>
                <a:cs typeface="Arial"/>
              </a:rPr>
              <a:t>mobile-first</a:t>
            </a:r>
            <a:r>
              <a:rPr sz="2000" spc="1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oje</a:t>
            </a:r>
            <a:r>
              <a:rPr sz="2000" spc="5" dirty="0">
                <a:latin typeface="Arial"/>
                <a:cs typeface="Arial"/>
              </a:rPr>
              <a:t>c</a:t>
            </a:r>
            <a:r>
              <a:rPr sz="2000" dirty="0">
                <a:latin typeface="Arial"/>
                <a:cs typeface="Arial"/>
              </a:rPr>
              <a:t>ts</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45" dirty="0">
                <a:latin typeface="Times New Roman"/>
                <a:cs typeface="Times New Roman"/>
              </a:rPr>
              <a:t> </a:t>
            </a:r>
            <a:r>
              <a:rPr sz="2000" spc="-5" dirty="0">
                <a:latin typeface="Arial"/>
                <a:cs typeface="Arial"/>
              </a:rPr>
              <a:t>w</a:t>
            </a:r>
            <a:r>
              <a:rPr sz="2000" dirty="0">
                <a:latin typeface="Arial"/>
                <a:cs typeface="Arial"/>
              </a:rPr>
              <a:t>e</a:t>
            </a:r>
            <a:r>
              <a:rPr sz="2000" spc="-5" dirty="0">
                <a:latin typeface="Arial"/>
                <a:cs typeface="Arial"/>
              </a:rPr>
              <a:t>b.&lt;/p&gt;</a:t>
            </a:r>
            <a:endParaRPr sz="2000" dirty="0">
              <a:latin typeface="Arial"/>
              <a:cs typeface="Arial"/>
            </a:endParaRPr>
          </a:p>
          <a:p>
            <a:pPr marL="445770">
              <a:lnSpc>
                <a:spcPct val="100000"/>
              </a:lnSpc>
            </a:pPr>
            <a:r>
              <a:rPr sz="2000" dirty="0">
                <a:latin typeface="Arial"/>
                <a:cs typeface="Arial"/>
              </a:rPr>
              <a:t>&lt;/di</a:t>
            </a:r>
            <a:r>
              <a:rPr sz="2000" spc="-15" dirty="0">
                <a:latin typeface="Arial"/>
                <a:cs typeface="Arial"/>
              </a:rPr>
              <a:t>v</a:t>
            </a:r>
            <a:r>
              <a:rPr sz="2000" dirty="0">
                <a:latin typeface="Arial"/>
                <a:cs typeface="Arial"/>
              </a:rPr>
              <a:t>&gt;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dirty="0">
                <a:latin typeface="Arial"/>
                <a:cs typeface="Arial"/>
              </a:rPr>
              <a:t>s</a:t>
            </a:r>
            <a:r>
              <a:rPr sz="2000" spc="5" dirty="0">
                <a:latin typeface="Arial"/>
                <a:cs typeface="Arial"/>
              </a:rPr>
              <a:t>o</a:t>
            </a:r>
            <a:r>
              <a:rPr sz="2000" dirty="0">
                <a:latin typeface="Arial"/>
                <a:cs typeface="Arial"/>
              </a:rPr>
              <a:t>me</a:t>
            </a:r>
            <a:r>
              <a:rPr sz="2000" spc="25"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445770">
              <a:lnSpc>
                <a:spcPct val="100000"/>
              </a:lnSpc>
            </a:pPr>
            <a:r>
              <a:rPr sz="2000" dirty="0">
                <a:latin typeface="Arial"/>
                <a:cs typeface="Arial"/>
              </a:rPr>
              <a:t>&lt;</a:t>
            </a:r>
            <a:r>
              <a:rPr sz="2000" spc="5" dirty="0">
                <a:latin typeface="Arial"/>
                <a:cs typeface="Arial"/>
              </a:rPr>
              <a:t>p</a:t>
            </a:r>
            <a:r>
              <a:rPr sz="2000" dirty="0">
                <a:latin typeface="Arial"/>
                <a:cs typeface="Arial"/>
              </a:rPr>
              <a:t>&gt;Th</a:t>
            </a:r>
            <a:r>
              <a:rPr sz="2000" spc="-5" dirty="0">
                <a:latin typeface="Arial"/>
                <a:cs typeface="Arial"/>
              </a:rPr>
              <a:t>i</a:t>
            </a:r>
            <a:r>
              <a:rPr sz="2000" dirty="0">
                <a:latin typeface="Arial"/>
                <a:cs typeface="Arial"/>
              </a:rPr>
              <a:t>s</a:t>
            </a:r>
            <a:r>
              <a:rPr sz="2000" spc="2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anothe</a:t>
            </a:r>
            <a:r>
              <a:rPr sz="2000" dirty="0">
                <a:latin typeface="Arial"/>
                <a:cs typeface="Arial"/>
              </a:rPr>
              <a:t>r</a:t>
            </a:r>
            <a:r>
              <a:rPr sz="2000" spc="30" dirty="0">
                <a:latin typeface="Times New Roman"/>
                <a:cs typeface="Times New Roman"/>
              </a:rPr>
              <a:t> </a:t>
            </a:r>
            <a:r>
              <a:rPr sz="2000" dirty="0">
                <a:latin typeface="Arial"/>
                <a:cs typeface="Arial"/>
              </a:rPr>
              <a:t>te</a:t>
            </a:r>
            <a:r>
              <a:rPr sz="2000" spc="-15" dirty="0">
                <a:latin typeface="Arial"/>
                <a:cs typeface="Arial"/>
              </a:rPr>
              <a:t>x</a:t>
            </a:r>
            <a:r>
              <a:rPr sz="2000" dirty="0">
                <a:latin typeface="Arial"/>
                <a:cs typeface="Arial"/>
              </a:rPr>
              <a:t>t</a:t>
            </a:r>
            <a:r>
              <a:rPr sz="2000" spc="-10" dirty="0">
                <a:latin typeface="Arial"/>
                <a:cs typeface="Arial"/>
              </a:rPr>
              <a:t>.</a:t>
            </a:r>
            <a:r>
              <a:rPr sz="2000" dirty="0">
                <a:latin typeface="Arial"/>
                <a:cs typeface="Arial"/>
              </a:rPr>
              <a:t>&lt;/p&gt;</a:t>
            </a:r>
          </a:p>
          <a:p>
            <a:pPr marL="305435">
              <a:lnSpc>
                <a:spcPct val="100000"/>
              </a:lnSpc>
            </a:pPr>
            <a:r>
              <a:rPr sz="2000" dirty="0">
                <a:latin typeface="Arial"/>
                <a:cs typeface="Arial"/>
              </a:rPr>
              <a:t>&lt;/di</a:t>
            </a:r>
            <a:r>
              <a:rPr sz="2000" spc="-10" dirty="0">
                <a:latin typeface="Arial"/>
                <a:cs typeface="Arial"/>
              </a:rPr>
              <a:t>v</a:t>
            </a:r>
            <a:r>
              <a:rPr sz="2000" dirty="0">
                <a:latin typeface="Arial"/>
                <a:cs typeface="Arial"/>
              </a:rPr>
              <a:t>&gt;</a:t>
            </a:r>
          </a:p>
        </p:txBody>
      </p:sp>
      <p:sp>
        <p:nvSpPr>
          <p:cNvPr id="7" name="object 7"/>
          <p:cNvSpPr/>
          <p:nvPr/>
        </p:nvSpPr>
        <p:spPr>
          <a:xfrm>
            <a:off x="539495" y="4767071"/>
            <a:ext cx="6179819" cy="17495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386828" y="6184391"/>
            <a:ext cx="1757172" cy="6736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5181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615695" y="787908"/>
            <a:ext cx="4075176" cy="59588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5940" y="1729520"/>
            <a:ext cx="8065770" cy="3000821"/>
          </a:xfrm>
          <a:prstGeom prst="rect">
            <a:avLst/>
          </a:prstGeom>
        </p:spPr>
        <p:txBody>
          <a:bodyPr vert="horz" wrap="square" lIns="0" tIns="0" rIns="0" bIns="0" rtlCol="0">
            <a:spAutoFit/>
          </a:bodyPr>
          <a:lstStyle/>
          <a:p>
            <a:pPr marL="305435" indent="-292735">
              <a:lnSpc>
                <a:spcPct val="100000"/>
              </a:lnSpc>
              <a:buClr>
                <a:srgbClr val="71A276"/>
              </a:buClr>
              <a:buSzPct val="68750"/>
              <a:buFont typeface="Wingdings 2"/>
              <a:buChar char=""/>
              <a:tabLst>
                <a:tab pos="306070"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.we</a:t>
            </a:r>
            <a:r>
              <a:rPr sz="2400" spc="-15" dirty="0">
                <a:latin typeface="Arial"/>
                <a:cs typeface="Arial"/>
              </a:rPr>
              <a:t>l</a:t>
            </a:r>
            <a:r>
              <a:rPr sz="2400" dirty="0">
                <a:latin typeface="Arial"/>
                <a:cs typeface="Arial"/>
              </a:rPr>
              <a:t>l</a:t>
            </a:r>
            <a:r>
              <a:rPr sz="2400" spc="75" dirty="0">
                <a:latin typeface="Times New Roman"/>
                <a:cs typeface="Times New Roman"/>
              </a:rPr>
              <a:t> </a:t>
            </a:r>
            <a:r>
              <a:rPr sz="2400" dirty="0">
                <a:latin typeface="Arial"/>
                <a:cs typeface="Arial"/>
              </a:rPr>
              <a:t>cl</a:t>
            </a:r>
            <a:r>
              <a:rPr sz="2400" spc="-15" dirty="0">
                <a:latin typeface="Arial"/>
                <a:cs typeface="Arial"/>
              </a:rPr>
              <a:t>a</a:t>
            </a:r>
            <a:r>
              <a:rPr sz="2400" dirty="0">
                <a:latin typeface="Arial"/>
                <a:cs typeface="Arial"/>
              </a:rPr>
              <a:t>ss</a:t>
            </a:r>
            <a:r>
              <a:rPr sz="2400" spc="80" dirty="0">
                <a:latin typeface="Times New Roman"/>
                <a:cs typeface="Times New Roman"/>
              </a:rPr>
              <a:t> </a:t>
            </a:r>
            <a:r>
              <a:rPr sz="2400" spc="-5" dirty="0">
                <a:latin typeface="Arial"/>
                <a:cs typeface="Arial"/>
              </a:rPr>
              <a:t>a</a:t>
            </a:r>
            <a:r>
              <a:rPr sz="2400" spc="-10" dirty="0">
                <a:latin typeface="Arial"/>
                <a:cs typeface="Arial"/>
              </a:rPr>
              <a:t>d</a:t>
            </a:r>
            <a:r>
              <a:rPr sz="2400" spc="-5" dirty="0">
                <a:latin typeface="Arial"/>
                <a:cs typeface="Arial"/>
              </a:rPr>
              <a:t>d</a:t>
            </a:r>
            <a:r>
              <a:rPr sz="2400" dirty="0">
                <a:latin typeface="Arial"/>
                <a:cs typeface="Arial"/>
              </a:rPr>
              <a:t>s</a:t>
            </a:r>
            <a:r>
              <a:rPr sz="2400" spc="65" dirty="0">
                <a:latin typeface="Times New Roman"/>
                <a:cs typeface="Times New Roman"/>
              </a:rPr>
              <a:t> </a:t>
            </a:r>
            <a:r>
              <a:rPr sz="2400" dirty="0">
                <a:latin typeface="Arial"/>
                <a:cs typeface="Arial"/>
              </a:rPr>
              <a:t>a</a:t>
            </a:r>
            <a:r>
              <a:rPr sz="2400" spc="65" dirty="0">
                <a:latin typeface="Times New Roman"/>
                <a:cs typeface="Times New Roman"/>
              </a:rPr>
              <a:t> </a:t>
            </a:r>
            <a:r>
              <a:rPr sz="2400" dirty="0">
                <a:latin typeface="Arial"/>
                <a:cs typeface="Arial"/>
              </a:rPr>
              <a:t>rou</a:t>
            </a:r>
            <a:r>
              <a:rPr sz="2400" spc="-10" dirty="0">
                <a:latin typeface="Arial"/>
                <a:cs typeface="Arial"/>
              </a:rPr>
              <a:t>n</a:t>
            </a:r>
            <a:r>
              <a:rPr sz="2400" spc="-5" dirty="0">
                <a:latin typeface="Arial"/>
                <a:cs typeface="Arial"/>
              </a:rPr>
              <a:t>d</a:t>
            </a:r>
            <a:r>
              <a:rPr sz="2400" spc="-10" dirty="0">
                <a:latin typeface="Arial"/>
                <a:cs typeface="Arial"/>
              </a:rPr>
              <a:t>e</a:t>
            </a:r>
            <a:r>
              <a:rPr sz="2400" dirty="0">
                <a:latin typeface="Arial"/>
                <a:cs typeface="Arial"/>
              </a:rPr>
              <a:t>d</a:t>
            </a:r>
            <a:r>
              <a:rPr sz="2400" spc="85" dirty="0">
                <a:latin typeface="Times New Roman"/>
                <a:cs typeface="Times New Roman"/>
              </a:rPr>
              <a:t> </a:t>
            </a:r>
            <a:r>
              <a:rPr sz="2400" spc="-5" dirty="0">
                <a:latin typeface="Arial"/>
                <a:cs typeface="Arial"/>
              </a:rPr>
              <a:t>b</a:t>
            </a:r>
            <a:r>
              <a:rPr sz="2400" spc="-10" dirty="0">
                <a:latin typeface="Arial"/>
                <a:cs typeface="Arial"/>
              </a:rPr>
              <a:t>o</a:t>
            </a:r>
            <a:r>
              <a:rPr sz="2400" dirty="0">
                <a:latin typeface="Arial"/>
                <a:cs typeface="Arial"/>
              </a:rPr>
              <a:t>rder</a:t>
            </a:r>
            <a:r>
              <a:rPr sz="2400" spc="65" dirty="0">
                <a:latin typeface="Times New Roman"/>
                <a:cs typeface="Times New Roman"/>
              </a:rPr>
              <a:t> </a:t>
            </a:r>
            <a:r>
              <a:rPr sz="2400" spc="-5" dirty="0">
                <a:latin typeface="Arial"/>
                <a:cs typeface="Arial"/>
              </a:rPr>
              <a:t>aroun</a:t>
            </a:r>
            <a:r>
              <a:rPr sz="2400" dirty="0">
                <a:latin typeface="Arial"/>
                <a:cs typeface="Arial"/>
              </a:rPr>
              <a:t>d</a:t>
            </a:r>
            <a:r>
              <a:rPr sz="2400" spc="70" dirty="0">
                <a:latin typeface="Times New Roman"/>
                <a:cs typeface="Times New Roman"/>
              </a:rPr>
              <a:t> </a:t>
            </a:r>
            <a:r>
              <a:rPr sz="2400" spc="-5" dirty="0">
                <a:latin typeface="Arial"/>
                <a:cs typeface="Arial"/>
              </a:rPr>
              <a:t>an</a:t>
            </a:r>
            <a:endParaRPr sz="2400" dirty="0">
              <a:latin typeface="Arial"/>
              <a:cs typeface="Arial"/>
            </a:endParaRPr>
          </a:p>
          <a:p>
            <a:pPr marL="305435">
              <a:lnSpc>
                <a:spcPct val="100000"/>
              </a:lnSpc>
            </a:pPr>
            <a:r>
              <a:rPr sz="2400" spc="-5" dirty="0">
                <a:latin typeface="Arial"/>
                <a:cs typeface="Arial"/>
              </a:rPr>
              <a:t>e</a:t>
            </a:r>
            <a:r>
              <a:rPr sz="2400" spc="-10" dirty="0">
                <a:latin typeface="Arial"/>
                <a:cs typeface="Arial"/>
              </a:rPr>
              <a:t>l</a:t>
            </a:r>
            <a:r>
              <a:rPr sz="2400" spc="-5" dirty="0">
                <a:latin typeface="Arial"/>
                <a:cs typeface="Arial"/>
              </a:rPr>
              <a:t>emen</a:t>
            </a:r>
            <a:r>
              <a:rPr sz="2400" dirty="0">
                <a:latin typeface="Arial"/>
                <a:cs typeface="Arial"/>
              </a:rPr>
              <a:t>t</a:t>
            </a:r>
            <a:r>
              <a:rPr sz="2400" spc="85" dirty="0">
                <a:latin typeface="Times New Roman"/>
                <a:cs typeface="Times New Roman"/>
              </a:rPr>
              <a:t> </a:t>
            </a:r>
            <a:r>
              <a:rPr sz="2400" spc="-5" dirty="0">
                <a:latin typeface="Arial"/>
                <a:cs typeface="Arial"/>
              </a:rPr>
              <a:t>w</a:t>
            </a:r>
            <a:r>
              <a:rPr sz="2400" spc="-10" dirty="0">
                <a:latin typeface="Arial"/>
                <a:cs typeface="Arial"/>
              </a:rPr>
              <a:t>ith</a:t>
            </a:r>
            <a:r>
              <a:rPr sz="2400" spc="7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gra</a:t>
            </a:r>
            <a:r>
              <a:rPr sz="2400" dirty="0">
                <a:latin typeface="Arial"/>
                <a:cs typeface="Arial"/>
              </a:rPr>
              <a:t>y</a:t>
            </a:r>
            <a:r>
              <a:rPr sz="2400" spc="70" dirty="0">
                <a:latin typeface="Times New Roman"/>
                <a:cs typeface="Times New Roman"/>
              </a:rPr>
              <a:t> </a:t>
            </a:r>
            <a:r>
              <a:rPr sz="2400" spc="-5" dirty="0">
                <a:latin typeface="Arial"/>
                <a:cs typeface="Arial"/>
              </a:rPr>
              <a:t>backgrou</a:t>
            </a:r>
            <a:r>
              <a:rPr sz="2400" spc="-10" dirty="0">
                <a:latin typeface="Arial"/>
                <a:cs typeface="Arial"/>
              </a:rPr>
              <a:t>n</a:t>
            </a:r>
            <a:r>
              <a:rPr sz="2400" dirty="0">
                <a:latin typeface="Arial"/>
                <a:cs typeface="Arial"/>
              </a:rPr>
              <a:t>d</a:t>
            </a:r>
            <a:r>
              <a:rPr sz="2400" spc="90" dirty="0">
                <a:latin typeface="Times New Roman"/>
                <a:cs typeface="Times New Roman"/>
              </a:rPr>
              <a:t> </a:t>
            </a:r>
            <a:r>
              <a:rPr sz="2400" dirty="0">
                <a:latin typeface="Arial"/>
                <a:cs typeface="Arial"/>
              </a:rPr>
              <a:t>col</a:t>
            </a:r>
            <a:r>
              <a:rPr sz="2400" spc="-15" dirty="0">
                <a:latin typeface="Arial"/>
                <a:cs typeface="Arial"/>
              </a:rPr>
              <a:t>o</a:t>
            </a:r>
            <a:r>
              <a:rPr sz="2400" dirty="0">
                <a:latin typeface="Arial"/>
                <a:cs typeface="Arial"/>
              </a:rPr>
              <a:t>r</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70" dirty="0">
                <a:latin typeface="Times New Roman"/>
                <a:cs typeface="Times New Roman"/>
              </a:rPr>
              <a:t> </a:t>
            </a:r>
            <a:r>
              <a:rPr sz="2400" dirty="0">
                <a:latin typeface="Arial"/>
                <a:cs typeface="Arial"/>
              </a:rPr>
              <a:t>some</a:t>
            </a:r>
            <a:r>
              <a:rPr sz="2400" spc="65" dirty="0">
                <a:latin typeface="Times New Roman"/>
                <a:cs typeface="Times New Roman"/>
              </a:rPr>
              <a:t> </a:t>
            </a:r>
            <a:r>
              <a:rPr sz="2400" spc="-5" dirty="0">
                <a:latin typeface="Arial"/>
                <a:cs typeface="Arial"/>
              </a:rPr>
              <a:t>padd</a:t>
            </a:r>
            <a:r>
              <a:rPr sz="2400" spc="-10" dirty="0">
                <a:latin typeface="Arial"/>
                <a:cs typeface="Arial"/>
              </a:rPr>
              <a:t>i</a:t>
            </a:r>
            <a:r>
              <a:rPr sz="2400" spc="-5" dirty="0">
                <a:latin typeface="Arial"/>
                <a:cs typeface="Arial"/>
              </a:rPr>
              <a:t>n</a:t>
            </a:r>
            <a:r>
              <a:rPr sz="2400" spc="15" dirty="0">
                <a:latin typeface="Arial"/>
                <a:cs typeface="Arial"/>
              </a:rPr>
              <a:t>g</a:t>
            </a:r>
            <a:r>
              <a:rPr sz="2400" spc="-10"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spc="-5" dirty="0">
                <a:latin typeface="Arial"/>
                <a:cs typeface="Arial"/>
              </a:rPr>
              <a:t>l"&gt;</a:t>
            </a:r>
            <a:r>
              <a:rPr sz="2400" spc="-10" dirty="0">
                <a:latin typeface="Arial"/>
                <a:cs typeface="Arial"/>
              </a:rPr>
              <a:t>B</a:t>
            </a:r>
            <a:r>
              <a:rPr sz="2400" spc="-5" dirty="0">
                <a:latin typeface="Arial"/>
                <a:cs typeface="Arial"/>
              </a:rPr>
              <a:t>asi</a:t>
            </a:r>
            <a:r>
              <a:rPr sz="2400" dirty="0">
                <a:latin typeface="Arial"/>
                <a:cs typeface="Arial"/>
              </a:rPr>
              <a:t>c</a:t>
            </a:r>
            <a:r>
              <a:rPr sz="2400" spc="110" dirty="0">
                <a:latin typeface="Times New Roman"/>
                <a:cs typeface="Times New Roman"/>
              </a:rPr>
              <a:t> </a:t>
            </a:r>
            <a:r>
              <a:rPr sz="2400" spc="-75"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a:t>
            </a:r>
            <a:r>
              <a:rPr sz="2400" dirty="0">
                <a:latin typeface="Arial"/>
                <a:cs typeface="Arial"/>
              </a:rPr>
              <a:t>v</a:t>
            </a:r>
            <a:r>
              <a:rPr sz="2400" spc="-15" dirty="0">
                <a:latin typeface="Arial"/>
                <a:cs typeface="Arial"/>
              </a:rPr>
              <a:t>&gt;</a:t>
            </a:r>
            <a:endParaRPr sz="2400" dirty="0">
              <a:latin typeface="Arial"/>
              <a:cs typeface="Arial"/>
            </a:endParaRPr>
          </a:p>
          <a:p>
            <a:pPr>
              <a:lnSpc>
                <a:spcPct val="100000"/>
              </a:lnSpc>
              <a:spcBef>
                <a:spcPts val="8"/>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dirty="0">
                <a:latin typeface="Arial"/>
                <a:cs typeface="Arial"/>
              </a:rPr>
              <a:t>&lt;div</a:t>
            </a:r>
            <a:r>
              <a:rPr sz="2400" spc="65"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-sm</a:t>
            </a:r>
            <a:r>
              <a:rPr sz="2400" spc="-15" dirty="0">
                <a:latin typeface="Arial"/>
                <a:cs typeface="Arial"/>
              </a:rPr>
              <a:t>"&gt;Sm</a:t>
            </a:r>
            <a:r>
              <a:rPr sz="2400" spc="-5" dirty="0">
                <a:latin typeface="Arial"/>
                <a:cs typeface="Arial"/>
              </a:rPr>
              <a:t>al</a:t>
            </a:r>
            <a:r>
              <a:rPr sz="2400" dirty="0">
                <a:latin typeface="Arial"/>
                <a:cs typeface="Arial"/>
              </a:rPr>
              <a:t>l</a:t>
            </a:r>
            <a:r>
              <a:rPr sz="2400" spc="95" dirty="0">
                <a:latin typeface="Times New Roman"/>
                <a:cs typeface="Times New Roman"/>
              </a:rPr>
              <a:t> </a:t>
            </a:r>
            <a:r>
              <a:rPr sz="2400" spc="-70" dirty="0">
                <a:latin typeface="Arial"/>
                <a:cs typeface="Arial"/>
              </a:rPr>
              <a:t>W</a:t>
            </a:r>
            <a:r>
              <a:rPr sz="2400" spc="-5" dirty="0">
                <a:latin typeface="Arial"/>
                <a:cs typeface="Arial"/>
              </a:rPr>
              <a:t>el</a:t>
            </a:r>
            <a:r>
              <a:rPr sz="2400" spc="-10" dirty="0">
                <a:latin typeface="Arial"/>
                <a:cs typeface="Arial"/>
              </a:rPr>
              <a:t>l</a:t>
            </a:r>
            <a:r>
              <a:rPr sz="2400" spc="-15" dirty="0">
                <a:latin typeface="Arial"/>
                <a:cs typeface="Arial"/>
              </a:rPr>
              <a:t>&lt;</a:t>
            </a:r>
            <a:r>
              <a:rPr sz="2400" spc="-5" dirty="0">
                <a:latin typeface="Arial"/>
                <a:cs typeface="Arial"/>
              </a:rPr>
              <a:t>/di</a:t>
            </a:r>
            <a:r>
              <a:rPr sz="2400" spc="-15" dirty="0">
                <a:latin typeface="Arial"/>
                <a:cs typeface="Arial"/>
              </a:rPr>
              <a:t>v&gt;</a:t>
            </a:r>
            <a:endParaRPr sz="2400" dirty="0">
              <a:latin typeface="Arial"/>
              <a:cs typeface="Arial"/>
            </a:endParaRPr>
          </a:p>
          <a:p>
            <a:pPr>
              <a:lnSpc>
                <a:spcPct val="100000"/>
              </a:lnSpc>
              <a:spcBef>
                <a:spcPts val="5"/>
              </a:spcBef>
              <a:buClr>
                <a:srgbClr val="71A276"/>
              </a:buClr>
              <a:buFont typeface="Wingdings 2"/>
              <a:buChar char=""/>
            </a:pPr>
            <a:endParaRPr sz="2500" dirty="0">
              <a:latin typeface="Times New Roman"/>
              <a:cs typeface="Times New Roman"/>
            </a:endParaRPr>
          </a:p>
          <a:p>
            <a:pPr marL="305435" indent="-292735">
              <a:lnSpc>
                <a:spcPct val="100000"/>
              </a:lnSpc>
              <a:buClr>
                <a:srgbClr val="71A276"/>
              </a:buClr>
              <a:buSzPct val="68750"/>
              <a:buFont typeface="Wingdings 2"/>
              <a:buChar char=""/>
              <a:tabLst>
                <a:tab pos="306070" algn="l"/>
              </a:tabLst>
            </a:pPr>
            <a:r>
              <a:rPr sz="2400" spc="-15" dirty="0">
                <a:latin typeface="Arial"/>
                <a:cs typeface="Arial"/>
              </a:rPr>
              <a:t>&lt;</a:t>
            </a:r>
            <a:r>
              <a:rPr sz="2400" spc="-5" dirty="0">
                <a:latin typeface="Arial"/>
                <a:cs typeface="Arial"/>
              </a:rPr>
              <a:t>d</a:t>
            </a:r>
            <a:r>
              <a:rPr sz="2400" spc="-10" dirty="0">
                <a:latin typeface="Arial"/>
                <a:cs typeface="Arial"/>
              </a:rPr>
              <a:t>i</a:t>
            </a:r>
            <a:r>
              <a:rPr sz="2400" dirty="0">
                <a:latin typeface="Arial"/>
                <a:cs typeface="Arial"/>
              </a:rPr>
              <a:t>v</a:t>
            </a:r>
            <a:r>
              <a:rPr sz="2400" spc="70" dirty="0">
                <a:latin typeface="Times New Roman"/>
                <a:cs typeface="Times New Roman"/>
              </a:rPr>
              <a:t> </a:t>
            </a:r>
            <a:r>
              <a:rPr sz="2400" dirty="0">
                <a:latin typeface="Arial"/>
                <a:cs typeface="Arial"/>
              </a:rPr>
              <a:t>cl</a:t>
            </a:r>
            <a:r>
              <a:rPr sz="2400" spc="-10" dirty="0">
                <a:latin typeface="Arial"/>
                <a:cs typeface="Arial"/>
              </a:rPr>
              <a:t>a</a:t>
            </a:r>
            <a:r>
              <a:rPr sz="2400" dirty="0">
                <a:latin typeface="Arial"/>
                <a:cs typeface="Arial"/>
              </a:rPr>
              <a:t>ss="we</a:t>
            </a:r>
            <a:r>
              <a:rPr sz="2400" spc="-15" dirty="0">
                <a:latin typeface="Arial"/>
                <a:cs typeface="Arial"/>
              </a:rPr>
              <a:t>l</a:t>
            </a:r>
            <a:r>
              <a:rPr sz="2400" dirty="0">
                <a:latin typeface="Arial"/>
                <a:cs typeface="Arial"/>
              </a:rPr>
              <a:t>l</a:t>
            </a:r>
            <a:r>
              <a:rPr sz="2400" spc="100" dirty="0">
                <a:latin typeface="Times New Roman"/>
                <a:cs typeface="Times New Roman"/>
              </a:rPr>
              <a:t> </a:t>
            </a:r>
            <a:r>
              <a:rPr sz="2400" spc="-5" dirty="0">
                <a:latin typeface="Arial"/>
                <a:cs typeface="Arial"/>
              </a:rPr>
              <a:t>w</a:t>
            </a:r>
            <a:r>
              <a:rPr sz="2400" spc="-10" dirty="0">
                <a:latin typeface="Arial"/>
                <a:cs typeface="Arial"/>
              </a:rPr>
              <a:t>e</a:t>
            </a:r>
            <a:r>
              <a:rPr sz="2400" spc="-5" dirty="0">
                <a:latin typeface="Arial"/>
                <a:cs typeface="Arial"/>
              </a:rPr>
              <a:t>ll</a:t>
            </a:r>
            <a:r>
              <a:rPr sz="2400" dirty="0">
                <a:latin typeface="Arial"/>
                <a:cs typeface="Arial"/>
              </a:rPr>
              <a:t>-</a:t>
            </a:r>
            <a:r>
              <a:rPr sz="2400" spc="-10" dirty="0">
                <a:latin typeface="Arial"/>
                <a:cs typeface="Arial"/>
              </a:rPr>
              <a:t>l</a:t>
            </a:r>
            <a:r>
              <a:rPr sz="2400" spc="-5" dirty="0">
                <a:latin typeface="Arial"/>
                <a:cs typeface="Arial"/>
              </a:rPr>
              <a:t>g</a:t>
            </a:r>
            <a:r>
              <a:rPr sz="2400" dirty="0">
                <a:latin typeface="Arial"/>
                <a:cs typeface="Arial"/>
              </a:rPr>
              <a:t>"&gt;Large</a:t>
            </a:r>
            <a:r>
              <a:rPr sz="2400" spc="110" dirty="0">
                <a:latin typeface="Times New Roman"/>
                <a:cs typeface="Times New Roman"/>
              </a:rPr>
              <a:t> </a:t>
            </a:r>
            <a:r>
              <a:rPr sz="2400" spc="-70" dirty="0">
                <a:latin typeface="Arial"/>
                <a:cs typeface="Arial"/>
              </a:rPr>
              <a:t>W</a:t>
            </a:r>
            <a:r>
              <a:rPr sz="2400" spc="-5" dirty="0">
                <a:latin typeface="Arial"/>
                <a:cs typeface="Arial"/>
              </a:rPr>
              <a:t>e</a:t>
            </a:r>
            <a:r>
              <a:rPr sz="2400" spc="-10" dirty="0">
                <a:latin typeface="Arial"/>
                <a:cs typeface="Arial"/>
              </a:rPr>
              <a:t>l</a:t>
            </a:r>
            <a:r>
              <a:rPr sz="2400" spc="-5" dirty="0">
                <a:latin typeface="Arial"/>
                <a:cs typeface="Arial"/>
              </a:rPr>
              <a:t>l&lt;/div&gt;</a:t>
            </a:r>
            <a:endParaRPr sz="2400" dirty="0">
              <a:latin typeface="Arial"/>
              <a:cs typeface="Arial"/>
            </a:endParaRPr>
          </a:p>
        </p:txBody>
      </p:sp>
      <p:sp>
        <p:nvSpPr>
          <p:cNvPr id="7" name="object 7"/>
          <p:cNvSpPr/>
          <p:nvPr/>
        </p:nvSpPr>
        <p:spPr>
          <a:xfrm>
            <a:off x="7386828" y="6184391"/>
            <a:ext cx="1757172" cy="673608"/>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6015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 After iPhone</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11" name="object 20">
            <a:extLst>
              <a:ext uri="{FF2B5EF4-FFF2-40B4-BE49-F238E27FC236}">
                <a16:creationId xmlns:a16="http://schemas.microsoft.com/office/drawing/2014/main" id="{C6F295CA-50FD-470D-8168-3B46F4C36F6E}"/>
              </a:ext>
            </a:extLst>
          </p:cNvPr>
          <p:cNvSpPr txBox="1"/>
          <p:nvPr/>
        </p:nvSpPr>
        <p:spPr>
          <a:xfrm>
            <a:off x="457200" y="1685052"/>
            <a:ext cx="4664333" cy="1877950"/>
          </a:xfrm>
          <a:prstGeom prst="rect">
            <a:avLst/>
          </a:prstGeom>
        </p:spPr>
        <p:txBody>
          <a:bodyPr vert="horz" wrap="square" lIns="0" tIns="0" rIns="0" bIns="0" rtlCol="0">
            <a:spAutoFit/>
          </a:bodyPr>
          <a:lstStyle/>
          <a:p>
            <a:pPr marL="12700">
              <a:lnSpc>
                <a:spcPct val="100000"/>
              </a:lnSpc>
            </a:pPr>
            <a:r>
              <a:rPr sz="2000" spc="110" dirty="0">
                <a:latin typeface="Arial"/>
                <a:cs typeface="Arial"/>
              </a:rPr>
              <a:t>Int</a:t>
            </a:r>
            <a:r>
              <a:rPr sz="2000" spc="5" dirty="0">
                <a:latin typeface="Arial"/>
                <a:cs typeface="Arial"/>
              </a:rPr>
              <a:t>r</a:t>
            </a:r>
            <a:r>
              <a:rPr sz="2000" spc="150" dirty="0">
                <a:latin typeface="Arial"/>
                <a:cs typeface="Arial"/>
              </a:rPr>
              <a:t>oduced:</a:t>
            </a:r>
            <a:endParaRPr sz="2000" dirty="0">
              <a:latin typeface="Arial"/>
              <a:cs typeface="Arial"/>
            </a:endParaRPr>
          </a:p>
          <a:p>
            <a:pPr>
              <a:lnSpc>
                <a:spcPct val="100000"/>
              </a:lnSpc>
              <a:spcBef>
                <a:spcPts val="7"/>
              </a:spcBef>
            </a:pPr>
            <a:endParaRPr sz="2000" dirty="0">
              <a:latin typeface="Times New Roman"/>
              <a:cs typeface="Times New Roman"/>
            </a:endParaRPr>
          </a:p>
          <a:p>
            <a:pPr marL="536575" marR="5080" indent="-523875">
              <a:lnSpc>
                <a:spcPct val="102699"/>
              </a:lnSpc>
              <a:buClr>
                <a:srgbClr val="EBEBEB"/>
              </a:buClr>
              <a:buFont typeface="Arial"/>
              <a:buChar char="•"/>
              <a:tabLst>
                <a:tab pos="501650" algn="l"/>
              </a:tabLst>
            </a:pPr>
            <a:r>
              <a:rPr sz="2000" spc="145" dirty="0">
                <a:latin typeface="Arial"/>
                <a:cs typeface="Arial"/>
              </a:rPr>
              <a:t>Mobile</a:t>
            </a:r>
            <a:r>
              <a:rPr sz="2000" spc="135" dirty="0">
                <a:latin typeface="Times New Roman"/>
                <a:cs typeface="Times New Roman"/>
              </a:rPr>
              <a:t> </a:t>
            </a:r>
            <a:r>
              <a:rPr sz="2000" spc="220" dirty="0">
                <a:latin typeface="Arial"/>
                <a:cs typeface="Arial"/>
              </a:rPr>
              <a:t>b</a:t>
            </a:r>
            <a:r>
              <a:rPr sz="2000" spc="40" dirty="0">
                <a:latin typeface="Arial"/>
                <a:cs typeface="Arial"/>
              </a:rPr>
              <a:t>r</a:t>
            </a:r>
            <a:r>
              <a:rPr sz="2000" spc="105" dirty="0">
                <a:latin typeface="Arial"/>
                <a:cs typeface="Arial"/>
              </a:rPr>
              <a:t>owser</a:t>
            </a:r>
            <a:r>
              <a:rPr sz="2000" spc="135" dirty="0">
                <a:latin typeface="Times New Roman"/>
                <a:cs typeface="Times New Roman"/>
              </a:rPr>
              <a:t> </a:t>
            </a:r>
            <a:r>
              <a:rPr sz="2000" spc="-85" dirty="0">
                <a:latin typeface="Arial"/>
                <a:cs typeface="Arial"/>
              </a:rPr>
              <a:t>(</a:t>
            </a:r>
            <a:r>
              <a:rPr sz="2000" spc="-325" dirty="0">
                <a:latin typeface="Arial"/>
                <a:cs typeface="Arial"/>
              </a:rPr>
              <a:t>W</a:t>
            </a:r>
            <a:r>
              <a:rPr sz="2000" spc="60" dirty="0">
                <a:latin typeface="Arial"/>
                <a:cs typeface="Arial"/>
              </a:rPr>
              <a:t>ebKit)</a:t>
            </a:r>
            <a:r>
              <a:rPr sz="2000" spc="35" dirty="0">
                <a:latin typeface="Times New Roman"/>
                <a:cs typeface="Times New Roman"/>
              </a:rPr>
              <a:t> </a:t>
            </a:r>
            <a:r>
              <a:rPr sz="2000" spc="175" dirty="0">
                <a:latin typeface="Arial"/>
                <a:cs typeface="Arial"/>
              </a:rPr>
              <a:t>with</a:t>
            </a:r>
            <a:r>
              <a:rPr sz="2000" spc="135" dirty="0">
                <a:latin typeface="Times New Roman"/>
                <a:cs typeface="Times New Roman"/>
              </a:rPr>
              <a:t> </a:t>
            </a:r>
            <a:r>
              <a:rPr sz="2000" spc="-30" dirty="0">
                <a:latin typeface="Arial"/>
                <a:cs typeface="Arial"/>
              </a:rPr>
              <a:t>a</a:t>
            </a:r>
            <a:r>
              <a:rPr sz="2000" spc="135" dirty="0">
                <a:latin typeface="Times New Roman"/>
                <a:cs typeface="Times New Roman"/>
              </a:rPr>
              <a:t> </a:t>
            </a:r>
            <a:r>
              <a:rPr sz="2000" spc="110" dirty="0">
                <a:latin typeface="Arial"/>
                <a:cs typeface="Arial"/>
              </a:rPr>
              <a:t>full</a:t>
            </a:r>
            <a:r>
              <a:rPr sz="2000" spc="135" dirty="0">
                <a:latin typeface="Times New Roman"/>
                <a:cs typeface="Times New Roman"/>
              </a:rPr>
              <a:t> </a:t>
            </a:r>
            <a:r>
              <a:rPr sz="2000" spc="150" dirty="0">
                <a:latin typeface="Arial"/>
                <a:cs typeface="Arial"/>
              </a:rPr>
              <a:t>web</a:t>
            </a:r>
            <a:r>
              <a:rPr sz="2000" spc="135" dirty="0">
                <a:latin typeface="Times New Roman"/>
                <a:cs typeface="Times New Roman"/>
              </a:rPr>
              <a:t> </a:t>
            </a:r>
            <a:r>
              <a:rPr sz="2000" spc="95" dirty="0">
                <a:latin typeface="Arial"/>
                <a:cs typeface="Arial"/>
              </a:rPr>
              <a:t>experience</a:t>
            </a:r>
            <a:endParaRPr sz="2000" dirty="0">
              <a:latin typeface="Arial"/>
              <a:cs typeface="Arial"/>
            </a:endParaRPr>
          </a:p>
          <a:p>
            <a:pPr>
              <a:lnSpc>
                <a:spcPct val="100000"/>
              </a:lnSpc>
              <a:spcBef>
                <a:spcPts val="52"/>
              </a:spcBef>
              <a:buClr>
                <a:srgbClr val="EBEBEB"/>
              </a:buClr>
              <a:buFont typeface="Arial"/>
              <a:buChar char="•"/>
            </a:pPr>
            <a:endParaRPr sz="2000" dirty="0">
              <a:latin typeface="Times New Roman"/>
              <a:cs typeface="Times New Roman"/>
            </a:endParaRPr>
          </a:p>
          <a:p>
            <a:pPr marL="501015" indent="-488315">
              <a:lnSpc>
                <a:spcPct val="100000"/>
              </a:lnSpc>
              <a:buClr>
                <a:srgbClr val="EBEBEB"/>
              </a:buClr>
              <a:buFont typeface="Arial"/>
              <a:buChar char="•"/>
              <a:tabLst>
                <a:tab pos="501650" algn="l"/>
              </a:tabLst>
            </a:pPr>
            <a:r>
              <a:rPr sz="2000" spc="-675" dirty="0">
                <a:latin typeface="Arial"/>
                <a:cs typeface="Arial"/>
              </a:rPr>
              <a:t>T</a:t>
            </a:r>
            <a:r>
              <a:rPr sz="2000" spc="130" dirty="0">
                <a:latin typeface="Arial"/>
                <a:cs typeface="Arial"/>
              </a:rPr>
              <a:t>ouch</a:t>
            </a:r>
            <a:r>
              <a:rPr sz="2000" spc="135" dirty="0">
                <a:latin typeface="Times New Roman"/>
                <a:cs typeface="Times New Roman"/>
              </a:rPr>
              <a:t> </a:t>
            </a:r>
            <a:r>
              <a:rPr sz="2000" spc="120" dirty="0">
                <a:latin typeface="Arial"/>
                <a:cs typeface="Arial"/>
              </a:rPr>
              <a:t>gestu</a:t>
            </a:r>
            <a:r>
              <a:rPr sz="2000" spc="-10" dirty="0">
                <a:latin typeface="Arial"/>
                <a:cs typeface="Arial"/>
              </a:rPr>
              <a:t>r</a:t>
            </a:r>
            <a:r>
              <a:rPr sz="2000" spc="25" dirty="0">
                <a:latin typeface="Arial"/>
                <a:cs typeface="Arial"/>
              </a:rPr>
              <a:t>es</a:t>
            </a:r>
            <a:endParaRPr sz="2000" dirty="0">
              <a:latin typeface="Arial"/>
              <a:cs typeface="Arial"/>
            </a:endParaRPr>
          </a:p>
        </p:txBody>
      </p:sp>
      <p:sp>
        <p:nvSpPr>
          <p:cNvPr id="12" name="object 12">
            <a:extLst>
              <a:ext uri="{FF2B5EF4-FFF2-40B4-BE49-F238E27FC236}">
                <a16:creationId xmlns:a16="http://schemas.microsoft.com/office/drawing/2014/main" id="{3DCE2A3A-EFD0-44B0-B683-DAE50D5B411B}"/>
              </a:ext>
            </a:extLst>
          </p:cNvPr>
          <p:cNvSpPr/>
          <p:nvPr/>
        </p:nvSpPr>
        <p:spPr>
          <a:xfrm>
            <a:off x="5257800" y="1524000"/>
            <a:ext cx="3200400" cy="2362200"/>
          </a:xfrm>
          <a:prstGeom prst="rect">
            <a:avLst/>
          </a:prstGeom>
          <a:blipFill>
            <a:blip r:embed="rId2" cstate="print"/>
            <a:stretch>
              <a:fillRect/>
            </a:stretch>
          </a:blipFill>
        </p:spPr>
        <p:txBody>
          <a:bodyPr wrap="square" lIns="0" tIns="0" rIns="0" bIns="0" rtlCol="0"/>
          <a:lstStyle/>
          <a:p>
            <a:endParaRPr/>
          </a:p>
        </p:txBody>
      </p:sp>
      <p:sp>
        <p:nvSpPr>
          <p:cNvPr id="17" name="object 13">
            <a:extLst>
              <a:ext uri="{FF2B5EF4-FFF2-40B4-BE49-F238E27FC236}">
                <a16:creationId xmlns:a16="http://schemas.microsoft.com/office/drawing/2014/main" id="{5385FEAB-7516-4CED-B599-52610EB9E9BD}"/>
              </a:ext>
            </a:extLst>
          </p:cNvPr>
          <p:cNvSpPr/>
          <p:nvPr/>
        </p:nvSpPr>
        <p:spPr>
          <a:xfrm>
            <a:off x="2133600" y="3921760"/>
            <a:ext cx="6583680" cy="17932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211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a:t>
            </a:r>
          </a:p>
        </p:txBody>
      </p:sp>
      <p:sp>
        <p:nvSpPr>
          <p:cNvPr id="4" name="object 4">
            <a:extLst>
              <a:ext uri="{FF2B5EF4-FFF2-40B4-BE49-F238E27FC236}">
                <a16:creationId xmlns:a16="http://schemas.microsoft.com/office/drawing/2014/main" id="{917DC941-CDBA-477B-A0EA-3A10098B8EE5}"/>
              </a:ext>
            </a:extLst>
          </p:cNvPr>
          <p:cNvSpPr txBox="1"/>
          <p:nvPr/>
        </p:nvSpPr>
        <p:spPr>
          <a:xfrm>
            <a:off x="457200" y="1295400"/>
            <a:ext cx="8458200" cy="369332"/>
          </a:xfrm>
          <a:prstGeom prst="rect">
            <a:avLst/>
          </a:prstGeom>
        </p:spPr>
        <p:txBody>
          <a:bodyPr vert="horz" wrap="square" lIns="0" tIns="0" rIns="0" bIns="0" rtlCol="0">
            <a:spAutoFit/>
          </a:bodyPr>
          <a:lstStyle/>
          <a:p>
            <a:pPr marL="12700" marR="223520" indent="-285750">
              <a:buFont typeface="Arial"/>
              <a:buChar char="•"/>
              <a:tabLst>
                <a:tab pos="187325" algn="l"/>
              </a:tabLst>
            </a:pPr>
            <a:r>
              <a:rPr lang="en-US" sz="2400" spc="-20" dirty="0">
                <a:latin typeface="Calibri"/>
                <a:cs typeface="Calibri"/>
              </a:rPr>
              <a:t> </a:t>
            </a:r>
            <a:endParaRPr sz="2400" spc="-20" dirty="0">
              <a:latin typeface="Calibri"/>
              <a:cs typeface="Calibri"/>
            </a:endParaRPr>
          </a:p>
        </p:txBody>
      </p:sp>
      <p:sp>
        <p:nvSpPr>
          <p:cNvPr id="5" name="object 13">
            <a:extLst>
              <a:ext uri="{FF2B5EF4-FFF2-40B4-BE49-F238E27FC236}">
                <a16:creationId xmlns:a16="http://schemas.microsoft.com/office/drawing/2014/main" id="{1908D445-A710-4D11-9576-73684A5424A3}"/>
              </a:ext>
            </a:extLst>
          </p:cNvPr>
          <p:cNvSpPr/>
          <p:nvPr/>
        </p:nvSpPr>
        <p:spPr>
          <a:xfrm>
            <a:off x="467360" y="1295400"/>
            <a:ext cx="2170206" cy="4648200"/>
          </a:xfrm>
          <a:prstGeom prst="rect">
            <a:avLst/>
          </a:prstGeom>
          <a:blipFill>
            <a:blip r:embed="rId2" cstate="print"/>
            <a:stretch>
              <a:fillRect/>
            </a:stretch>
          </a:blipFill>
        </p:spPr>
        <p:txBody>
          <a:bodyPr wrap="square" lIns="0" tIns="0" rIns="0" bIns="0" rtlCol="0"/>
          <a:lstStyle/>
          <a:p>
            <a:endParaRPr/>
          </a:p>
        </p:txBody>
      </p:sp>
      <p:sp>
        <p:nvSpPr>
          <p:cNvPr id="6" name="object 15">
            <a:extLst>
              <a:ext uri="{FF2B5EF4-FFF2-40B4-BE49-F238E27FC236}">
                <a16:creationId xmlns:a16="http://schemas.microsoft.com/office/drawing/2014/main" id="{DE3B1E62-5E07-4B78-B809-368417017C4A}"/>
              </a:ext>
            </a:extLst>
          </p:cNvPr>
          <p:cNvSpPr txBox="1"/>
          <p:nvPr/>
        </p:nvSpPr>
        <p:spPr>
          <a:xfrm>
            <a:off x="877329" y="307320"/>
            <a:ext cx="3099435" cy="863600"/>
          </a:xfrm>
          <a:prstGeom prst="rect">
            <a:avLst/>
          </a:prstGeom>
        </p:spPr>
        <p:txBody>
          <a:bodyPr vert="horz" wrap="square" lIns="0" tIns="0" rIns="0" bIns="0" rtlCol="0">
            <a:spAutoFit/>
          </a:bodyPr>
          <a:lstStyle/>
          <a:p>
            <a:pPr marL="12700">
              <a:lnSpc>
                <a:spcPts val="7900"/>
              </a:lnSpc>
            </a:pPr>
            <a:r>
              <a:rPr sz="6600" spc="100" dirty="0">
                <a:solidFill>
                  <a:srgbClr val="EBEBEB"/>
                </a:solidFill>
                <a:latin typeface="Arial"/>
                <a:cs typeface="Arial"/>
              </a:rPr>
              <a:t>Devices</a:t>
            </a:r>
            <a:endParaRPr sz="6600" dirty="0">
              <a:latin typeface="Arial"/>
              <a:cs typeface="Arial"/>
            </a:endParaRPr>
          </a:p>
        </p:txBody>
      </p:sp>
      <p:sp>
        <p:nvSpPr>
          <p:cNvPr id="7" name="object 22">
            <a:extLst>
              <a:ext uri="{FF2B5EF4-FFF2-40B4-BE49-F238E27FC236}">
                <a16:creationId xmlns:a16="http://schemas.microsoft.com/office/drawing/2014/main" id="{37AB80BB-3BC2-4FC2-BAFA-23A5BFA37CE4}"/>
              </a:ext>
            </a:extLst>
          </p:cNvPr>
          <p:cNvSpPr txBox="1"/>
          <p:nvPr/>
        </p:nvSpPr>
        <p:spPr>
          <a:xfrm>
            <a:off x="2743200" y="2641401"/>
            <a:ext cx="533400" cy="1513235"/>
          </a:xfrm>
          <a:prstGeom prst="rect">
            <a:avLst/>
          </a:prstGeom>
        </p:spPr>
        <p:txBody>
          <a:bodyPr vert="horz" wrap="square" lIns="0" tIns="0" rIns="0" bIns="0" rtlCol="0">
            <a:spAutoFit/>
          </a:bodyPr>
          <a:lstStyle/>
          <a:p>
            <a:pPr marL="12700">
              <a:lnSpc>
                <a:spcPts val="11800"/>
              </a:lnSpc>
            </a:pPr>
            <a:r>
              <a:rPr sz="2800" spc="-200" dirty="0">
                <a:solidFill>
                  <a:srgbClr val="76D6FF"/>
                </a:solidFill>
                <a:latin typeface="Arial"/>
                <a:cs typeface="Arial"/>
              </a:rPr>
              <a:t>X</a:t>
            </a:r>
            <a:endParaRPr sz="2800" dirty="0">
              <a:latin typeface="Arial"/>
              <a:cs typeface="Arial"/>
            </a:endParaRPr>
          </a:p>
        </p:txBody>
      </p:sp>
      <p:sp>
        <p:nvSpPr>
          <p:cNvPr id="8" name="object 11">
            <a:extLst>
              <a:ext uri="{FF2B5EF4-FFF2-40B4-BE49-F238E27FC236}">
                <a16:creationId xmlns:a16="http://schemas.microsoft.com/office/drawing/2014/main" id="{D67F839D-92C1-41FD-AB28-B71E6FEA761E}"/>
              </a:ext>
            </a:extLst>
          </p:cNvPr>
          <p:cNvSpPr/>
          <p:nvPr/>
        </p:nvSpPr>
        <p:spPr>
          <a:xfrm>
            <a:off x="3204550" y="1295400"/>
            <a:ext cx="3581400" cy="2595920"/>
          </a:xfrm>
          <a:prstGeom prst="rect">
            <a:avLst/>
          </a:prstGeom>
          <a:blipFill>
            <a:blip r:embed="rId3" cstate="print"/>
            <a:stretch>
              <a:fillRect/>
            </a:stretch>
          </a:blipFill>
        </p:spPr>
        <p:txBody>
          <a:bodyPr wrap="square" lIns="0" tIns="0" rIns="0" bIns="0" rtlCol="0"/>
          <a:lstStyle/>
          <a:p>
            <a:endParaRPr dirty="0"/>
          </a:p>
        </p:txBody>
      </p:sp>
      <p:sp>
        <p:nvSpPr>
          <p:cNvPr id="9" name="object 20">
            <a:extLst>
              <a:ext uri="{FF2B5EF4-FFF2-40B4-BE49-F238E27FC236}">
                <a16:creationId xmlns:a16="http://schemas.microsoft.com/office/drawing/2014/main" id="{CF89A776-373F-4F83-906D-FDFE1DCDFDF0}"/>
              </a:ext>
            </a:extLst>
          </p:cNvPr>
          <p:cNvSpPr/>
          <p:nvPr/>
        </p:nvSpPr>
        <p:spPr>
          <a:xfrm>
            <a:off x="2895600" y="4953000"/>
            <a:ext cx="4199301" cy="896143"/>
          </a:xfrm>
          <a:prstGeom prst="rect">
            <a:avLst/>
          </a:prstGeom>
          <a:blipFill>
            <a:blip r:embed="rId4" cstate="print"/>
            <a:stretch>
              <a:fillRect/>
            </a:stretch>
          </a:blipFill>
        </p:spPr>
        <p:txBody>
          <a:bodyPr wrap="square" lIns="0" tIns="0" rIns="0" bIns="0" rtlCol="0"/>
          <a:lstStyle/>
          <a:p>
            <a:endParaRPr/>
          </a:p>
        </p:txBody>
      </p:sp>
      <p:sp>
        <p:nvSpPr>
          <p:cNvPr id="10" name="object 12">
            <a:extLst>
              <a:ext uri="{FF2B5EF4-FFF2-40B4-BE49-F238E27FC236}">
                <a16:creationId xmlns:a16="http://schemas.microsoft.com/office/drawing/2014/main" id="{2E57848D-E2E5-4ED3-830E-EA91E8D5E10C}"/>
              </a:ext>
            </a:extLst>
          </p:cNvPr>
          <p:cNvSpPr/>
          <p:nvPr/>
        </p:nvSpPr>
        <p:spPr>
          <a:xfrm>
            <a:off x="6662735" y="1252947"/>
            <a:ext cx="2633665" cy="1340413"/>
          </a:xfrm>
          <a:prstGeom prst="rect">
            <a:avLst/>
          </a:prstGeom>
          <a:blipFill>
            <a:blip r:embed="rId5" cstate="print"/>
            <a:stretch>
              <a:fillRect/>
            </a:stretch>
          </a:blipFill>
        </p:spPr>
        <p:txBody>
          <a:bodyPr wrap="square" lIns="0" tIns="0" rIns="0" bIns="0" rtlCol="0"/>
          <a:lstStyle/>
          <a:p>
            <a:endParaRPr sz="1600"/>
          </a:p>
        </p:txBody>
      </p:sp>
      <p:sp>
        <p:nvSpPr>
          <p:cNvPr id="11" name="object 30">
            <a:extLst>
              <a:ext uri="{FF2B5EF4-FFF2-40B4-BE49-F238E27FC236}">
                <a16:creationId xmlns:a16="http://schemas.microsoft.com/office/drawing/2014/main" id="{6373E6BE-B87C-43EB-9D68-F265A6B93973}"/>
              </a:ext>
            </a:extLst>
          </p:cNvPr>
          <p:cNvSpPr txBox="1"/>
          <p:nvPr/>
        </p:nvSpPr>
        <p:spPr>
          <a:xfrm>
            <a:off x="5638800" y="4154636"/>
            <a:ext cx="3810000" cy="760786"/>
          </a:xfrm>
          <a:prstGeom prst="rect">
            <a:avLst/>
          </a:prstGeom>
        </p:spPr>
        <p:txBody>
          <a:bodyPr vert="horz" wrap="square" lIns="0" tIns="0" rIns="0" bIns="0" rtlCol="0">
            <a:spAutoFit/>
          </a:bodyPr>
          <a:lstStyle/>
          <a:p>
            <a:pPr marL="12065" marR="5080" algn="ctr">
              <a:lnSpc>
                <a:spcPct val="102699"/>
              </a:lnSpc>
            </a:pPr>
            <a:r>
              <a:rPr sz="1600" spc="-65" dirty="0">
                <a:latin typeface="Arial"/>
                <a:cs typeface="Arial"/>
              </a:rPr>
              <a:t>CSS3</a:t>
            </a:r>
            <a:r>
              <a:rPr sz="1600" spc="135" dirty="0">
                <a:latin typeface="Times New Roman"/>
                <a:cs typeface="Times New Roman"/>
              </a:rPr>
              <a:t> </a:t>
            </a:r>
            <a:r>
              <a:rPr sz="1600" spc="165" dirty="0">
                <a:latin typeface="Arial"/>
                <a:cs typeface="Arial"/>
              </a:rPr>
              <a:t>support</a:t>
            </a:r>
            <a:r>
              <a:rPr sz="1600" spc="85" dirty="0">
                <a:latin typeface="Times New Roman"/>
                <a:cs typeface="Times New Roman"/>
              </a:rPr>
              <a:t> </a:t>
            </a:r>
            <a:r>
              <a:rPr sz="1600" spc="85" dirty="0">
                <a:latin typeface="Arial"/>
                <a:cs typeface="Arial"/>
              </a:rPr>
              <a:t>is</a:t>
            </a:r>
            <a:r>
              <a:rPr sz="1600" spc="135" dirty="0">
                <a:latin typeface="Times New Roman"/>
                <a:cs typeface="Times New Roman"/>
              </a:rPr>
              <a:t> </a:t>
            </a:r>
            <a:r>
              <a:rPr sz="1600" spc="190" dirty="0">
                <a:latin typeface="Arial"/>
                <a:cs typeface="Arial"/>
              </a:rPr>
              <a:t>di</a:t>
            </a:r>
            <a:r>
              <a:rPr sz="1600" spc="45" dirty="0">
                <a:latin typeface="Arial"/>
                <a:cs typeface="Arial"/>
              </a:rPr>
              <a:t>f</a:t>
            </a:r>
            <a:r>
              <a:rPr sz="1600" spc="80" dirty="0">
                <a:latin typeface="Arial"/>
                <a:cs typeface="Arial"/>
              </a:rPr>
              <a:t>fe</a:t>
            </a:r>
            <a:r>
              <a:rPr sz="1600" spc="-25" dirty="0">
                <a:latin typeface="Arial"/>
                <a:cs typeface="Arial"/>
              </a:rPr>
              <a:t>r</a:t>
            </a:r>
            <a:r>
              <a:rPr sz="1600" spc="110" dirty="0">
                <a:latin typeface="Arial"/>
                <a:cs typeface="Arial"/>
              </a:rPr>
              <a:t>ent</a:t>
            </a:r>
            <a:endParaRPr sz="1600" dirty="0">
              <a:latin typeface="Arial"/>
              <a:cs typeface="Arial"/>
            </a:endParaRPr>
          </a:p>
          <a:p>
            <a:pPr marL="755650" marR="737870" indent="-9525" algn="ctr">
              <a:lnSpc>
                <a:spcPct val="102699"/>
              </a:lnSpc>
            </a:pPr>
            <a:r>
              <a:rPr sz="1600" spc="130" dirty="0">
                <a:latin typeface="Arial"/>
                <a:cs typeface="Arial"/>
              </a:rPr>
              <a:t>for</a:t>
            </a:r>
            <a:r>
              <a:rPr sz="1600" spc="135" dirty="0">
                <a:latin typeface="Times New Roman"/>
                <a:cs typeface="Times New Roman"/>
              </a:rPr>
              <a:t> </a:t>
            </a:r>
            <a:r>
              <a:rPr sz="1600" spc="80" dirty="0">
                <a:latin typeface="Arial"/>
                <a:cs typeface="Arial"/>
              </a:rPr>
              <a:t>each</a:t>
            </a:r>
            <a:r>
              <a:rPr sz="1600" spc="35" dirty="0">
                <a:latin typeface="Times New Roman"/>
                <a:cs typeface="Times New Roman"/>
              </a:rPr>
              <a:t> </a:t>
            </a:r>
            <a:r>
              <a:rPr sz="1600" spc="220" dirty="0">
                <a:latin typeface="Arial"/>
                <a:cs typeface="Arial"/>
              </a:rPr>
              <a:t>b</a:t>
            </a:r>
            <a:r>
              <a:rPr sz="1600" spc="40" dirty="0">
                <a:latin typeface="Arial"/>
                <a:cs typeface="Arial"/>
              </a:rPr>
              <a:t>r</a:t>
            </a:r>
            <a:r>
              <a:rPr sz="1600" spc="145" dirty="0">
                <a:latin typeface="Arial"/>
                <a:cs typeface="Arial"/>
              </a:rPr>
              <a:t>owser/</a:t>
            </a:r>
            <a:r>
              <a:rPr sz="1600" spc="70" dirty="0">
                <a:latin typeface="Times New Roman"/>
                <a:cs typeface="Times New Roman"/>
              </a:rPr>
              <a:t> </a:t>
            </a:r>
            <a:r>
              <a:rPr sz="1600" spc="65" dirty="0">
                <a:latin typeface="Arial"/>
                <a:cs typeface="Arial"/>
              </a:rPr>
              <a:t>version</a:t>
            </a:r>
            <a:endParaRPr sz="1600" dirty="0">
              <a:latin typeface="Arial"/>
              <a:cs typeface="Arial"/>
            </a:endParaRPr>
          </a:p>
        </p:txBody>
      </p:sp>
    </p:spTree>
    <p:extLst>
      <p:ext uri="{BB962C8B-B14F-4D97-AF65-F5344CB8AC3E}">
        <p14:creationId xmlns:p14="http://schemas.microsoft.com/office/powerpoint/2010/main" val="342767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Responsive Web Design</a:t>
            </a:r>
          </a:p>
        </p:txBody>
      </p:sp>
      <p:sp>
        <p:nvSpPr>
          <p:cNvPr id="6" name="object 31">
            <a:extLst>
              <a:ext uri="{FF2B5EF4-FFF2-40B4-BE49-F238E27FC236}">
                <a16:creationId xmlns:a16="http://schemas.microsoft.com/office/drawing/2014/main" id="{58CCC3C1-53B1-4B07-BFF7-393F2C2CA5BC}"/>
              </a:ext>
            </a:extLst>
          </p:cNvPr>
          <p:cNvSpPr txBox="1"/>
          <p:nvPr/>
        </p:nvSpPr>
        <p:spPr>
          <a:xfrm>
            <a:off x="228600" y="1371600"/>
            <a:ext cx="9220200" cy="3551229"/>
          </a:xfrm>
          <a:prstGeom prst="rect">
            <a:avLst/>
          </a:prstGeom>
        </p:spPr>
        <p:txBody>
          <a:bodyPr vert="horz" wrap="square" lIns="0" tIns="0" rIns="0" bIns="0" rtlCol="0">
            <a:spAutoFit/>
          </a:bodyPr>
          <a:lstStyle/>
          <a:p>
            <a:pPr marL="1080135" marR="5080" indent="-1067435">
              <a:lnSpc>
                <a:spcPct val="102499"/>
              </a:lnSpc>
              <a:buClr>
                <a:srgbClr val="FFD479"/>
              </a:buClr>
              <a:buFont typeface="Arial"/>
              <a:buAutoNum type="arabicPeriod"/>
              <a:tabLst>
                <a:tab pos="1080770" algn="l"/>
              </a:tabLst>
            </a:pPr>
            <a:r>
              <a:rPr sz="2000" spc="125" dirty="0">
                <a:latin typeface="Arial"/>
                <a:cs typeface="Arial"/>
              </a:rPr>
              <a:t>&lt;meta</a:t>
            </a:r>
            <a:r>
              <a:rPr sz="2000" spc="170" dirty="0">
                <a:latin typeface="Times New Roman"/>
                <a:cs typeface="Times New Roman"/>
              </a:rPr>
              <a:t> </a:t>
            </a:r>
            <a:r>
              <a:rPr sz="2000" spc="70" dirty="0">
                <a:latin typeface="Arial"/>
                <a:cs typeface="Arial"/>
              </a:rPr>
              <a:t>name=</a:t>
            </a:r>
            <a:r>
              <a:rPr sz="2000" spc="250" dirty="0">
                <a:latin typeface="Arial"/>
                <a:cs typeface="Arial"/>
              </a:rPr>
              <a:t>"viewport"</a:t>
            </a:r>
            <a:r>
              <a:rPr sz="2000" spc="170" dirty="0">
                <a:latin typeface="Times New Roman"/>
                <a:cs typeface="Times New Roman"/>
              </a:rPr>
              <a:t> </a:t>
            </a:r>
            <a:r>
              <a:rPr sz="2000" spc="185" dirty="0">
                <a:latin typeface="Arial"/>
                <a:cs typeface="Arial"/>
              </a:rPr>
              <a:t>content</a:t>
            </a:r>
            <a:r>
              <a:rPr sz="2000" spc="225" dirty="0">
                <a:latin typeface="Arial"/>
                <a:cs typeface="Arial"/>
              </a:rPr>
              <a:t>=</a:t>
            </a:r>
            <a:r>
              <a:rPr sz="2000" spc="210" dirty="0">
                <a:latin typeface="Arial"/>
                <a:cs typeface="Arial"/>
              </a:rPr>
              <a:t>"width=device-</a:t>
            </a:r>
            <a:r>
              <a:rPr sz="2000" spc="110" dirty="0">
                <a:latin typeface="Times New Roman"/>
                <a:cs typeface="Times New Roman"/>
              </a:rPr>
              <a:t> </a:t>
            </a:r>
            <a:r>
              <a:rPr sz="2000" spc="195" dirty="0">
                <a:latin typeface="Arial"/>
                <a:cs typeface="Arial"/>
              </a:rPr>
              <a:t>width,</a:t>
            </a:r>
            <a:r>
              <a:rPr sz="2000" spc="170" dirty="0">
                <a:latin typeface="Times New Roman"/>
                <a:cs typeface="Times New Roman"/>
              </a:rPr>
              <a:t> </a:t>
            </a:r>
            <a:r>
              <a:rPr sz="2000" spc="110" dirty="0">
                <a:latin typeface="Arial"/>
                <a:cs typeface="Arial"/>
              </a:rPr>
              <a:t>initial-scale=1,</a:t>
            </a:r>
            <a:r>
              <a:rPr sz="2000" spc="170" dirty="0">
                <a:latin typeface="Times New Roman"/>
                <a:cs typeface="Times New Roman"/>
              </a:rPr>
              <a:t> </a:t>
            </a:r>
            <a:r>
              <a:rPr sz="2000" spc="220" dirty="0">
                <a:latin typeface="Arial"/>
                <a:cs typeface="Arial"/>
              </a:rPr>
              <a:t>shrink-to-ﬁt=no”</a:t>
            </a:r>
            <a:r>
              <a:rPr sz="2000" spc="95" dirty="0">
                <a:latin typeface="Arial"/>
                <a:cs typeface="Arial"/>
              </a:rPr>
              <a:t>&gt;</a:t>
            </a:r>
            <a:endParaRPr sz="2000" dirty="0">
              <a:latin typeface="Arial"/>
              <a:cs typeface="Arial"/>
            </a:endParaRPr>
          </a:p>
          <a:p>
            <a:pPr marL="1080135" indent="-1067435">
              <a:lnSpc>
                <a:spcPct val="100000"/>
              </a:lnSpc>
              <a:spcBef>
                <a:spcPts val="4370"/>
              </a:spcBef>
              <a:buClr>
                <a:srgbClr val="FFD479"/>
              </a:buClr>
              <a:buFont typeface="Arial"/>
              <a:buAutoNum type="arabicPeriod"/>
              <a:tabLst>
                <a:tab pos="1080770" algn="l"/>
              </a:tabLst>
            </a:pPr>
            <a:r>
              <a:rPr sz="2000" spc="-110" dirty="0">
                <a:latin typeface="Arial"/>
                <a:cs typeface="Arial"/>
              </a:rPr>
              <a:t>@media</a:t>
            </a:r>
            <a:r>
              <a:rPr sz="2000" spc="170" dirty="0">
                <a:latin typeface="Times New Roman"/>
                <a:cs typeface="Times New Roman"/>
              </a:rPr>
              <a:t> </a:t>
            </a:r>
            <a:r>
              <a:rPr sz="2000" spc="225" dirty="0">
                <a:latin typeface="Arial"/>
                <a:cs typeface="Arial"/>
              </a:rPr>
              <a:t>sc</a:t>
            </a:r>
            <a:r>
              <a:rPr sz="2000" spc="5" dirty="0">
                <a:latin typeface="Arial"/>
                <a:cs typeface="Arial"/>
              </a:rPr>
              <a:t>r</a:t>
            </a:r>
            <a:r>
              <a:rPr sz="2000" spc="30" dirty="0">
                <a:latin typeface="Arial"/>
                <a:cs typeface="Arial"/>
              </a:rPr>
              <a:t>een</a:t>
            </a:r>
            <a:r>
              <a:rPr sz="2000" spc="170" dirty="0">
                <a:latin typeface="Times New Roman"/>
                <a:cs typeface="Times New Roman"/>
              </a:rPr>
              <a:t> </a:t>
            </a:r>
            <a:r>
              <a:rPr sz="2000" spc="155" dirty="0">
                <a:latin typeface="Arial"/>
                <a:cs typeface="Arial"/>
              </a:rPr>
              <a:t>and</a:t>
            </a:r>
            <a:r>
              <a:rPr sz="2000" spc="170" dirty="0">
                <a:latin typeface="Times New Roman"/>
                <a:cs typeface="Times New Roman"/>
              </a:rPr>
              <a:t> </a:t>
            </a:r>
            <a:r>
              <a:rPr sz="2000" spc="-305" dirty="0">
                <a:latin typeface="Arial"/>
                <a:cs typeface="Arial"/>
              </a:rPr>
              <a:t>(</a:t>
            </a:r>
            <a:r>
              <a:rPr sz="2000" spc="165" dirty="0">
                <a:latin typeface="Arial"/>
                <a:cs typeface="Arial"/>
              </a:rPr>
              <a:t>min-width:500px</a:t>
            </a:r>
            <a:r>
              <a:rPr sz="2000" spc="-305" dirty="0">
                <a:latin typeface="Arial"/>
                <a:cs typeface="Arial"/>
              </a:rPr>
              <a:t>)</a:t>
            </a:r>
            <a:r>
              <a:rPr sz="2000" spc="170" dirty="0">
                <a:latin typeface="Times New Roman"/>
                <a:cs typeface="Times New Roman"/>
              </a:rPr>
              <a:t> </a:t>
            </a:r>
            <a:r>
              <a:rPr sz="2000" spc="-210" dirty="0">
                <a:latin typeface="Arial"/>
                <a:cs typeface="Arial"/>
              </a:rPr>
              <a:t>{</a:t>
            </a:r>
            <a:r>
              <a:rPr sz="2000" spc="170" dirty="0">
                <a:latin typeface="Times New Roman"/>
                <a:cs typeface="Times New Roman"/>
              </a:rPr>
              <a:t> </a:t>
            </a:r>
            <a:r>
              <a:rPr sz="2000" dirty="0">
                <a:latin typeface="Arial"/>
                <a:cs typeface="Arial"/>
              </a:rPr>
              <a:t>...</a:t>
            </a:r>
            <a:r>
              <a:rPr sz="2000" spc="170" dirty="0">
                <a:latin typeface="Times New Roman"/>
                <a:cs typeface="Times New Roman"/>
              </a:rPr>
              <a:t> </a:t>
            </a:r>
            <a:r>
              <a:rPr sz="2000" spc="-210" dirty="0">
                <a:latin typeface="Arial"/>
                <a:cs typeface="Arial"/>
              </a:rPr>
              <a:t>}</a:t>
            </a:r>
            <a:endParaRPr sz="2000" dirty="0">
              <a:latin typeface="Arial"/>
              <a:cs typeface="Arial"/>
            </a:endParaRPr>
          </a:p>
          <a:p>
            <a:pPr marL="1080135" marR="1197610" indent="-1067435">
              <a:lnSpc>
                <a:spcPct val="102499"/>
              </a:lnSpc>
              <a:spcBef>
                <a:spcPts val="4284"/>
              </a:spcBef>
              <a:buClr>
                <a:srgbClr val="FFD479"/>
              </a:buClr>
              <a:buFont typeface="Arial"/>
              <a:buAutoNum type="arabicPeriod"/>
              <a:tabLst>
                <a:tab pos="1080770" algn="l"/>
              </a:tabLst>
            </a:pPr>
            <a:r>
              <a:rPr sz="2000" spc="95" dirty="0">
                <a:latin typeface="Arial"/>
                <a:cs typeface="Arial"/>
              </a:rPr>
              <a:t>Fluid</a:t>
            </a:r>
            <a:r>
              <a:rPr sz="2000" spc="170" dirty="0">
                <a:latin typeface="Times New Roman"/>
                <a:cs typeface="Times New Roman"/>
              </a:rPr>
              <a:t> </a:t>
            </a:r>
            <a:r>
              <a:rPr sz="2000" spc="215" dirty="0">
                <a:latin typeface="Arial"/>
                <a:cs typeface="Arial"/>
              </a:rPr>
              <a:t>widths</a:t>
            </a:r>
            <a:r>
              <a:rPr sz="2000" spc="170" dirty="0">
                <a:latin typeface="Times New Roman"/>
                <a:cs typeface="Times New Roman"/>
              </a:rPr>
              <a:t> </a:t>
            </a:r>
            <a:r>
              <a:rPr sz="2000" spc="130" dirty="0">
                <a:latin typeface="Arial"/>
                <a:cs typeface="Arial"/>
              </a:rPr>
              <a:t>instead</a:t>
            </a:r>
            <a:r>
              <a:rPr sz="2000" spc="170" dirty="0">
                <a:latin typeface="Times New Roman"/>
                <a:cs typeface="Times New Roman"/>
              </a:rPr>
              <a:t> </a:t>
            </a:r>
            <a:r>
              <a:rPr sz="2000" spc="210" dirty="0">
                <a:latin typeface="Arial"/>
                <a:cs typeface="Arial"/>
              </a:rPr>
              <a:t>of</a:t>
            </a:r>
            <a:r>
              <a:rPr sz="2000" spc="170" dirty="0">
                <a:latin typeface="Times New Roman"/>
                <a:cs typeface="Times New Roman"/>
              </a:rPr>
              <a:t> </a:t>
            </a:r>
            <a:r>
              <a:rPr sz="2000" spc="210" dirty="0">
                <a:latin typeface="Arial"/>
                <a:cs typeface="Arial"/>
              </a:rPr>
              <a:t>ﬁxed</a:t>
            </a:r>
            <a:r>
              <a:rPr sz="2000" spc="170" dirty="0">
                <a:latin typeface="Times New Roman"/>
                <a:cs typeface="Times New Roman"/>
              </a:rPr>
              <a:t> </a:t>
            </a:r>
            <a:r>
              <a:rPr sz="2000" spc="215" dirty="0">
                <a:latin typeface="Arial"/>
                <a:cs typeface="Arial"/>
              </a:rPr>
              <a:t>widths</a:t>
            </a:r>
            <a:r>
              <a:rPr sz="2000" spc="170" dirty="0">
                <a:latin typeface="Times New Roman"/>
                <a:cs typeface="Times New Roman"/>
              </a:rPr>
              <a:t> </a:t>
            </a:r>
            <a:r>
              <a:rPr sz="2000" spc="110" dirty="0">
                <a:latin typeface="Arial"/>
                <a:cs typeface="Arial"/>
              </a:rPr>
              <a:t>(%,</a:t>
            </a:r>
            <a:r>
              <a:rPr sz="2000" spc="170" dirty="0">
                <a:latin typeface="Times New Roman"/>
                <a:cs typeface="Times New Roman"/>
              </a:rPr>
              <a:t> </a:t>
            </a:r>
            <a:r>
              <a:rPr sz="2000" spc="5" dirty="0">
                <a:latin typeface="Arial"/>
                <a:cs typeface="Arial"/>
              </a:rPr>
              <a:t>r</a:t>
            </a:r>
            <a:r>
              <a:rPr sz="2000" spc="90" dirty="0">
                <a:latin typeface="Arial"/>
                <a:cs typeface="Arial"/>
              </a:rPr>
              <a:t>ems,</a:t>
            </a:r>
            <a:r>
              <a:rPr sz="2000" spc="40" dirty="0">
                <a:latin typeface="Times New Roman"/>
                <a:cs typeface="Times New Roman"/>
              </a:rPr>
              <a:t> </a:t>
            </a:r>
            <a:r>
              <a:rPr sz="2000" spc="90" dirty="0">
                <a:latin typeface="Arial"/>
                <a:cs typeface="Arial"/>
              </a:rPr>
              <a:t>ems,</a:t>
            </a:r>
            <a:r>
              <a:rPr sz="2000" spc="170" dirty="0">
                <a:latin typeface="Times New Roman"/>
                <a:cs typeface="Times New Roman"/>
              </a:rPr>
              <a:t> </a:t>
            </a:r>
            <a:r>
              <a:rPr sz="2000" spc="165" dirty="0">
                <a:latin typeface="Arial"/>
                <a:cs typeface="Arial"/>
              </a:rPr>
              <a:t>auto</a:t>
            </a:r>
            <a:r>
              <a:rPr sz="2000" spc="170" dirty="0">
                <a:latin typeface="Times New Roman"/>
                <a:cs typeface="Times New Roman"/>
              </a:rPr>
              <a:t> </a:t>
            </a:r>
            <a:r>
              <a:rPr sz="2000" spc="130" dirty="0">
                <a:latin typeface="Arial"/>
                <a:cs typeface="Arial"/>
              </a:rPr>
              <a:t>instead</a:t>
            </a:r>
            <a:r>
              <a:rPr sz="2000" spc="170" dirty="0">
                <a:latin typeface="Times New Roman"/>
                <a:cs typeface="Times New Roman"/>
              </a:rPr>
              <a:t> </a:t>
            </a:r>
            <a:r>
              <a:rPr sz="2000" spc="210" dirty="0">
                <a:latin typeface="Arial"/>
                <a:cs typeface="Arial"/>
              </a:rPr>
              <a:t>of</a:t>
            </a:r>
            <a:r>
              <a:rPr sz="2000" spc="170" dirty="0">
                <a:latin typeface="Times New Roman"/>
                <a:cs typeface="Times New Roman"/>
              </a:rPr>
              <a:t> </a:t>
            </a:r>
            <a:r>
              <a:rPr sz="2000" spc="175" dirty="0">
                <a:latin typeface="Arial"/>
                <a:cs typeface="Arial"/>
              </a:rPr>
              <a:t>px,</a:t>
            </a:r>
            <a:r>
              <a:rPr sz="2000" spc="170" dirty="0">
                <a:latin typeface="Times New Roman"/>
                <a:cs typeface="Times New Roman"/>
              </a:rPr>
              <a:t> </a:t>
            </a:r>
            <a:r>
              <a:rPr sz="2000" spc="110" dirty="0">
                <a:latin typeface="Arial"/>
                <a:cs typeface="Arial"/>
              </a:rPr>
              <a:t>pt)</a:t>
            </a:r>
            <a:endParaRPr sz="2000" dirty="0">
              <a:latin typeface="Arial"/>
              <a:cs typeface="Arial"/>
            </a:endParaRPr>
          </a:p>
          <a:p>
            <a:pPr marL="1080135" indent="-1067435">
              <a:lnSpc>
                <a:spcPct val="100000"/>
              </a:lnSpc>
              <a:spcBef>
                <a:spcPts val="4370"/>
              </a:spcBef>
              <a:buClr>
                <a:srgbClr val="FFD479"/>
              </a:buClr>
              <a:buFont typeface="Arial"/>
              <a:buAutoNum type="arabicPeriod"/>
              <a:tabLst>
                <a:tab pos="1080770" algn="l"/>
              </a:tabLst>
            </a:pPr>
            <a:r>
              <a:rPr sz="2000" spc="-80" dirty="0">
                <a:latin typeface="Arial"/>
                <a:cs typeface="Arial"/>
              </a:rPr>
              <a:t>CSS</a:t>
            </a:r>
            <a:r>
              <a:rPr sz="2000" spc="170" dirty="0">
                <a:latin typeface="Times New Roman"/>
                <a:cs typeface="Times New Roman"/>
              </a:rPr>
              <a:t> </a:t>
            </a:r>
            <a:r>
              <a:rPr sz="2000" spc="5" dirty="0">
                <a:latin typeface="Arial"/>
                <a:cs typeface="Arial"/>
              </a:rPr>
              <a:t>r</a:t>
            </a:r>
            <a:r>
              <a:rPr sz="2000" spc="105" dirty="0">
                <a:latin typeface="Arial"/>
                <a:cs typeface="Arial"/>
              </a:rPr>
              <a:t>eset</a:t>
            </a:r>
            <a:endParaRPr sz="2000" dirty="0">
              <a:latin typeface="Arial"/>
              <a:cs typeface="Arial"/>
            </a:endParaRPr>
          </a:p>
        </p:txBody>
      </p:sp>
    </p:spTree>
    <p:extLst>
      <p:ext uri="{BB962C8B-B14F-4D97-AF65-F5344CB8AC3E}">
        <p14:creationId xmlns:p14="http://schemas.microsoft.com/office/powerpoint/2010/main" val="41361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Bootstrap?</a:t>
            </a:r>
          </a:p>
        </p:txBody>
      </p:sp>
      <p:sp>
        <p:nvSpPr>
          <p:cNvPr id="4" name="object 6">
            <a:extLst>
              <a:ext uri="{FF2B5EF4-FFF2-40B4-BE49-F238E27FC236}">
                <a16:creationId xmlns:a16="http://schemas.microsoft.com/office/drawing/2014/main" id="{F2BDA8FF-A71B-456C-9F9B-F0C82B2DA447}"/>
              </a:ext>
            </a:extLst>
          </p:cNvPr>
          <p:cNvSpPr txBox="1"/>
          <p:nvPr/>
        </p:nvSpPr>
        <p:spPr>
          <a:xfrm>
            <a:off x="535940" y="1732910"/>
            <a:ext cx="8379460" cy="2769989"/>
          </a:xfrm>
          <a:prstGeom prst="rect">
            <a:avLst/>
          </a:prstGeom>
        </p:spPr>
        <p:txBody>
          <a:bodyPr vert="horz" wrap="square" lIns="0" tIns="0" rIns="0" bIns="0" rtlCol="0">
            <a:spAutoFit/>
          </a:bodyPr>
          <a:lstStyle/>
          <a:p>
            <a:pPr marL="305435" indent="-292735">
              <a:lnSpc>
                <a:spcPct val="100000"/>
              </a:lnSpc>
              <a:buClr>
                <a:srgbClr val="71A276"/>
              </a:buClr>
              <a:buSzPct val="69230"/>
              <a:buFont typeface="Wingdings 2"/>
              <a:buChar char=""/>
              <a:tabLst>
                <a:tab pos="306070" algn="l"/>
              </a:tabLst>
            </a:pPr>
            <a:r>
              <a:rPr b="1" dirty="0">
                <a:latin typeface="Arial"/>
                <a:cs typeface="Arial"/>
              </a:rPr>
              <a:t>Easy</a:t>
            </a:r>
            <a:r>
              <a:rPr b="1" spc="75" dirty="0">
                <a:latin typeface="Times New Roman"/>
                <a:cs typeface="Times New Roman"/>
              </a:rPr>
              <a:t> </a:t>
            </a:r>
            <a:r>
              <a:rPr b="1" dirty="0">
                <a:latin typeface="Arial"/>
                <a:cs typeface="Arial"/>
              </a:rPr>
              <a:t>to</a:t>
            </a:r>
            <a:r>
              <a:rPr b="1" spc="55" dirty="0">
                <a:latin typeface="Times New Roman"/>
                <a:cs typeface="Times New Roman"/>
              </a:rPr>
              <a:t> </a:t>
            </a:r>
            <a:r>
              <a:rPr b="1" dirty="0">
                <a:latin typeface="Arial"/>
                <a:cs typeface="Arial"/>
              </a:rPr>
              <a:t>us</a:t>
            </a:r>
            <a:r>
              <a:rPr b="1" spc="5" dirty="0">
                <a:latin typeface="Arial"/>
                <a:cs typeface="Arial"/>
              </a:rPr>
              <a:t>e</a:t>
            </a:r>
            <a:r>
              <a:rPr b="1" dirty="0">
                <a:latin typeface="Arial"/>
                <a:cs typeface="Arial"/>
              </a:rPr>
              <a:t>:</a:t>
            </a:r>
            <a:r>
              <a:rPr b="1" spc="-75" dirty="0">
                <a:latin typeface="Times New Roman"/>
                <a:cs typeface="Times New Roman"/>
              </a:rPr>
              <a:t> </a:t>
            </a:r>
            <a:r>
              <a:rPr dirty="0">
                <a:latin typeface="Arial"/>
                <a:cs typeface="Arial"/>
              </a:rPr>
              <a:t>An</a:t>
            </a:r>
            <a:r>
              <a:rPr spc="5" dirty="0">
                <a:latin typeface="Arial"/>
                <a:cs typeface="Arial"/>
              </a:rPr>
              <a:t>y</a:t>
            </a:r>
            <a:r>
              <a:rPr spc="-5" dirty="0">
                <a:latin typeface="Arial"/>
                <a:cs typeface="Arial"/>
              </a:rPr>
              <a:t>bo</a:t>
            </a:r>
            <a:r>
              <a:rPr dirty="0">
                <a:latin typeface="Arial"/>
                <a:cs typeface="Arial"/>
              </a:rPr>
              <a:t>dy</a:t>
            </a:r>
            <a:r>
              <a:rPr spc="50" dirty="0">
                <a:latin typeface="Times New Roman"/>
                <a:cs typeface="Times New Roman"/>
              </a:rPr>
              <a:t> </a:t>
            </a:r>
            <a:r>
              <a:rPr spc="-5" dirty="0">
                <a:latin typeface="Arial"/>
                <a:cs typeface="Arial"/>
              </a:rPr>
              <a:t>wit</a:t>
            </a:r>
            <a:r>
              <a:rPr dirty="0">
                <a:latin typeface="Arial"/>
                <a:cs typeface="Arial"/>
              </a:rPr>
              <a:t>h</a:t>
            </a:r>
            <a:r>
              <a:rPr spc="75" dirty="0">
                <a:latin typeface="Times New Roman"/>
                <a:cs typeface="Times New Roman"/>
              </a:rPr>
              <a:t> </a:t>
            </a:r>
            <a:r>
              <a:rPr spc="-15" dirty="0">
                <a:latin typeface="Arial"/>
                <a:cs typeface="Arial"/>
              </a:rPr>
              <a:t>j</a:t>
            </a:r>
            <a:r>
              <a:rPr spc="-5" dirty="0">
                <a:latin typeface="Arial"/>
                <a:cs typeface="Arial"/>
              </a:rPr>
              <a:t>us</a:t>
            </a:r>
            <a:r>
              <a:rPr dirty="0">
                <a:latin typeface="Arial"/>
                <a:cs typeface="Arial"/>
              </a:rPr>
              <a:t>t</a:t>
            </a:r>
            <a:r>
              <a:rPr spc="75" dirty="0">
                <a:latin typeface="Times New Roman"/>
                <a:cs typeface="Times New Roman"/>
              </a:rPr>
              <a:t> </a:t>
            </a:r>
            <a:r>
              <a:rPr spc="-5" dirty="0">
                <a:latin typeface="Arial"/>
                <a:cs typeface="Arial"/>
              </a:rPr>
              <a:t>ba</a:t>
            </a:r>
            <a:r>
              <a:rPr spc="5" dirty="0">
                <a:latin typeface="Arial"/>
                <a:cs typeface="Arial"/>
              </a:rPr>
              <a:t>s</a:t>
            </a:r>
            <a:r>
              <a:rPr spc="-5" dirty="0">
                <a:latin typeface="Arial"/>
                <a:cs typeface="Arial"/>
              </a:rPr>
              <a:t>i</a:t>
            </a:r>
            <a:r>
              <a:rPr dirty="0">
                <a:latin typeface="Arial"/>
                <a:cs typeface="Arial"/>
              </a:rPr>
              <a:t>c</a:t>
            </a:r>
            <a:r>
              <a:rPr spc="45" dirty="0">
                <a:latin typeface="Times New Roman"/>
                <a:cs typeface="Times New Roman"/>
              </a:rPr>
              <a:t> </a:t>
            </a:r>
            <a:r>
              <a:rPr dirty="0">
                <a:latin typeface="Arial"/>
                <a:cs typeface="Arial"/>
              </a:rPr>
              <a:t>kn</a:t>
            </a:r>
            <a:r>
              <a:rPr spc="5" dirty="0">
                <a:latin typeface="Arial"/>
                <a:cs typeface="Arial"/>
              </a:rPr>
              <a:t>o</a:t>
            </a:r>
            <a:r>
              <a:rPr spc="-5" dirty="0">
                <a:latin typeface="Arial"/>
                <a:cs typeface="Arial"/>
              </a:rPr>
              <a:t>wled</a:t>
            </a:r>
            <a:r>
              <a:rPr dirty="0">
                <a:latin typeface="Arial"/>
                <a:cs typeface="Arial"/>
              </a:rPr>
              <a:t>ge</a:t>
            </a:r>
            <a:r>
              <a:rPr spc="45" dirty="0">
                <a:latin typeface="Times New Roman"/>
                <a:cs typeface="Times New Roman"/>
              </a:rPr>
              <a:t> </a:t>
            </a:r>
            <a:r>
              <a:rPr spc="-5" dirty="0">
                <a:latin typeface="Arial"/>
                <a:cs typeface="Arial"/>
              </a:rPr>
              <a:t>of</a:t>
            </a:r>
            <a:endParaRPr dirty="0">
              <a:latin typeface="Arial"/>
              <a:cs typeface="Arial"/>
            </a:endParaRPr>
          </a:p>
          <a:p>
            <a:pPr marL="305435">
              <a:lnSpc>
                <a:spcPct val="100000"/>
              </a:lnSpc>
            </a:pPr>
            <a:r>
              <a:rPr spc="-5" dirty="0">
                <a:latin typeface="Arial"/>
                <a:cs typeface="Arial"/>
              </a:rPr>
              <a:t>H</a:t>
            </a:r>
            <a:r>
              <a:rPr spc="5" dirty="0">
                <a:latin typeface="Arial"/>
                <a:cs typeface="Arial"/>
              </a:rPr>
              <a:t>T</a:t>
            </a:r>
            <a:r>
              <a:rPr dirty="0">
                <a:latin typeface="Arial"/>
                <a:cs typeface="Arial"/>
              </a:rPr>
              <a:t>ML</a:t>
            </a:r>
            <a:r>
              <a:rPr spc="-45" dirty="0">
                <a:latin typeface="Times New Roman"/>
                <a:cs typeface="Times New Roman"/>
              </a:rPr>
              <a:t> </a:t>
            </a:r>
            <a:r>
              <a:rPr spc="-5" dirty="0">
                <a:latin typeface="Arial"/>
                <a:cs typeface="Arial"/>
              </a:rPr>
              <a:t>a</a:t>
            </a:r>
            <a:r>
              <a:rPr dirty="0">
                <a:latin typeface="Arial"/>
                <a:cs typeface="Arial"/>
              </a:rPr>
              <a:t>nd</a:t>
            </a:r>
            <a:r>
              <a:rPr spc="70" dirty="0">
                <a:latin typeface="Times New Roman"/>
                <a:cs typeface="Times New Roman"/>
              </a:rPr>
              <a:t> </a:t>
            </a:r>
            <a:r>
              <a:rPr spc="-5" dirty="0">
                <a:latin typeface="Arial"/>
                <a:cs typeface="Arial"/>
              </a:rPr>
              <a:t>CS</a:t>
            </a:r>
            <a:r>
              <a:rPr dirty="0">
                <a:latin typeface="Arial"/>
                <a:cs typeface="Arial"/>
              </a:rPr>
              <a:t>S</a:t>
            </a:r>
            <a:r>
              <a:rPr spc="65" dirty="0">
                <a:latin typeface="Times New Roman"/>
                <a:cs typeface="Times New Roman"/>
              </a:rPr>
              <a:t> </a:t>
            </a:r>
            <a:r>
              <a:rPr dirty="0">
                <a:latin typeface="Arial"/>
                <a:cs typeface="Arial"/>
              </a:rPr>
              <a:t>c</a:t>
            </a:r>
            <a:r>
              <a:rPr spc="5" dirty="0">
                <a:latin typeface="Arial"/>
                <a:cs typeface="Arial"/>
              </a:rPr>
              <a:t>a</a:t>
            </a:r>
            <a:r>
              <a:rPr dirty="0">
                <a:latin typeface="Arial"/>
                <a:cs typeface="Arial"/>
              </a:rPr>
              <a:t>n</a:t>
            </a:r>
            <a:r>
              <a:rPr spc="70" dirty="0">
                <a:latin typeface="Times New Roman"/>
                <a:cs typeface="Times New Roman"/>
              </a:rPr>
              <a:t> </a:t>
            </a:r>
            <a:r>
              <a:rPr dirty="0">
                <a:latin typeface="Arial"/>
                <a:cs typeface="Arial"/>
              </a:rPr>
              <a:t>start</a:t>
            </a:r>
            <a:r>
              <a:rPr spc="70" dirty="0">
                <a:latin typeface="Times New Roman"/>
                <a:cs typeface="Times New Roman"/>
              </a:rPr>
              <a:t> </a:t>
            </a:r>
            <a:r>
              <a:rPr spc="-5" dirty="0">
                <a:latin typeface="Arial"/>
                <a:cs typeface="Arial"/>
              </a:rPr>
              <a:t>usi</a:t>
            </a:r>
            <a:r>
              <a:rPr spc="5" dirty="0">
                <a:latin typeface="Arial"/>
                <a:cs typeface="Arial"/>
              </a:rPr>
              <a:t>n</a:t>
            </a:r>
            <a:r>
              <a:rPr dirty="0">
                <a:latin typeface="Arial"/>
                <a:cs typeface="Arial"/>
              </a:rPr>
              <a:t>g</a:t>
            </a:r>
            <a:r>
              <a:rPr spc="80"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p>
          <a:p>
            <a:pPr>
              <a:lnSpc>
                <a:spcPct val="100000"/>
              </a:lnSpc>
              <a:spcBef>
                <a:spcPts val="15"/>
              </a:spcBef>
            </a:pPr>
            <a:endParaRPr dirty="0">
              <a:latin typeface="Times New Roman"/>
              <a:cs typeface="Times New Roman"/>
            </a:endParaRPr>
          </a:p>
          <a:p>
            <a:pPr marL="305435" indent="-292735">
              <a:lnSpc>
                <a:spcPct val="100000"/>
              </a:lnSpc>
              <a:buClr>
                <a:srgbClr val="71A276"/>
              </a:buClr>
              <a:buSzPct val="69230"/>
              <a:buFont typeface="Wingdings 2"/>
              <a:buChar char=""/>
              <a:tabLst>
                <a:tab pos="306070" algn="l"/>
              </a:tabLst>
            </a:pPr>
            <a:r>
              <a:rPr b="1" spc="-5" dirty="0">
                <a:latin typeface="Arial"/>
                <a:cs typeface="Arial"/>
              </a:rPr>
              <a:t>Re</a:t>
            </a:r>
            <a:r>
              <a:rPr b="1" dirty="0">
                <a:latin typeface="Arial"/>
                <a:cs typeface="Arial"/>
              </a:rPr>
              <a:t>spo</a:t>
            </a:r>
            <a:r>
              <a:rPr b="1" spc="5" dirty="0">
                <a:latin typeface="Arial"/>
                <a:cs typeface="Arial"/>
              </a:rPr>
              <a:t>n</a:t>
            </a:r>
            <a:r>
              <a:rPr b="1" spc="-5" dirty="0">
                <a:latin typeface="Arial"/>
                <a:cs typeface="Arial"/>
              </a:rPr>
              <a:t>siv</a:t>
            </a:r>
            <a:r>
              <a:rPr b="1" dirty="0">
                <a:latin typeface="Arial"/>
                <a:cs typeface="Arial"/>
              </a:rPr>
              <a:t>e</a:t>
            </a:r>
            <a:r>
              <a:rPr b="1" spc="35" dirty="0">
                <a:latin typeface="Times New Roman"/>
                <a:cs typeface="Times New Roman"/>
              </a:rPr>
              <a:t> </a:t>
            </a:r>
            <a:r>
              <a:rPr b="1" dirty="0">
                <a:latin typeface="Arial"/>
                <a:cs typeface="Arial"/>
              </a:rPr>
              <a:t>features:</a:t>
            </a:r>
            <a:r>
              <a:rPr b="1" spc="60" dirty="0">
                <a:latin typeface="Times New Roman"/>
                <a:cs typeface="Times New Roman"/>
              </a:rPr>
              <a:t> </a:t>
            </a:r>
            <a:r>
              <a:rPr dirty="0">
                <a:latin typeface="Arial"/>
                <a:cs typeface="Arial"/>
              </a:rPr>
              <a:t>Bootstrap's</a:t>
            </a:r>
            <a:r>
              <a:rPr spc="70" dirty="0">
                <a:latin typeface="Times New Roman"/>
                <a:cs typeface="Times New Roman"/>
              </a:rPr>
              <a:t> </a:t>
            </a:r>
            <a:r>
              <a:rPr dirty="0">
                <a:latin typeface="Arial"/>
                <a:cs typeface="Arial"/>
              </a:rPr>
              <a:t>respo</a:t>
            </a:r>
            <a:r>
              <a:rPr spc="-5" dirty="0">
                <a:latin typeface="Arial"/>
                <a:cs typeface="Arial"/>
              </a:rPr>
              <a:t>nsi</a:t>
            </a:r>
            <a:r>
              <a:rPr spc="5" dirty="0">
                <a:latin typeface="Arial"/>
                <a:cs typeface="Arial"/>
              </a:rPr>
              <a:t>v</a:t>
            </a:r>
            <a:r>
              <a:rPr dirty="0">
                <a:latin typeface="Arial"/>
                <a:cs typeface="Arial"/>
              </a:rPr>
              <a:t>e</a:t>
            </a:r>
            <a:r>
              <a:rPr spc="35" dirty="0">
                <a:latin typeface="Times New Roman"/>
                <a:cs typeface="Times New Roman"/>
              </a:rPr>
              <a:t> </a:t>
            </a:r>
            <a:r>
              <a:rPr spc="-5" dirty="0">
                <a:latin typeface="Arial"/>
                <a:cs typeface="Arial"/>
              </a:rPr>
              <a:t>CSS</a:t>
            </a:r>
            <a:endParaRPr dirty="0">
              <a:latin typeface="Arial"/>
              <a:cs typeface="Arial"/>
            </a:endParaRPr>
          </a:p>
          <a:p>
            <a:pPr marL="305435">
              <a:lnSpc>
                <a:spcPct val="100000"/>
              </a:lnSpc>
            </a:pPr>
            <a:r>
              <a:rPr spc="-5" dirty="0">
                <a:latin typeface="Arial"/>
                <a:cs typeface="Arial"/>
              </a:rPr>
              <a:t>a</a:t>
            </a:r>
            <a:r>
              <a:rPr dirty="0">
                <a:latin typeface="Arial"/>
                <a:cs typeface="Arial"/>
              </a:rPr>
              <a:t>d</a:t>
            </a:r>
            <a:r>
              <a:rPr spc="-5" dirty="0">
                <a:latin typeface="Arial"/>
                <a:cs typeface="Arial"/>
              </a:rPr>
              <a:t>ju</a:t>
            </a:r>
            <a:r>
              <a:rPr spc="5" dirty="0">
                <a:latin typeface="Arial"/>
                <a:cs typeface="Arial"/>
              </a:rPr>
              <a:t>s</a:t>
            </a:r>
            <a:r>
              <a:rPr dirty="0">
                <a:latin typeface="Arial"/>
                <a:cs typeface="Arial"/>
              </a:rPr>
              <a:t>ts</a:t>
            </a:r>
            <a:r>
              <a:rPr spc="60" dirty="0">
                <a:latin typeface="Times New Roman"/>
                <a:cs typeface="Times New Roman"/>
              </a:rPr>
              <a:t> </a:t>
            </a:r>
            <a:r>
              <a:rPr dirty="0">
                <a:latin typeface="Arial"/>
                <a:cs typeface="Arial"/>
              </a:rPr>
              <a:t>to</a:t>
            </a:r>
            <a:r>
              <a:rPr spc="75" dirty="0">
                <a:latin typeface="Times New Roman"/>
                <a:cs typeface="Times New Roman"/>
              </a:rPr>
              <a:t> </a:t>
            </a:r>
            <a:r>
              <a:rPr spc="-5" dirty="0">
                <a:latin typeface="Arial"/>
                <a:cs typeface="Arial"/>
              </a:rPr>
              <a:t>p</a:t>
            </a:r>
            <a:r>
              <a:rPr dirty="0">
                <a:latin typeface="Arial"/>
                <a:cs typeface="Arial"/>
              </a:rPr>
              <a:t>h</a:t>
            </a:r>
            <a:r>
              <a:rPr spc="-5" dirty="0">
                <a:latin typeface="Arial"/>
                <a:cs typeface="Arial"/>
              </a:rPr>
              <a:t>o</a:t>
            </a:r>
            <a:r>
              <a:rPr dirty="0">
                <a:latin typeface="Arial"/>
                <a:cs typeface="Arial"/>
              </a:rPr>
              <a:t>n</a:t>
            </a:r>
            <a:r>
              <a:rPr spc="-5" dirty="0">
                <a:latin typeface="Arial"/>
                <a:cs typeface="Arial"/>
              </a:rPr>
              <a:t>e</a:t>
            </a:r>
            <a:r>
              <a:rPr spc="5" dirty="0">
                <a:latin typeface="Arial"/>
                <a:cs typeface="Arial"/>
              </a:rPr>
              <a:t>s</a:t>
            </a:r>
            <a:r>
              <a:rPr dirty="0">
                <a:latin typeface="Arial"/>
                <a:cs typeface="Arial"/>
              </a:rPr>
              <a:t>,</a:t>
            </a:r>
            <a:r>
              <a:rPr spc="50" dirty="0">
                <a:latin typeface="Times New Roman"/>
                <a:cs typeface="Times New Roman"/>
              </a:rPr>
              <a:t> </a:t>
            </a:r>
            <a:r>
              <a:rPr dirty="0">
                <a:latin typeface="Arial"/>
                <a:cs typeface="Arial"/>
              </a:rPr>
              <a:t>tablets,</a:t>
            </a:r>
            <a:r>
              <a:rPr spc="65" dirty="0">
                <a:latin typeface="Times New Roman"/>
                <a:cs typeface="Times New Roman"/>
              </a:rPr>
              <a:t> </a:t>
            </a:r>
            <a:r>
              <a:rPr spc="-5" dirty="0">
                <a:latin typeface="Arial"/>
                <a:cs typeface="Arial"/>
              </a:rPr>
              <a:t>a</a:t>
            </a:r>
            <a:r>
              <a:rPr dirty="0">
                <a:latin typeface="Arial"/>
                <a:cs typeface="Arial"/>
              </a:rPr>
              <a:t>nd</a:t>
            </a:r>
            <a:r>
              <a:rPr spc="100" dirty="0">
                <a:latin typeface="Times New Roman"/>
                <a:cs typeface="Times New Roman"/>
              </a:rPr>
              <a:t> </a:t>
            </a:r>
            <a:r>
              <a:rPr spc="-5" dirty="0">
                <a:latin typeface="Arial"/>
                <a:cs typeface="Arial"/>
              </a:rPr>
              <a:t>d</a:t>
            </a:r>
            <a:r>
              <a:rPr dirty="0">
                <a:latin typeface="Arial"/>
                <a:cs typeface="Arial"/>
              </a:rPr>
              <a:t>es</a:t>
            </a:r>
            <a:r>
              <a:rPr spc="10" dirty="0">
                <a:latin typeface="Arial"/>
                <a:cs typeface="Arial"/>
              </a:rPr>
              <a:t>k</a:t>
            </a:r>
            <a:r>
              <a:rPr dirty="0">
                <a:latin typeface="Arial"/>
                <a:cs typeface="Arial"/>
              </a:rPr>
              <a:t>tops</a:t>
            </a:r>
          </a:p>
          <a:p>
            <a:pPr>
              <a:lnSpc>
                <a:spcPct val="100000"/>
              </a:lnSpc>
              <a:spcBef>
                <a:spcPts val="15"/>
              </a:spcBef>
            </a:pPr>
            <a:endParaRPr dirty="0">
              <a:latin typeface="Times New Roman"/>
              <a:cs typeface="Times New Roman"/>
            </a:endParaRPr>
          </a:p>
          <a:p>
            <a:pPr marL="305435" indent="-292735">
              <a:lnSpc>
                <a:spcPct val="100000"/>
              </a:lnSpc>
              <a:buClr>
                <a:srgbClr val="71A276"/>
              </a:buClr>
              <a:buSzPct val="69230"/>
              <a:buFont typeface="Wingdings 2"/>
              <a:buChar char=""/>
              <a:tabLst>
                <a:tab pos="306070" algn="l"/>
              </a:tabLst>
            </a:pPr>
            <a:r>
              <a:rPr b="1" dirty="0">
                <a:latin typeface="Arial"/>
                <a:cs typeface="Arial"/>
              </a:rPr>
              <a:t>M</a:t>
            </a:r>
            <a:r>
              <a:rPr b="1" spc="5" dirty="0">
                <a:latin typeface="Arial"/>
                <a:cs typeface="Arial"/>
              </a:rPr>
              <a:t>o</a:t>
            </a:r>
            <a:r>
              <a:rPr b="1" dirty="0">
                <a:latin typeface="Arial"/>
                <a:cs typeface="Arial"/>
              </a:rPr>
              <a:t>bile</a:t>
            </a:r>
            <a:r>
              <a:rPr b="1" spc="-5" dirty="0">
                <a:latin typeface="Arial"/>
                <a:cs typeface="Arial"/>
              </a:rPr>
              <a:t>-</a:t>
            </a:r>
            <a:r>
              <a:rPr b="1" dirty="0">
                <a:latin typeface="Arial"/>
                <a:cs typeface="Arial"/>
              </a:rPr>
              <a:t>fi</a:t>
            </a:r>
            <a:r>
              <a:rPr b="1" spc="-15" dirty="0">
                <a:latin typeface="Arial"/>
                <a:cs typeface="Arial"/>
              </a:rPr>
              <a:t>r</a:t>
            </a:r>
            <a:r>
              <a:rPr b="1" spc="-5" dirty="0">
                <a:latin typeface="Arial"/>
                <a:cs typeface="Arial"/>
              </a:rPr>
              <a:t>s</a:t>
            </a:r>
            <a:r>
              <a:rPr b="1" dirty="0">
                <a:latin typeface="Arial"/>
                <a:cs typeface="Arial"/>
              </a:rPr>
              <a:t>t</a:t>
            </a:r>
            <a:r>
              <a:rPr b="1" spc="55" dirty="0">
                <a:latin typeface="Times New Roman"/>
                <a:cs typeface="Times New Roman"/>
              </a:rPr>
              <a:t> </a:t>
            </a:r>
            <a:r>
              <a:rPr b="1" spc="-5" dirty="0">
                <a:latin typeface="Arial"/>
                <a:cs typeface="Arial"/>
              </a:rPr>
              <a:t>a</a:t>
            </a:r>
            <a:r>
              <a:rPr b="1" spc="5" dirty="0">
                <a:latin typeface="Arial"/>
                <a:cs typeface="Arial"/>
              </a:rPr>
              <a:t>p</a:t>
            </a:r>
            <a:r>
              <a:rPr b="1" dirty="0">
                <a:latin typeface="Arial"/>
                <a:cs typeface="Arial"/>
              </a:rPr>
              <a:t>pro</a:t>
            </a:r>
            <a:r>
              <a:rPr b="1" spc="5" dirty="0">
                <a:latin typeface="Arial"/>
                <a:cs typeface="Arial"/>
              </a:rPr>
              <a:t>a</a:t>
            </a:r>
            <a:r>
              <a:rPr b="1" spc="-5" dirty="0">
                <a:latin typeface="Arial"/>
                <a:cs typeface="Arial"/>
              </a:rPr>
              <a:t>c</a:t>
            </a:r>
            <a:r>
              <a:rPr b="1" spc="5" dirty="0">
                <a:latin typeface="Arial"/>
                <a:cs typeface="Arial"/>
              </a:rPr>
              <a:t>h</a:t>
            </a:r>
            <a:r>
              <a:rPr b="1" dirty="0">
                <a:latin typeface="Arial"/>
                <a:cs typeface="Arial"/>
              </a:rPr>
              <a:t>:</a:t>
            </a:r>
            <a:r>
              <a:rPr b="1" spc="40" dirty="0">
                <a:latin typeface="Times New Roman"/>
                <a:cs typeface="Times New Roman"/>
              </a:rPr>
              <a:t> </a:t>
            </a:r>
            <a:r>
              <a:rPr dirty="0">
                <a:latin typeface="Arial"/>
                <a:cs typeface="Arial"/>
              </a:rPr>
              <a:t>In</a:t>
            </a:r>
            <a:r>
              <a:rPr spc="75"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r>
              <a:rPr spc="65" dirty="0">
                <a:latin typeface="Times New Roman"/>
                <a:cs typeface="Times New Roman"/>
              </a:rPr>
              <a:t> </a:t>
            </a:r>
            <a:r>
              <a:rPr spc="-5" dirty="0">
                <a:latin typeface="Arial"/>
                <a:cs typeface="Arial"/>
              </a:rPr>
              <a:t>3</a:t>
            </a:r>
            <a:r>
              <a:rPr dirty="0">
                <a:latin typeface="Arial"/>
                <a:cs typeface="Arial"/>
              </a:rPr>
              <a:t>,</a:t>
            </a:r>
            <a:r>
              <a:rPr spc="70" dirty="0">
                <a:latin typeface="Times New Roman"/>
                <a:cs typeface="Times New Roman"/>
              </a:rPr>
              <a:t> </a:t>
            </a:r>
            <a:r>
              <a:rPr dirty="0">
                <a:latin typeface="Arial"/>
                <a:cs typeface="Arial"/>
              </a:rPr>
              <a:t>mobil</a:t>
            </a:r>
            <a:r>
              <a:rPr spc="15" dirty="0">
                <a:latin typeface="Arial"/>
                <a:cs typeface="Arial"/>
              </a:rPr>
              <a:t>e</a:t>
            </a:r>
            <a:r>
              <a:rPr spc="-5" dirty="0">
                <a:latin typeface="Arial"/>
                <a:cs typeface="Arial"/>
              </a:rPr>
              <a:t>-</a:t>
            </a:r>
            <a:r>
              <a:rPr dirty="0">
                <a:latin typeface="Arial"/>
                <a:cs typeface="Arial"/>
              </a:rPr>
              <a:t>fi</a:t>
            </a:r>
            <a:r>
              <a:rPr spc="-15" dirty="0">
                <a:latin typeface="Arial"/>
                <a:cs typeface="Arial"/>
              </a:rPr>
              <a:t>r</a:t>
            </a:r>
            <a:r>
              <a:rPr dirty="0">
                <a:latin typeface="Arial"/>
                <a:cs typeface="Arial"/>
              </a:rPr>
              <a:t>st</a:t>
            </a:r>
          </a:p>
          <a:p>
            <a:pPr marL="305435">
              <a:lnSpc>
                <a:spcPct val="100000"/>
              </a:lnSpc>
            </a:pPr>
            <a:r>
              <a:rPr dirty="0">
                <a:latin typeface="Arial"/>
                <a:cs typeface="Arial"/>
              </a:rPr>
              <a:t>styles</a:t>
            </a:r>
            <a:r>
              <a:rPr spc="65" dirty="0">
                <a:latin typeface="Times New Roman"/>
                <a:cs typeface="Times New Roman"/>
              </a:rPr>
              <a:t> </a:t>
            </a:r>
            <a:r>
              <a:rPr spc="-5" dirty="0">
                <a:latin typeface="Arial"/>
                <a:cs typeface="Arial"/>
              </a:rPr>
              <a:t>ar</a:t>
            </a:r>
            <a:r>
              <a:rPr dirty="0">
                <a:latin typeface="Arial"/>
                <a:cs typeface="Arial"/>
              </a:rPr>
              <a:t>e</a:t>
            </a:r>
            <a:r>
              <a:rPr spc="75" dirty="0">
                <a:latin typeface="Times New Roman"/>
                <a:cs typeface="Times New Roman"/>
              </a:rPr>
              <a:t> </a:t>
            </a:r>
            <a:r>
              <a:rPr spc="-5" dirty="0">
                <a:latin typeface="Arial"/>
                <a:cs typeface="Arial"/>
              </a:rPr>
              <a:t>par</a:t>
            </a:r>
            <a:r>
              <a:rPr dirty="0">
                <a:latin typeface="Arial"/>
                <a:cs typeface="Arial"/>
              </a:rPr>
              <a:t>t</a:t>
            </a:r>
            <a:r>
              <a:rPr spc="65" dirty="0">
                <a:latin typeface="Times New Roman"/>
                <a:cs typeface="Times New Roman"/>
              </a:rPr>
              <a:t> </a:t>
            </a:r>
            <a:r>
              <a:rPr spc="-5" dirty="0">
                <a:latin typeface="Arial"/>
                <a:cs typeface="Arial"/>
              </a:rPr>
              <a:t>o</a:t>
            </a:r>
            <a:r>
              <a:rPr dirty="0">
                <a:latin typeface="Arial"/>
                <a:cs typeface="Arial"/>
              </a:rPr>
              <a:t>f</a:t>
            </a:r>
            <a:r>
              <a:rPr spc="75" dirty="0">
                <a:latin typeface="Times New Roman"/>
                <a:cs typeface="Times New Roman"/>
              </a:rPr>
              <a:t> </a:t>
            </a:r>
            <a:r>
              <a:rPr dirty="0">
                <a:latin typeface="Arial"/>
                <a:cs typeface="Arial"/>
              </a:rPr>
              <a:t>the</a:t>
            </a:r>
            <a:r>
              <a:rPr spc="70" dirty="0">
                <a:latin typeface="Times New Roman"/>
                <a:cs typeface="Times New Roman"/>
              </a:rPr>
              <a:t> </a:t>
            </a:r>
            <a:r>
              <a:rPr dirty="0">
                <a:latin typeface="Arial"/>
                <a:cs typeface="Arial"/>
              </a:rPr>
              <a:t>c</a:t>
            </a:r>
            <a:r>
              <a:rPr spc="5" dirty="0">
                <a:latin typeface="Arial"/>
                <a:cs typeface="Arial"/>
              </a:rPr>
              <a:t>o</a:t>
            </a:r>
            <a:r>
              <a:rPr dirty="0">
                <a:latin typeface="Arial"/>
                <a:cs typeface="Arial"/>
              </a:rPr>
              <a:t>re</a:t>
            </a:r>
            <a:r>
              <a:rPr spc="60" dirty="0">
                <a:latin typeface="Times New Roman"/>
                <a:cs typeface="Times New Roman"/>
              </a:rPr>
              <a:t> </a:t>
            </a:r>
            <a:r>
              <a:rPr dirty="0">
                <a:latin typeface="Arial"/>
                <a:cs typeface="Arial"/>
              </a:rPr>
              <a:t>f</a:t>
            </a:r>
            <a:r>
              <a:rPr spc="-10" dirty="0">
                <a:latin typeface="Arial"/>
                <a:cs typeface="Arial"/>
              </a:rPr>
              <a:t>r</a:t>
            </a:r>
            <a:r>
              <a:rPr spc="-5" dirty="0">
                <a:latin typeface="Arial"/>
                <a:cs typeface="Arial"/>
              </a:rPr>
              <a:t>ame</a:t>
            </a:r>
            <a:r>
              <a:rPr spc="5" dirty="0">
                <a:latin typeface="Arial"/>
                <a:cs typeface="Arial"/>
              </a:rPr>
              <a:t>w</a:t>
            </a:r>
            <a:r>
              <a:rPr spc="-5" dirty="0">
                <a:latin typeface="Arial"/>
                <a:cs typeface="Arial"/>
              </a:rPr>
              <a:t>ork</a:t>
            </a:r>
            <a:endParaRPr dirty="0">
              <a:latin typeface="Arial"/>
              <a:cs typeface="Arial"/>
            </a:endParaRPr>
          </a:p>
          <a:p>
            <a:pPr>
              <a:lnSpc>
                <a:spcPct val="100000"/>
              </a:lnSpc>
              <a:spcBef>
                <a:spcPts val="17"/>
              </a:spcBef>
            </a:pPr>
            <a:endParaRPr dirty="0">
              <a:latin typeface="Times New Roman"/>
              <a:cs typeface="Times New Roman"/>
            </a:endParaRPr>
          </a:p>
          <a:p>
            <a:pPr marL="305435" marR="453390" indent="-292735">
              <a:lnSpc>
                <a:spcPct val="100000"/>
              </a:lnSpc>
              <a:buClr>
                <a:srgbClr val="71A276"/>
              </a:buClr>
              <a:buSzPct val="69230"/>
              <a:buFont typeface="Wingdings 2"/>
              <a:buChar char=""/>
              <a:tabLst>
                <a:tab pos="306070" algn="l"/>
              </a:tabLst>
            </a:pPr>
            <a:r>
              <a:rPr b="1" spc="-5" dirty="0">
                <a:latin typeface="Arial"/>
                <a:cs typeface="Arial"/>
              </a:rPr>
              <a:t>Bro</a:t>
            </a:r>
            <a:r>
              <a:rPr b="1" spc="30" dirty="0">
                <a:latin typeface="Arial"/>
                <a:cs typeface="Arial"/>
              </a:rPr>
              <a:t>w</a:t>
            </a:r>
            <a:r>
              <a:rPr b="1" spc="-10" dirty="0">
                <a:latin typeface="Arial"/>
                <a:cs typeface="Arial"/>
              </a:rPr>
              <a:t>s</a:t>
            </a:r>
            <a:r>
              <a:rPr b="1" spc="-5" dirty="0">
                <a:latin typeface="Arial"/>
                <a:cs typeface="Arial"/>
              </a:rPr>
              <a:t>e</a:t>
            </a:r>
            <a:r>
              <a:rPr b="1" dirty="0">
                <a:latin typeface="Arial"/>
                <a:cs typeface="Arial"/>
              </a:rPr>
              <a:t>r</a:t>
            </a:r>
            <a:r>
              <a:rPr b="1" spc="45" dirty="0">
                <a:latin typeface="Times New Roman"/>
                <a:cs typeface="Times New Roman"/>
              </a:rPr>
              <a:t> </a:t>
            </a:r>
            <a:r>
              <a:rPr b="1" spc="-5" dirty="0">
                <a:latin typeface="Arial"/>
                <a:cs typeface="Arial"/>
              </a:rPr>
              <a:t>c</a:t>
            </a:r>
            <a:r>
              <a:rPr b="1" spc="5" dirty="0">
                <a:latin typeface="Arial"/>
                <a:cs typeface="Arial"/>
              </a:rPr>
              <a:t>o</a:t>
            </a:r>
            <a:r>
              <a:rPr b="1" spc="-5" dirty="0">
                <a:latin typeface="Arial"/>
                <a:cs typeface="Arial"/>
              </a:rPr>
              <a:t>mp</a:t>
            </a:r>
            <a:r>
              <a:rPr b="1" spc="5" dirty="0">
                <a:latin typeface="Arial"/>
                <a:cs typeface="Arial"/>
              </a:rPr>
              <a:t>a</a:t>
            </a:r>
            <a:r>
              <a:rPr b="1" dirty="0">
                <a:latin typeface="Arial"/>
                <a:cs typeface="Arial"/>
              </a:rPr>
              <a:t>tibi</a:t>
            </a:r>
            <a:r>
              <a:rPr b="1" spc="-10" dirty="0">
                <a:latin typeface="Arial"/>
                <a:cs typeface="Arial"/>
              </a:rPr>
              <a:t>l</a:t>
            </a:r>
            <a:r>
              <a:rPr b="1" dirty="0">
                <a:latin typeface="Arial"/>
                <a:cs typeface="Arial"/>
              </a:rPr>
              <a:t>it</a:t>
            </a:r>
            <a:r>
              <a:rPr b="1" spc="-30" dirty="0">
                <a:latin typeface="Arial"/>
                <a:cs typeface="Arial"/>
              </a:rPr>
              <a:t>y</a:t>
            </a:r>
            <a:r>
              <a:rPr b="1" dirty="0">
                <a:latin typeface="Arial"/>
                <a:cs typeface="Arial"/>
              </a:rPr>
              <a:t>:</a:t>
            </a:r>
            <a:r>
              <a:rPr b="1" spc="85" dirty="0">
                <a:latin typeface="Times New Roman"/>
                <a:cs typeface="Times New Roman"/>
              </a:rPr>
              <a:t> </a:t>
            </a:r>
            <a:r>
              <a:rPr dirty="0">
                <a:latin typeface="Arial"/>
                <a:cs typeface="Arial"/>
              </a:rPr>
              <a:t>Bo</a:t>
            </a:r>
            <a:r>
              <a:rPr spc="5" dirty="0">
                <a:latin typeface="Arial"/>
                <a:cs typeface="Arial"/>
              </a:rPr>
              <a:t>o</a:t>
            </a:r>
            <a:r>
              <a:rPr dirty="0">
                <a:latin typeface="Arial"/>
                <a:cs typeface="Arial"/>
              </a:rPr>
              <a:t>tstrap</a:t>
            </a:r>
            <a:r>
              <a:rPr spc="65" dirty="0">
                <a:latin typeface="Times New Roman"/>
                <a:cs typeface="Times New Roman"/>
              </a:rPr>
              <a:t> </a:t>
            </a:r>
            <a:r>
              <a:rPr spc="-5" dirty="0">
                <a:latin typeface="Arial"/>
                <a:cs typeface="Arial"/>
              </a:rPr>
              <a:t>i</a:t>
            </a:r>
            <a:r>
              <a:rPr dirty="0">
                <a:latin typeface="Arial"/>
                <a:cs typeface="Arial"/>
              </a:rPr>
              <a:t>s</a:t>
            </a:r>
            <a:r>
              <a:rPr spc="60" dirty="0">
                <a:latin typeface="Times New Roman"/>
                <a:cs typeface="Times New Roman"/>
              </a:rPr>
              <a:t> </a:t>
            </a:r>
            <a:r>
              <a:rPr dirty="0">
                <a:latin typeface="Arial"/>
                <a:cs typeface="Arial"/>
              </a:rPr>
              <a:t>c</a:t>
            </a:r>
            <a:r>
              <a:rPr spc="5" dirty="0">
                <a:latin typeface="Arial"/>
                <a:cs typeface="Arial"/>
              </a:rPr>
              <a:t>o</a:t>
            </a:r>
            <a:r>
              <a:rPr dirty="0">
                <a:latin typeface="Arial"/>
                <a:cs typeface="Arial"/>
              </a:rPr>
              <a:t>mp</a:t>
            </a:r>
            <a:r>
              <a:rPr spc="5" dirty="0">
                <a:latin typeface="Arial"/>
                <a:cs typeface="Arial"/>
              </a:rPr>
              <a:t>a</a:t>
            </a:r>
            <a:r>
              <a:rPr dirty="0">
                <a:latin typeface="Arial"/>
                <a:cs typeface="Arial"/>
              </a:rPr>
              <a:t>tible</a:t>
            </a:r>
            <a:r>
              <a:rPr dirty="0">
                <a:latin typeface="Times New Roman"/>
                <a:cs typeface="Times New Roman"/>
              </a:rPr>
              <a:t> </a:t>
            </a:r>
            <a:r>
              <a:rPr spc="-5" dirty="0">
                <a:latin typeface="Arial"/>
                <a:cs typeface="Arial"/>
              </a:rPr>
              <a:t>wit</a:t>
            </a:r>
            <a:r>
              <a:rPr dirty="0">
                <a:latin typeface="Arial"/>
                <a:cs typeface="Arial"/>
              </a:rPr>
              <a:t>h</a:t>
            </a:r>
            <a:r>
              <a:rPr spc="75" dirty="0">
                <a:latin typeface="Times New Roman"/>
                <a:cs typeface="Times New Roman"/>
              </a:rPr>
              <a:t> </a:t>
            </a:r>
            <a:r>
              <a:rPr spc="-5" dirty="0">
                <a:latin typeface="Arial"/>
                <a:cs typeface="Arial"/>
              </a:rPr>
              <a:t>al</a:t>
            </a:r>
            <a:r>
              <a:rPr dirty="0">
                <a:latin typeface="Arial"/>
                <a:cs typeface="Arial"/>
              </a:rPr>
              <a:t>l</a:t>
            </a:r>
            <a:r>
              <a:rPr spc="70" dirty="0">
                <a:latin typeface="Times New Roman"/>
                <a:cs typeface="Times New Roman"/>
              </a:rPr>
              <a:t> </a:t>
            </a:r>
            <a:r>
              <a:rPr dirty="0">
                <a:latin typeface="Arial"/>
                <a:cs typeface="Arial"/>
              </a:rPr>
              <a:t>mod</a:t>
            </a:r>
            <a:r>
              <a:rPr spc="5" dirty="0">
                <a:latin typeface="Arial"/>
                <a:cs typeface="Arial"/>
              </a:rPr>
              <a:t>e</a:t>
            </a:r>
            <a:r>
              <a:rPr dirty="0">
                <a:latin typeface="Arial"/>
                <a:cs typeface="Arial"/>
              </a:rPr>
              <a:t>rn</a:t>
            </a:r>
            <a:r>
              <a:rPr spc="55" dirty="0">
                <a:latin typeface="Times New Roman"/>
                <a:cs typeface="Times New Roman"/>
              </a:rPr>
              <a:t> </a:t>
            </a:r>
            <a:r>
              <a:rPr spc="-5" dirty="0">
                <a:latin typeface="Arial"/>
                <a:cs typeface="Arial"/>
              </a:rPr>
              <a:t>bro</a:t>
            </a:r>
            <a:r>
              <a:rPr spc="5" dirty="0">
                <a:latin typeface="Arial"/>
                <a:cs typeface="Arial"/>
              </a:rPr>
              <a:t>w</a:t>
            </a:r>
            <a:r>
              <a:rPr dirty="0">
                <a:latin typeface="Arial"/>
                <a:cs typeface="Arial"/>
              </a:rPr>
              <a:t>s</a:t>
            </a:r>
            <a:r>
              <a:rPr spc="5" dirty="0">
                <a:latin typeface="Arial"/>
                <a:cs typeface="Arial"/>
              </a:rPr>
              <a:t>e</a:t>
            </a:r>
            <a:r>
              <a:rPr dirty="0">
                <a:latin typeface="Arial"/>
                <a:cs typeface="Arial"/>
              </a:rPr>
              <a:t>rs</a:t>
            </a:r>
          </a:p>
        </p:txBody>
      </p:sp>
    </p:spTree>
    <p:extLst>
      <p:ext uri="{BB962C8B-B14F-4D97-AF65-F5344CB8AC3E}">
        <p14:creationId xmlns:p14="http://schemas.microsoft.com/office/powerpoint/2010/main" val="296155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3023" y="1421891"/>
            <a:ext cx="8031480" cy="396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88263" y="1429512"/>
            <a:ext cx="8001000" cy="0"/>
          </a:xfrm>
          <a:custGeom>
            <a:avLst/>
            <a:gdLst/>
            <a:ahLst/>
            <a:cxnLst/>
            <a:rect l="l" t="t" r="r" b="b"/>
            <a:pathLst>
              <a:path w="8001000">
                <a:moveTo>
                  <a:pt x="0" y="0"/>
                </a:moveTo>
                <a:lnTo>
                  <a:pt x="8000999" y="0"/>
                </a:lnTo>
              </a:path>
            </a:pathLst>
          </a:custGeom>
          <a:ln w="10413">
            <a:solidFill>
              <a:srgbClr val="71A276"/>
            </a:solidFill>
          </a:ln>
        </p:spPr>
        <p:txBody>
          <a:bodyPr wrap="square" lIns="0" tIns="0" rIns="0" bIns="0" rtlCol="0"/>
          <a:lstStyle/>
          <a:p>
            <a:endParaRPr/>
          </a:p>
        </p:txBody>
      </p:sp>
      <p:sp>
        <p:nvSpPr>
          <p:cNvPr id="4" name="object 4"/>
          <p:cNvSpPr/>
          <p:nvPr/>
        </p:nvSpPr>
        <p:spPr>
          <a:xfrm>
            <a:off x="8100059" y="6452615"/>
            <a:ext cx="1043940" cy="405765"/>
          </a:xfrm>
          <a:custGeom>
            <a:avLst/>
            <a:gdLst/>
            <a:ahLst/>
            <a:cxnLst/>
            <a:rect l="l" t="t" r="r" b="b"/>
            <a:pathLst>
              <a:path w="1043940" h="405765">
                <a:moveTo>
                  <a:pt x="0" y="405383"/>
                </a:moveTo>
                <a:lnTo>
                  <a:pt x="1043939" y="405383"/>
                </a:lnTo>
                <a:lnTo>
                  <a:pt x="1043939" y="0"/>
                </a:lnTo>
                <a:lnTo>
                  <a:pt x="0" y="0"/>
                </a:lnTo>
                <a:lnTo>
                  <a:pt x="0" y="405383"/>
                </a:lnTo>
                <a:close/>
              </a:path>
            </a:pathLst>
          </a:custGeom>
          <a:solidFill>
            <a:srgbClr val="49B289"/>
          </a:solidFill>
        </p:spPr>
        <p:txBody>
          <a:bodyPr wrap="square" lIns="0" tIns="0" rIns="0" bIns="0" rtlCol="0"/>
          <a:lstStyle/>
          <a:p>
            <a:endParaRPr/>
          </a:p>
        </p:txBody>
      </p:sp>
      <p:sp>
        <p:nvSpPr>
          <p:cNvPr id="5" name="object 5"/>
          <p:cNvSpPr/>
          <p:nvPr/>
        </p:nvSpPr>
        <p:spPr>
          <a:xfrm>
            <a:off x="381000" y="808230"/>
            <a:ext cx="3916679" cy="609600"/>
          </a:xfrm>
          <a:prstGeom prst="rect">
            <a:avLst/>
          </a:prstGeom>
          <a:blipFill>
            <a:blip r:embed="rId4" cstate="print"/>
            <a:stretch>
              <a:fillRect/>
            </a:stretch>
          </a:blipFill>
        </p:spPr>
        <p:txBody>
          <a:bodyPr wrap="square" lIns="0" tIns="0" rIns="0" bIns="0" rtlCol="0"/>
          <a:lstStyle/>
          <a:p>
            <a:endParaRPr dirty="0"/>
          </a:p>
        </p:txBody>
      </p:sp>
      <p:sp>
        <p:nvSpPr>
          <p:cNvPr id="6" name="object 6"/>
          <p:cNvSpPr txBox="1"/>
          <p:nvPr/>
        </p:nvSpPr>
        <p:spPr>
          <a:xfrm>
            <a:off x="474373" y="1483283"/>
            <a:ext cx="8368665" cy="4708981"/>
          </a:xfrm>
          <a:prstGeom prst="rect">
            <a:avLst/>
          </a:prstGeom>
        </p:spPr>
        <p:txBody>
          <a:bodyPr vert="horz" wrap="square" lIns="0" tIns="0" rIns="0" bIns="0" rtlCol="0">
            <a:spAutoFit/>
          </a:bodyPr>
          <a:lstStyle/>
          <a:p>
            <a:pPr marL="12700">
              <a:lnSpc>
                <a:spcPct val="100000"/>
              </a:lnSpc>
            </a:pPr>
            <a:r>
              <a:rPr sz="1800" spc="-15" dirty="0">
                <a:latin typeface="Arial"/>
                <a:cs typeface="Arial"/>
              </a:rPr>
              <a:t>&lt;</a:t>
            </a:r>
            <a:r>
              <a:rPr sz="1800" spc="-35" dirty="0">
                <a:latin typeface="Arial"/>
                <a:cs typeface="Arial"/>
              </a:rPr>
              <a:t>!</a:t>
            </a:r>
            <a:r>
              <a:rPr sz="1800" spc="-5" dirty="0">
                <a:latin typeface="Arial"/>
                <a:cs typeface="Arial"/>
              </a:rPr>
              <a:t>DOC</a:t>
            </a:r>
            <a:r>
              <a:rPr sz="1800" spc="10" dirty="0">
                <a:latin typeface="Arial"/>
                <a:cs typeface="Arial"/>
              </a:rPr>
              <a:t>T</a:t>
            </a:r>
            <a:r>
              <a:rPr sz="1800" spc="-15" dirty="0">
                <a:latin typeface="Arial"/>
                <a:cs typeface="Arial"/>
              </a:rPr>
              <a:t>YPE</a:t>
            </a:r>
            <a:r>
              <a:rPr sz="1800" spc="60" dirty="0">
                <a:latin typeface="Times New Roman"/>
                <a:cs typeface="Times New Roman"/>
              </a:rPr>
              <a:t> </a:t>
            </a:r>
            <a:r>
              <a:rPr sz="1800" spc="-5" dirty="0">
                <a:latin typeface="Arial"/>
                <a:cs typeface="Arial"/>
              </a:rPr>
              <a:t>html&gt;</a:t>
            </a:r>
            <a:endParaRPr sz="1800" dirty="0">
              <a:latin typeface="Arial"/>
              <a:cs typeface="Arial"/>
            </a:endParaRPr>
          </a:p>
          <a:p>
            <a:pPr marL="12700">
              <a:lnSpc>
                <a:spcPct val="100000"/>
              </a:lnSpc>
            </a:pPr>
            <a:r>
              <a:rPr sz="1800" dirty="0">
                <a:latin typeface="Arial"/>
                <a:cs typeface="Arial"/>
              </a:rPr>
              <a:t>&lt;html</a:t>
            </a:r>
            <a:r>
              <a:rPr sz="1800" spc="35" dirty="0">
                <a:latin typeface="Times New Roman"/>
                <a:cs typeface="Times New Roman"/>
              </a:rPr>
              <a:t> </a:t>
            </a:r>
            <a:r>
              <a:rPr sz="1800" spc="-5" dirty="0">
                <a:latin typeface="Arial"/>
                <a:cs typeface="Arial"/>
              </a:rPr>
              <a:t>l</a:t>
            </a:r>
            <a:r>
              <a:rPr sz="1800" spc="-15" dirty="0">
                <a:latin typeface="Arial"/>
                <a:cs typeface="Arial"/>
              </a:rPr>
              <a:t>a</a:t>
            </a:r>
            <a:r>
              <a:rPr sz="1800" spc="-10" dirty="0">
                <a:latin typeface="Arial"/>
                <a:cs typeface="Arial"/>
              </a:rPr>
              <a:t>n</a:t>
            </a:r>
            <a:r>
              <a:rPr sz="1800" spc="-5" dirty="0">
                <a:latin typeface="Arial"/>
                <a:cs typeface="Arial"/>
              </a:rPr>
              <a:t>g</a:t>
            </a:r>
            <a:r>
              <a:rPr sz="1800" dirty="0">
                <a:latin typeface="Arial"/>
                <a:cs typeface="Arial"/>
              </a:rPr>
              <a:t>="</a:t>
            </a:r>
            <a:r>
              <a:rPr sz="1800" spc="-10" dirty="0">
                <a:latin typeface="Arial"/>
                <a:cs typeface="Arial"/>
              </a:rPr>
              <a:t>en</a:t>
            </a:r>
            <a:r>
              <a:rPr sz="1800" dirty="0">
                <a:latin typeface="Arial"/>
                <a:cs typeface="Arial"/>
              </a:rPr>
              <a:t>"&gt;</a:t>
            </a:r>
          </a:p>
          <a:p>
            <a:pPr marL="139065">
              <a:lnSpc>
                <a:spcPct val="100000"/>
              </a:lnSpc>
            </a:pPr>
            <a:r>
              <a:rPr sz="1800" dirty="0">
                <a:latin typeface="Arial"/>
                <a:cs typeface="Arial"/>
              </a:rPr>
              <a:t>&lt;he</a:t>
            </a:r>
            <a:r>
              <a:rPr sz="1800" spc="-10" dirty="0">
                <a:latin typeface="Arial"/>
                <a:cs typeface="Arial"/>
              </a:rPr>
              <a:t>a</a:t>
            </a:r>
            <a:r>
              <a:rPr sz="1800" spc="-5" dirty="0">
                <a:latin typeface="Arial"/>
                <a:cs typeface="Arial"/>
              </a:rPr>
              <a:t>d&gt;</a:t>
            </a:r>
            <a:endParaRPr sz="1800" dirty="0">
              <a:latin typeface="Arial"/>
              <a:cs typeface="Arial"/>
            </a:endParaRPr>
          </a:p>
          <a:p>
            <a:pPr marL="266700">
              <a:lnSpc>
                <a:spcPct val="100000"/>
              </a:lnSpc>
            </a:pPr>
            <a:r>
              <a:rPr sz="1800" dirty="0">
                <a:latin typeface="Arial"/>
                <a:cs typeface="Arial"/>
              </a:rPr>
              <a:t>&lt;meta</a:t>
            </a:r>
            <a:r>
              <a:rPr sz="1800" spc="40" dirty="0">
                <a:latin typeface="Times New Roman"/>
                <a:cs typeface="Times New Roman"/>
              </a:rPr>
              <a:t> </a:t>
            </a:r>
            <a:r>
              <a:rPr sz="1800" dirty="0">
                <a:latin typeface="Arial"/>
                <a:cs typeface="Arial"/>
              </a:rPr>
              <a:t>ch</a:t>
            </a:r>
            <a:r>
              <a:rPr sz="1800" spc="-10" dirty="0">
                <a:latin typeface="Arial"/>
                <a:cs typeface="Arial"/>
              </a:rPr>
              <a:t>arset="ut</a:t>
            </a:r>
            <a:r>
              <a:rPr sz="1800" dirty="0">
                <a:latin typeface="Arial"/>
                <a:cs typeface="Arial"/>
              </a:rPr>
              <a:t>f-</a:t>
            </a:r>
            <a:r>
              <a:rPr sz="1800" spc="-5" dirty="0">
                <a:latin typeface="Arial"/>
                <a:cs typeface="Arial"/>
              </a:rPr>
              <a:t>8</a:t>
            </a:r>
            <a:r>
              <a:rPr sz="1800" spc="-10" dirty="0">
                <a:latin typeface="Arial"/>
                <a:cs typeface="Arial"/>
              </a:rPr>
              <a:t>"</a:t>
            </a:r>
            <a:r>
              <a:rPr sz="1800" spc="-15" dirty="0">
                <a:latin typeface="Arial"/>
                <a:cs typeface="Arial"/>
              </a:rPr>
              <a:t>&gt;</a:t>
            </a:r>
            <a:endParaRPr sz="1800" dirty="0">
              <a:latin typeface="Arial"/>
              <a:cs typeface="Arial"/>
            </a:endParaRPr>
          </a:p>
          <a:p>
            <a:pPr marL="266700">
              <a:lnSpc>
                <a:spcPct val="100000"/>
              </a:lnSpc>
            </a:pPr>
            <a:r>
              <a:rPr sz="1800" dirty="0">
                <a:latin typeface="Arial"/>
                <a:cs typeface="Arial"/>
              </a:rPr>
              <a:t>&lt;meta</a:t>
            </a:r>
            <a:r>
              <a:rPr sz="1800" spc="40" dirty="0">
                <a:latin typeface="Times New Roman"/>
                <a:cs typeface="Times New Roman"/>
              </a:rPr>
              <a:t> </a:t>
            </a:r>
            <a:r>
              <a:rPr sz="1800" spc="-5" dirty="0">
                <a:latin typeface="Arial"/>
                <a:cs typeface="Arial"/>
              </a:rPr>
              <a:t>n</a:t>
            </a:r>
            <a:r>
              <a:rPr sz="1800" spc="-10" dirty="0">
                <a:latin typeface="Arial"/>
                <a:cs typeface="Arial"/>
              </a:rPr>
              <a:t>a</a:t>
            </a:r>
            <a:r>
              <a:rPr sz="1800" dirty="0">
                <a:latin typeface="Arial"/>
                <a:cs typeface="Arial"/>
              </a:rPr>
              <a:t>me="v</a:t>
            </a:r>
            <a:r>
              <a:rPr sz="1800" spc="-10" dirty="0">
                <a:latin typeface="Arial"/>
                <a:cs typeface="Arial"/>
              </a:rPr>
              <a:t>i</a:t>
            </a:r>
            <a:r>
              <a:rPr sz="1800" spc="-5" dirty="0">
                <a:latin typeface="Arial"/>
                <a:cs typeface="Arial"/>
              </a:rPr>
              <a:t>e</a:t>
            </a:r>
            <a:r>
              <a:rPr sz="1800" spc="-50" dirty="0">
                <a:latin typeface="Arial"/>
                <a:cs typeface="Arial"/>
              </a:rPr>
              <a:t>w</a:t>
            </a:r>
            <a:r>
              <a:rPr sz="1800" spc="-5" dirty="0">
                <a:latin typeface="Arial"/>
                <a:cs typeface="Arial"/>
              </a:rPr>
              <a:t>p</a:t>
            </a:r>
            <a:r>
              <a:rPr sz="1800" spc="-10" dirty="0">
                <a:latin typeface="Arial"/>
                <a:cs typeface="Arial"/>
              </a:rPr>
              <a:t>ort"</a:t>
            </a:r>
            <a:r>
              <a:rPr sz="1800" spc="110" dirty="0">
                <a:latin typeface="Times New Roman"/>
                <a:cs typeface="Times New Roman"/>
              </a:rPr>
              <a:t> </a:t>
            </a:r>
            <a:r>
              <a:rPr sz="1800" dirty="0">
                <a:latin typeface="Arial"/>
                <a:cs typeface="Arial"/>
              </a:rPr>
              <a:t>co</a:t>
            </a:r>
            <a:r>
              <a:rPr sz="1800" spc="-10" dirty="0">
                <a:latin typeface="Arial"/>
                <a:cs typeface="Arial"/>
              </a:rPr>
              <a:t>n</a:t>
            </a:r>
            <a:r>
              <a:rPr sz="1800" dirty="0">
                <a:latin typeface="Arial"/>
                <a:cs typeface="Arial"/>
              </a:rPr>
              <a:t>te</a:t>
            </a:r>
            <a:r>
              <a:rPr sz="1800" spc="-10" dirty="0">
                <a:latin typeface="Arial"/>
                <a:cs typeface="Arial"/>
              </a:rPr>
              <a:t>n</a:t>
            </a:r>
            <a:r>
              <a:rPr sz="1800" spc="-5" dirty="0">
                <a:latin typeface="Arial"/>
                <a:cs typeface="Arial"/>
              </a:rPr>
              <a:t>t</a:t>
            </a:r>
            <a:r>
              <a:rPr sz="1800" spc="-10" dirty="0">
                <a:latin typeface="Arial"/>
                <a:cs typeface="Arial"/>
              </a:rPr>
              <a:t>=</a:t>
            </a:r>
            <a:r>
              <a:rPr sz="1800" dirty="0">
                <a:latin typeface="Arial"/>
                <a:cs typeface="Arial"/>
              </a:rPr>
              <a:t>"</a:t>
            </a:r>
            <a:r>
              <a:rPr sz="1800" spc="-45" dirty="0">
                <a:latin typeface="Arial"/>
                <a:cs typeface="Arial"/>
              </a:rPr>
              <a:t>w</a:t>
            </a:r>
            <a:r>
              <a:rPr sz="1800" spc="-5" dirty="0">
                <a:latin typeface="Arial"/>
                <a:cs typeface="Arial"/>
              </a:rPr>
              <a:t>i</a:t>
            </a:r>
            <a:r>
              <a:rPr sz="1800" spc="-10" dirty="0">
                <a:latin typeface="Arial"/>
                <a:cs typeface="Arial"/>
              </a:rPr>
              <a:t>d</a:t>
            </a:r>
            <a:r>
              <a:rPr sz="1800" dirty="0">
                <a:latin typeface="Arial"/>
                <a:cs typeface="Arial"/>
              </a:rPr>
              <a:t>th=d</a:t>
            </a:r>
            <a:r>
              <a:rPr sz="1800" spc="-10" dirty="0">
                <a:latin typeface="Arial"/>
                <a:cs typeface="Arial"/>
              </a:rPr>
              <a:t>e</a:t>
            </a:r>
            <a:r>
              <a:rPr sz="1800" dirty="0">
                <a:latin typeface="Arial"/>
                <a:cs typeface="Arial"/>
              </a:rPr>
              <a:t>vic</a:t>
            </a:r>
            <a:r>
              <a:rPr sz="1800" spc="-5" dirty="0">
                <a:latin typeface="Arial"/>
                <a:cs typeface="Arial"/>
              </a:rPr>
              <a:t>e</a:t>
            </a:r>
            <a:r>
              <a:rPr sz="1800" spc="10" dirty="0">
                <a:latin typeface="Arial"/>
                <a:cs typeface="Arial"/>
              </a:rPr>
              <a:t>-</a:t>
            </a:r>
            <a:r>
              <a:rPr sz="1800" spc="-5" dirty="0">
                <a:latin typeface="Arial"/>
                <a:cs typeface="Arial"/>
              </a:rPr>
              <a:t>w</a:t>
            </a:r>
            <a:r>
              <a:rPr sz="1800" spc="-10" dirty="0">
                <a:latin typeface="Arial"/>
                <a:cs typeface="Arial"/>
              </a:rPr>
              <a:t>i</a:t>
            </a:r>
            <a:r>
              <a:rPr sz="1800" spc="-5" dirty="0">
                <a:latin typeface="Arial"/>
                <a:cs typeface="Arial"/>
              </a:rPr>
              <a:t>dt</a:t>
            </a:r>
            <a:r>
              <a:rPr sz="1800" spc="-10" dirty="0">
                <a:latin typeface="Arial"/>
                <a:cs typeface="Arial"/>
              </a:rPr>
              <a:t>h</a:t>
            </a:r>
            <a:r>
              <a:rPr sz="1800" spc="-5" dirty="0">
                <a:latin typeface="Arial"/>
                <a:cs typeface="Arial"/>
              </a:rPr>
              <a:t>,</a:t>
            </a:r>
            <a:r>
              <a:rPr sz="1800" spc="100" dirty="0">
                <a:latin typeface="Times New Roman"/>
                <a:cs typeface="Times New Roman"/>
              </a:rPr>
              <a:t> </a:t>
            </a:r>
            <a:r>
              <a:rPr sz="1800" spc="-5" dirty="0">
                <a:latin typeface="Arial"/>
                <a:cs typeface="Arial"/>
              </a:rPr>
              <a:t>i</a:t>
            </a:r>
            <a:r>
              <a:rPr sz="1800" spc="-10" dirty="0">
                <a:latin typeface="Arial"/>
                <a:cs typeface="Arial"/>
              </a:rPr>
              <a:t>n</a:t>
            </a:r>
            <a:r>
              <a:rPr sz="1800" spc="-5" dirty="0">
                <a:latin typeface="Arial"/>
                <a:cs typeface="Arial"/>
              </a:rPr>
              <a:t>iti</a:t>
            </a:r>
            <a:r>
              <a:rPr sz="1800" spc="-10" dirty="0">
                <a:latin typeface="Arial"/>
                <a:cs typeface="Arial"/>
              </a:rPr>
              <a:t>a</a:t>
            </a:r>
            <a:r>
              <a:rPr sz="1800" dirty="0">
                <a:latin typeface="Arial"/>
                <a:cs typeface="Arial"/>
              </a:rPr>
              <a:t>l-sca</a:t>
            </a:r>
            <a:r>
              <a:rPr sz="1800" spc="-10" dirty="0">
                <a:latin typeface="Arial"/>
                <a:cs typeface="Arial"/>
              </a:rPr>
              <a:t>l</a:t>
            </a:r>
            <a:r>
              <a:rPr sz="1800" spc="-5" dirty="0">
                <a:latin typeface="Arial"/>
                <a:cs typeface="Arial"/>
              </a:rPr>
              <a:t>e=1</a:t>
            </a:r>
            <a:r>
              <a:rPr sz="1800" spc="-10" dirty="0">
                <a:latin typeface="Arial"/>
                <a:cs typeface="Arial"/>
              </a:rPr>
              <a:t>"</a:t>
            </a:r>
            <a:r>
              <a:rPr sz="1800" spc="-15" dirty="0">
                <a:latin typeface="Arial"/>
                <a:cs typeface="Arial"/>
              </a:rPr>
              <a:t>&gt;</a:t>
            </a:r>
            <a:endParaRPr sz="1800" dirty="0">
              <a:latin typeface="Arial"/>
              <a:cs typeface="Arial"/>
            </a:endParaRPr>
          </a:p>
          <a:p>
            <a:pPr marL="266700">
              <a:lnSpc>
                <a:spcPct val="100000"/>
              </a:lnSpc>
            </a:pPr>
            <a:r>
              <a:rPr sz="1800" dirty="0">
                <a:latin typeface="Arial"/>
                <a:cs typeface="Arial"/>
              </a:rPr>
              <a:t>&lt;li</a:t>
            </a:r>
            <a:r>
              <a:rPr sz="1800" spc="-10" dirty="0">
                <a:latin typeface="Arial"/>
                <a:cs typeface="Arial"/>
              </a:rPr>
              <a:t>n</a:t>
            </a:r>
            <a:r>
              <a:rPr sz="1800" dirty="0">
                <a:latin typeface="Arial"/>
                <a:cs typeface="Arial"/>
              </a:rPr>
              <a:t>k</a:t>
            </a:r>
            <a:r>
              <a:rPr sz="1800" spc="50" dirty="0">
                <a:latin typeface="Times New Roman"/>
                <a:cs typeface="Times New Roman"/>
              </a:rPr>
              <a:t> </a:t>
            </a:r>
            <a:r>
              <a:rPr sz="1800" spc="-5" dirty="0">
                <a:latin typeface="Arial"/>
                <a:cs typeface="Arial"/>
              </a:rPr>
              <a:t>hr</a:t>
            </a:r>
            <a:r>
              <a:rPr sz="1800" spc="-10" dirty="0">
                <a:latin typeface="Arial"/>
                <a:cs typeface="Arial"/>
              </a:rPr>
              <a:t>e</a:t>
            </a:r>
            <a:r>
              <a:rPr sz="1800" spc="-5" dirty="0">
                <a:latin typeface="Arial"/>
                <a:cs typeface="Arial"/>
              </a:rPr>
              <a:t>f</a:t>
            </a:r>
            <a:r>
              <a:rPr sz="1800" spc="-10" dirty="0">
                <a:latin typeface="Arial"/>
                <a:cs typeface="Arial"/>
              </a:rPr>
              <a:t>="</a:t>
            </a:r>
            <a:r>
              <a:rPr sz="1800" dirty="0">
                <a:latin typeface="Arial"/>
                <a:cs typeface="Arial"/>
              </a:rPr>
              <a:t>css/b</a:t>
            </a:r>
            <a:r>
              <a:rPr sz="1800" spc="-10" dirty="0">
                <a:latin typeface="Arial"/>
                <a:cs typeface="Arial"/>
              </a:rPr>
              <a:t>o</a:t>
            </a:r>
            <a:r>
              <a:rPr sz="1800" spc="-5" dirty="0">
                <a:latin typeface="Arial"/>
                <a:cs typeface="Arial"/>
              </a:rPr>
              <a:t>otstra</a:t>
            </a:r>
            <a:r>
              <a:rPr sz="1800" spc="-10" dirty="0">
                <a:latin typeface="Arial"/>
                <a:cs typeface="Arial"/>
              </a:rPr>
              <a:t>p.min.css"</a:t>
            </a:r>
            <a:r>
              <a:rPr sz="1800" spc="45" dirty="0">
                <a:latin typeface="Times New Roman"/>
                <a:cs typeface="Times New Roman"/>
              </a:rPr>
              <a:t> </a:t>
            </a:r>
            <a:r>
              <a:rPr sz="1800" dirty="0">
                <a:latin typeface="Arial"/>
                <a:cs typeface="Arial"/>
              </a:rPr>
              <a:t>re</a:t>
            </a:r>
            <a:r>
              <a:rPr sz="1800" spc="-10" dirty="0">
                <a:latin typeface="Arial"/>
                <a:cs typeface="Arial"/>
              </a:rPr>
              <a:t>l="st</a:t>
            </a:r>
            <a:r>
              <a:rPr sz="1800" spc="-30" dirty="0">
                <a:latin typeface="Arial"/>
                <a:cs typeface="Arial"/>
              </a:rPr>
              <a:t>y</a:t>
            </a:r>
            <a:r>
              <a:rPr sz="1800" spc="-5" dirty="0">
                <a:latin typeface="Arial"/>
                <a:cs typeface="Arial"/>
              </a:rPr>
              <a:t>l</a:t>
            </a:r>
            <a:r>
              <a:rPr sz="1800" spc="-10" dirty="0">
                <a:latin typeface="Arial"/>
                <a:cs typeface="Arial"/>
              </a:rPr>
              <a:t>e</a:t>
            </a:r>
            <a:r>
              <a:rPr sz="1800" dirty="0">
                <a:latin typeface="Arial"/>
                <a:cs typeface="Arial"/>
              </a:rPr>
              <a:t>sh</a:t>
            </a:r>
            <a:r>
              <a:rPr sz="1800" spc="-10" dirty="0">
                <a:latin typeface="Arial"/>
                <a:cs typeface="Arial"/>
              </a:rPr>
              <a:t>e</a:t>
            </a:r>
            <a:r>
              <a:rPr sz="1800" spc="-15" dirty="0">
                <a:latin typeface="Arial"/>
                <a:cs typeface="Arial"/>
              </a:rPr>
              <a:t>et"&gt;</a:t>
            </a:r>
            <a:endParaRPr sz="1800" dirty="0">
              <a:latin typeface="Arial"/>
              <a:cs typeface="Arial"/>
            </a:endParaRPr>
          </a:p>
          <a:p>
            <a:pPr marL="266700">
              <a:lnSpc>
                <a:spcPct val="100000"/>
              </a:lnSpc>
            </a:pPr>
            <a:r>
              <a:rPr sz="1800" dirty="0">
                <a:latin typeface="Arial"/>
                <a:cs typeface="Arial"/>
              </a:rPr>
              <a:t>&lt;li</a:t>
            </a:r>
            <a:r>
              <a:rPr sz="1800" spc="-15" dirty="0">
                <a:latin typeface="Arial"/>
                <a:cs typeface="Arial"/>
              </a:rPr>
              <a:t>n</a:t>
            </a:r>
            <a:r>
              <a:rPr sz="1800" dirty="0">
                <a:latin typeface="Arial"/>
                <a:cs typeface="Arial"/>
              </a:rPr>
              <a:t>k</a:t>
            </a:r>
            <a:r>
              <a:rPr sz="1800" spc="50" dirty="0">
                <a:latin typeface="Times New Roman"/>
                <a:cs typeface="Times New Roman"/>
              </a:rPr>
              <a:t> </a:t>
            </a:r>
            <a:r>
              <a:rPr sz="1800" spc="-5" dirty="0">
                <a:latin typeface="Arial"/>
                <a:cs typeface="Arial"/>
              </a:rPr>
              <a:t>hre</a:t>
            </a:r>
            <a:r>
              <a:rPr sz="1800" spc="-10" dirty="0">
                <a:latin typeface="Arial"/>
                <a:cs typeface="Arial"/>
              </a:rPr>
              <a:t>f</a:t>
            </a:r>
            <a:r>
              <a:rPr sz="1800" dirty="0">
                <a:latin typeface="Arial"/>
                <a:cs typeface="Arial"/>
              </a:rPr>
              <a:t>=</a:t>
            </a:r>
            <a:r>
              <a:rPr sz="1800" spc="-5" dirty="0">
                <a:latin typeface="Arial"/>
                <a:cs typeface="Arial"/>
              </a:rPr>
              <a:t>“css</a:t>
            </a:r>
            <a:r>
              <a:rPr sz="1800" dirty="0">
                <a:latin typeface="Arial"/>
                <a:cs typeface="Arial"/>
              </a:rPr>
              <a:t>/st</a:t>
            </a:r>
            <a:r>
              <a:rPr sz="1800" spc="-20" dirty="0">
                <a:latin typeface="Arial"/>
                <a:cs typeface="Arial"/>
              </a:rPr>
              <a:t>y</a:t>
            </a:r>
            <a:r>
              <a:rPr sz="1800" dirty="0">
                <a:latin typeface="Arial"/>
                <a:cs typeface="Arial"/>
              </a:rPr>
              <a:t>l</a:t>
            </a:r>
            <a:r>
              <a:rPr sz="1800" spc="-15" dirty="0">
                <a:latin typeface="Arial"/>
                <a:cs typeface="Arial"/>
              </a:rPr>
              <a:t>e</a:t>
            </a:r>
            <a:r>
              <a:rPr sz="1800" dirty="0">
                <a:latin typeface="Arial"/>
                <a:cs typeface="Arial"/>
              </a:rPr>
              <a:t>.css”</a:t>
            </a:r>
            <a:r>
              <a:rPr sz="1800" spc="15" dirty="0">
                <a:latin typeface="Arial"/>
                <a:cs typeface="Arial"/>
              </a:rPr>
              <a:t> </a:t>
            </a:r>
            <a:r>
              <a:rPr sz="1800" dirty="0">
                <a:latin typeface="Arial"/>
                <a:cs typeface="Arial"/>
              </a:rPr>
              <a:t>r</a:t>
            </a:r>
            <a:r>
              <a:rPr sz="1800" spc="-10" dirty="0">
                <a:latin typeface="Arial"/>
                <a:cs typeface="Arial"/>
              </a:rPr>
              <a:t>e</a:t>
            </a:r>
            <a:r>
              <a:rPr sz="1800" spc="-5" dirty="0">
                <a:latin typeface="Arial"/>
                <a:cs typeface="Arial"/>
              </a:rPr>
              <a:t>l</a:t>
            </a:r>
            <a:r>
              <a:rPr sz="1800" dirty="0">
                <a:latin typeface="Arial"/>
                <a:cs typeface="Arial"/>
              </a:rPr>
              <a:t>="st</a:t>
            </a:r>
            <a:r>
              <a:rPr sz="1800" spc="-25" dirty="0">
                <a:latin typeface="Arial"/>
                <a:cs typeface="Arial"/>
              </a:rPr>
              <a:t>y</a:t>
            </a:r>
            <a:r>
              <a:rPr sz="1800" spc="-5" dirty="0">
                <a:latin typeface="Arial"/>
                <a:cs typeface="Arial"/>
              </a:rPr>
              <a:t>l</a:t>
            </a:r>
            <a:r>
              <a:rPr sz="1800" spc="-15" dirty="0">
                <a:latin typeface="Arial"/>
                <a:cs typeface="Arial"/>
              </a:rPr>
              <a:t>e</a:t>
            </a:r>
            <a:r>
              <a:rPr sz="1800" dirty="0">
                <a:latin typeface="Arial"/>
                <a:cs typeface="Arial"/>
              </a:rPr>
              <a:t>s</a:t>
            </a:r>
            <a:r>
              <a:rPr sz="1800" spc="-10" dirty="0">
                <a:latin typeface="Arial"/>
                <a:cs typeface="Arial"/>
              </a:rPr>
              <a:t>hee</a:t>
            </a:r>
            <a:r>
              <a:rPr sz="1800" dirty="0">
                <a:latin typeface="Arial"/>
                <a:cs typeface="Arial"/>
              </a:rPr>
              <a:t>t&gt;</a:t>
            </a:r>
          </a:p>
          <a:p>
            <a:pPr marL="139065">
              <a:lnSpc>
                <a:spcPct val="100000"/>
              </a:lnSpc>
            </a:pPr>
            <a:r>
              <a:rPr sz="1800" spc="-15" dirty="0">
                <a:latin typeface="Arial"/>
                <a:cs typeface="Arial"/>
              </a:rPr>
              <a:t>&lt;scri</a:t>
            </a:r>
            <a:r>
              <a:rPr sz="1800" spc="-10" dirty="0">
                <a:latin typeface="Arial"/>
                <a:cs typeface="Arial"/>
              </a:rPr>
              <a:t>p</a:t>
            </a:r>
            <a:r>
              <a:rPr sz="1800" spc="-5" dirty="0">
                <a:latin typeface="Arial"/>
                <a:cs typeface="Arial"/>
              </a:rPr>
              <a:t>t</a:t>
            </a:r>
            <a:r>
              <a:rPr sz="1800" spc="60" dirty="0">
                <a:latin typeface="Times New Roman"/>
                <a:cs typeface="Times New Roman"/>
              </a:rPr>
              <a:t> </a:t>
            </a:r>
            <a:r>
              <a:rPr sz="1800" dirty="0">
                <a:latin typeface="Arial"/>
                <a:cs typeface="Arial"/>
              </a:rPr>
              <a:t>src</a:t>
            </a:r>
            <a:r>
              <a:rPr sz="1800" spc="-10" dirty="0">
                <a:latin typeface="Arial"/>
                <a:cs typeface="Arial"/>
              </a:rPr>
              <a:t>="https:</a:t>
            </a:r>
            <a:r>
              <a:rPr sz="1800" dirty="0">
                <a:latin typeface="Arial"/>
                <a:cs typeface="Arial"/>
              </a:rPr>
              <a:t>//aj</a:t>
            </a:r>
            <a:r>
              <a:rPr sz="1800" spc="-15" dirty="0">
                <a:latin typeface="Arial"/>
                <a:cs typeface="Arial"/>
              </a:rPr>
              <a:t>ax</a:t>
            </a:r>
            <a:r>
              <a:rPr sz="1800" dirty="0">
                <a:latin typeface="Arial"/>
                <a:cs typeface="Arial"/>
              </a:rPr>
              <a:t>.g</a:t>
            </a:r>
            <a:r>
              <a:rPr sz="1800" spc="-10" dirty="0">
                <a:latin typeface="Arial"/>
                <a:cs typeface="Arial"/>
              </a:rPr>
              <a:t>o</a:t>
            </a:r>
            <a:r>
              <a:rPr sz="1800" spc="-5" dirty="0">
                <a:latin typeface="Arial"/>
                <a:cs typeface="Arial"/>
              </a:rPr>
              <a:t>o</a:t>
            </a:r>
            <a:r>
              <a:rPr sz="1800" spc="-10" dirty="0">
                <a:latin typeface="Arial"/>
                <a:cs typeface="Arial"/>
              </a:rPr>
              <a:t>g</a:t>
            </a:r>
            <a:r>
              <a:rPr sz="1800" spc="-5" dirty="0">
                <a:latin typeface="Arial"/>
                <a:cs typeface="Arial"/>
              </a:rPr>
              <a:t>l</a:t>
            </a:r>
            <a:r>
              <a:rPr sz="1800" spc="-10" dirty="0">
                <a:latin typeface="Arial"/>
                <a:cs typeface="Arial"/>
              </a:rPr>
              <a:t>e</a:t>
            </a:r>
            <a:r>
              <a:rPr sz="1800" spc="-5" dirty="0">
                <a:latin typeface="Arial"/>
                <a:cs typeface="Arial"/>
              </a:rPr>
              <a:t>a</a:t>
            </a:r>
            <a:r>
              <a:rPr sz="1800" spc="-10" dirty="0">
                <a:latin typeface="Arial"/>
                <a:cs typeface="Arial"/>
              </a:rPr>
              <a:t>p</a:t>
            </a:r>
            <a:r>
              <a:rPr sz="1800" spc="-5" dirty="0">
                <a:latin typeface="Arial"/>
                <a:cs typeface="Arial"/>
              </a:rPr>
              <a:t>is.com/aj</a:t>
            </a:r>
            <a:r>
              <a:rPr sz="1800" spc="-10" dirty="0">
                <a:latin typeface="Arial"/>
                <a:cs typeface="Arial"/>
              </a:rPr>
              <a:t>a</a:t>
            </a:r>
            <a:r>
              <a:rPr sz="1800" spc="-15" dirty="0">
                <a:latin typeface="Arial"/>
                <a:cs typeface="Arial"/>
              </a:rPr>
              <a:t>x</a:t>
            </a:r>
            <a:r>
              <a:rPr sz="1800" dirty="0">
                <a:latin typeface="Arial"/>
                <a:cs typeface="Arial"/>
              </a:rPr>
              <a:t>/li</a:t>
            </a:r>
            <a:r>
              <a:rPr sz="1800" spc="-15" dirty="0">
                <a:latin typeface="Arial"/>
                <a:cs typeface="Arial"/>
              </a:rPr>
              <a:t>b</a:t>
            </a:r>
            <a:r>
              <a:rPr sz="1800" spc="-10" dirty="0">
                <a:latin typeface="Arial"/>
                <a:cs typeface="Arial"/>
              </a:rPr>
              <a:t>s</a:t>
            </a:r>
            <a:r>
              <a:rPr sz="1800" dirty="0">
                <a:latin typeface="Arial"/>
                <a:cs typeface="Arial"/>
              </a:rPr>
              <a:t>/</a:t>
            </a:r>
            <a:r>
              <a:rPr sz="1800" spc="5" dirty="0">
                <a:latin typeface="Arial"/>
                <a:cs typeface="Arial"/>
              </a:rPr>
              <a:t>j</a:t>
            </a:r>
            <a:r>
              <a:rPr sz="1800" spc="-5" dirty="0">
                <a:latin typeface="Arial"/>
                <a:cs typeface="Arial"/>
              </a:rPr>
              <a:t>q</a:t>
            </a:r>
            <a:r>
              <a:rPr sz="1800" spc="-10" dirty="0">
                <a:latin typeface="Arial"/>
                <a:cs typeface="Arial"/>
              </a:rPr>
              <a:t>u</a:t>
            </a:r>
            <a:r>
              <a:rPr sz="1800" spc="-5" dirty="0">
                <a:latin typeface="Arial"/>
                <a:cs typeface="Arial"/>
              </a:rPr>
              <a:t>e</a:t>
            </a:r>
            <a:r>
              <a:rPr sz="1800" spc="5" dirty="0">
                <a:latin typeface="Arial"/>
                <a:cs typeface="Arial"/>
              </a:rPr>
              <a:t>r</a:t>
            </a:r>
            <a:r>
              <a:rPr sz="1800" spc="-10" dirty="0">
                <a:latin typeface="Arial"/>
                <a:cs typeface="Arial"/>
              </a:rPr>
              <a:t>y/1.</a:t>
            </a:r>
            <a:r>
              <a:rPr sz="1800" spc="-125" dirty="0">
                <a:latin typeface="Arial"/>
                <a:cs typeface="Arial"/>
              </a:rPr>
              <a:t>1</a:t>
            </a:r>
            <a:r>
              <a:rPr sz="1800" spc="-5" dirty="0">
                <a:latin typeface="Arial"/>
                <a:cs typeface="Arial"/>
              </a:rPr>
              <a:t>1.</a:t>
            </a:r>
            <a:r>
              <a:rPr sz="1800" spc="-10" dirty="0">
                <a:latin typeface="Arial"/>
                <a:cs typeface="Arial"/>
              </a:rPr>
              <a:t>3</a:t>
            </a:r>
            <a:r>
              <a:rPr sz="1800" dirty="0">
                <a:latin typeface="Arial"/>
                <a:cs typeface="Arial"/>
              </a:rPr>
              <a:t>/jque</a:t>
            </a:r>
            <a:r>
              <a:rPr sz="1800" spc="5" dirty="0">
                <a:latin typeface="Arial"/>
                <a:cs typeface="Arial"/>
              </a:rPr>
              <a:t>r</a:t>
            </a:r>
            <a:r>
              <a:rPr sz="1800" spc="-145" dirty="0">
                <a:latin typeface="Arial"/>
                <a:cs typeface="Arial"/>
              </a:rPr>
              <a:t>y</a:t>
            </a:r>
            <a:r>
              <a:rPr sz="1800" dirty="0">
                <a:latin typeface="Arial"/>
                <a:cs typeface="Arial"/>
              </a:rPr>
              <a:t>.min.j</a:t>
            </a:r>
            <a:r>
              <a:rPr sz="1800" spc="-5" dirty="0">
                <a:latin typeface="Arial"/>
                <a:cs typeface="Arial"/>
              </a:rPr>
              <a:t>s</a:t>
            </a:r>
            <a:r>
              <a:rPr sz="1800" spc="-15" dirty="0">
                <a:latin typeface="Arial"/>
                <a:cs typeface="Arial"/>
              </a:rPr>
              <a:t>"&gt;</a:t>
            </a:r>
            <a:endParaRPr sz="1800" dirty="0">
              <a:latin typeface="Arial"/>
              <a:cs typeface="Arial"/>
            </a:endParaRPr>
          </a:p>
          <a:p>
            <a:pPr marL="139065">
              <a:lnSpc>
                <a:spcPct val="100000"/>
              </a:lnSpc>
            </a:pPr>
            <a:r>
              <a:rPr sz="1800" spc="-10" dirty="0">
                <a:latin typeface="Arial"/>
                <a:cs typeface="Arial"/>
              </a:rPr>
              <a:t>&lt;/script&gt;</a:t>
            </a:r>
            <a:endParaRPr sz="1800" dirty="0">
              <a:latin typeface="Arial"/>
              <a:cs typeface="Arial"/>
            </a:endParaRPr>
          </a:p>
          <a:p>
            <a:pPr marL="139065">
              <a:lnSpc>
                <a:spcPct val="100000"/>
              </a:lnSpc>
            </a:pPr>
            <a:r>
              <a:rPr sz="1800" dirty="0">
                <a:latin typeface="Arial"/>
                <a:cs typeface="Arial"/>
              </a:rPr>
              <a:t>&lt;script</a:t>
            </a:r>
            <a:r>
              <a:rPr sz="1800" spc="55" dirty="0">
                <a:latin typeface="Times New Roman"/>
                <a:cs typeface="Times New Roman"/>
              </a:rPr>
              <a:t> </a:t>
            </a:r>
            <a:r>
              <a:rPr sz="1800" dirty="0">
                <a:latin typeface="Arial"/>
                <a:cs typeface="Arial"/>
              </a:rPr>
              <a:t>src</a:t>
            </a:r>
            <a:r>
              <a:rPr sz="1800" spc="-10" dirty="0">
                <a:latin typeface="Arial"/>
                <a:cs typeface="Arial"/>
                <a:hlinkClick r:id="rId5"/>
              </a:rPr>
              <a:t>="http:</a:t>
            </a:r>
            <a:r>
              <a:rPr sz="1800" dirty="0">
                <a:latin typeface="Arial"/>
                <a:cs typeface="Arial"/>
                <a:hlinkClick r:id="rId5"/>
              </a:rPr>
              <a:t>/</a:t>
            </a:r>
            <a:r>
              <a:rPr sz="1800" spc="-10" dirty="0">
                <a:latin typeface="Arial"/>
                <a:cs typeface="Arial"/>
                <a:hlinkClick r:id="rId5"/>
              </a:rPr>
              <a:t>/ma</a:t>
            </a:r>
            <a:r>
              <a:rPr sz="1800" spc="-25" dirty="0">
                <a:latin typeface="Arial"/>
                <a:cs typeface="Arial"/>
                <a:hlinkClick r:id="rId5"/>
              </a:rPr>
              <a:t>x</a:t>
            </a:r>
            <a:r>
              <a:rPr sz="1800" dirty="0">
                <a:latin typeface="Arial"/>
                <a:cs typeface="Arial"/>
                <a:hlinkClick r:id="rId5"/>
              </a:rPr>
              <a:t>cd</a:t>
            </a:r>
            <a:r>
              <a:rPr sz="1800" spc="-10" dirty="0">
                <a:latin typeface="Arial"/>
                <a:cs typeface="Arial"/>
                <a:hlinkClick r:id="rId5"/>
              </a:rPr>
              <a:t>n</a:t>
            </a:r>
            <a:r>
              <a:rPr sz="1800" dirty="0">
                <a:latin typeface="Arial"/>
                <a:cs typeface="Arial"/>
                <a:hlinkClick r:id="rId5"/>
              </a:rPr>
              <a:t>.b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a:t>
            </a:r>
            <a:r>
              <a:rPr sz="1800" dirty="0">
                <a:latin typeface="Arial"/>
                <a:cs typeface="Arial"/>
                <a:hlinkClick r:id="rId5"/>
              </a:rPr>
              <a:t>cd</a:t>
            </a:r>
            <a:r>
              <a:rPr sz="1800" spc="-10" dirty="0">
                <a:latin typeface="Arial"/>
                <a:cs typeface="Arial"/>
                <a:hlinkClick r:id="rId5"/>
              </a:rPr>
              <a:t>n</a:t>
            </a:r>
            <a:r>
              <a:rPr sz="1800" dirty="0">
                <a:latin typeface="Arial"/>
                <a:cs typeface="Arial"/>
                <a:hlinkClick r:id="rId5"/>
              </a:rPr>
              <a:t>.com/b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p/3.3.5</a:t>
            </a:r>
            <a:r>
              <a:rPr sz="1800" dirty="0">
                <a:latin typeface="Arial"/>
                <a:cs typeface="Arial"/>
                <a:hlinkClick r:id="rId5"/>
              </a:rPr>
              <a:t>/</a:t>
            </a:r>
            <a:r>
              <a:rPr sz="1800" spc="-5" dirty="0">
                <a:latin typeface="Arial"/>
                <a:cs typeface="Arial"/>
              </a:rPr>
              <a:t>j</a:t>
            </a:r>
            <a:r>
              <a:rPr sz="1800" dirty="0">
                <a:latin typeface="Arial"/>
                <a:cs typeface="Arial"/>
              </a:rPr>
              <a:t>s</a:t>
            </a:r>
            <a:r>
              <a:rPr sz="1800" dirty="0">
                <a:latin typeface="Arial"/>
                <a:cs typeface="Arial"/>
                <a:hlinkClick r:id="rId5"/>
              </a:rPr>
              <a:t>/b</a:t>
            </a:r>
            <a:r>
              <a:rPr sz="1800" spc="-10" dirty="0">
                <a:latin typeface="Arial"/>
                <a:cs typeface="Arial"/>
                <a:hlinkClick r:id="rId5"/>
              </a:rPr>
              <a:t>o</a:t>
            </a:r>
            <a:r>
              <a:rPr sz="1800" spc="-5" dirty="0">
                <a:latin typeface="Arial"/>
                <a:cs typeface="Arial"/>
                <a:hlinkClick r:id="rId5"/>
              </a:rPr>
              <a:t>otstra</a:t>
            </a:r>
            <a:r>
              <a:rPr sz="1800" spc="-10" dirty="0">
                <a:latin typeface="Arial"/>
                <a:cs typeface="Arial"/>
                <a:hlinkClick r:id="rId5"/>
              </a:rPr>
              <a:t>p</a:t>
            </a:r>
            <a:r>
              <a:rPr sz="1800" dirty="0">
                <a:latin typeface="Arial"/>
                <a:cs typeface="Arial"/>
                <a:hlinkClick r:id="rId5"/>
              </a:rPr>
              <a:t>.min.j</a:t>
            </a:r>
            <a:r>
              <a:rPr sz="1800" spc="-5" dirty="0">
                <a:latin typeface="Arial"/>
                <a:cs typeface="Arial"/>
                <a:hlinkClick r:id="rId5"/>
              </a:rPr>
              <a:t>s</a:t>
            </a:r>
            <a:r>
              <a:rPr sz="1800" spc="-15" dirty="0">
                <a:latin typeface="Arial"/>
                <a:cs typeface="Arial"/>
              </a:rPr>
              <a:t>"&gt;</a:t>
            </a:r>
            <a:endParaRPr sz="1800" dirty="0">
              <a:latin typeface="Arial"/>
              <a:cs typeface="Arial"/>
            </a:endParaRPr>
          </a:p>
          <a:p>
            <a:pPr marL="139065">
              <a:lnSpc>
                <a:spcPct val="100000"/>
              </a:lnSpc>
            </a:pPr>
            <a:r>
              <a:rPr sz="1800" spc="-10" dirty="0">
                <a:latin typeface="Arial"/>
                <a:cs typeface="Arial"/>
              </a:rPr>
              <a:t>&lt;/script&gt;</a:t>
            </a:r>
            <a:endParaRPr sz="1800" dirty="0">
              <a:latin typeface="Arial"/>
              <a:cs typeface="Arial"/>
            </a:endParaRPr>
          </a:p>
          <a:p>
            <a:pPr marL="12700">
              <a:lnSpc>
                <a:spcPct val="100000"/>
              </a:lnSpc>
            </a:pPr>
            <a:r>
              <a:rPr sz="1800" dirty="0">
                <a:latin typeface="Arial"/>
                <a:cs typeface="Arial"/>
              </a:rPr>
              <a:t>&lt;</a:t>
            </a:r>
            <a:r>
              <a:rPr sz="1800" spc="5" dirty="0">
                <a:latin typeface="Arial"/>
                <a:cs typeface="Arial"/>
              </a:rPr>
              <a:t>/</a:t>
            </a:r>
            <a:r>
              <a:rPr sz="1800" spc="-10" dirty="0">
                <a:latin typeface="Arial"/>
                <a:cs typeface="Arial"/>
              </a:rPr>
              <a:t>head</a:t>
            </a:r>
            <a:r>
              <a:rPr sz="1800" dirty="0">
                <a:latin typeface="Arial"/>
                <a:cs typeface="Arial"/>
              </a:rPr>
              <a:t>&gt;</a:t>
            </a:r>
          </a:p>
          <a:p>
            <a:pPr marL="12700">
              <a:lnSpc>
                <a:spcPct val="100000"/>
              </a:lnSpc>
            </a:pPr>
            <a:r>
              <a:rPr sz="1800" dirty="0">
                <a:latin typeface="Arial"/>
                <a:cs typeface="Arial"/>
              </a:rPr>
              <a:t>&lt;bo</a:t>
            </a:r>
            <a:r>
              <a:rPr sz="1800" spc="-10" dirty="0">
                <a:latin typeface="Arial"/>
                <a:cs typeface="Arial"/>
              </a:rPr>
              <a:t>d</a:t>
            </a:r>
            <a:r>
              <a:rPr sz="1800" spc="-25" dirty="0">
                <a:latin typeface="Arial"/>
                <a:cs typeface="Arial"/>
              </a:rPr>
              <a:t>y</a:t>
            </a:r>
            <a:r>
              <a:rPr sz="1800" spc="-15" dirty="0">
                <a:latin typeface="Arial"/>
                <a:cs typeface="Arial"/>
              </a:rPr>
              <a:t>&gt;</a:t>
            </a:r>
            <a:endParaRPr sz="1800" dirty="0">
              <a:latin typeface="Arial"/>
              <a:cs typeface="Arial"/>
            </a:endParaRPr>
          </a:p>
          <a:p>
            <a:pPr marL="203200">
              <a:lnSpc>
                <a:spcPct val="100000"/>
              </a:lnSpc>
            </a:pPr>
            <a:r>
              <a:rPr sz="1800" dirty="0">
                <a:latin typeface="Arial"/>
                <a:cs typeface="Arial"/>
              </a:rPr>
              <a:t>&lt;h1&gt;B</a:t>
            </a:r>
            <a:r>
              <a:rPr sz="1800" spc="-10" dirty="0">
                <a:latin typeface="Arial"/>
                <a:cs typeface="Arial"/>
              </a:rPr>
              <a:t>o</a:t>
            </a:r>
            <a:r>
              <a:rPr sz="1800" spc="-5" dirty="0">
                <a:latin typeface="Arial"/>
                <a:cs typeface="Arial"/>
              </a:rPr>
              <a:t>otstra</a:t>
            </a:r>
            <a:r>
              <a:rPr sz="1800" dirty="0">
                <a:latin typeface="Arial"/>
                <a:cs typeface="Arial"/>
              </a:rPr>
              <a:t>p</a:t>
            </a:r>
            <a:r>
              <a:rPr sz="1800" spc="40" dirty="0">
                <a:latin typeface="Times New Roman"/>
                <a:cs typeface="Times New Roman"/>
              </a:rPr>
              <a:t> </a:t>
            </a:r>
            <a:r>
              <a:rPr sz="1800" spc="-5" dirty="0">
                <a:latin typeface="Arial"/>
                <a:cs typeface="Arial"/>
              </a:rPr>
              <a:t>He</a:t>
            </a:r>
            <a:r>
              <a:rPr sz="1800" spc="-10" dirty="0">
                <a:latin typeface="Arial"/>
                <a:cs typeface="Arial"/>
              </a:rPr>
              <a:t>a</a:t>
            </a:r>
            <a:r>
              <a:rPr sz="1800" spc="-5" dirty="0">
                <a:latin typeface="Arial"/>
                <a:cs typeface="Arial"/>
              </a:rPr>
              <a:t>d</a:t>
            </a:r>
            <a:r>
              <a:rPr sz="1800" spc="-10" dirty="0">
                <a:latin typeface="Arial"/>
                <a:cs typeface="Arial"/>
              </a:rPr>
              <a:t>i</a:t>
            </a:r>
            <a:r>
              <a:rPr sz="1800" spc="-5" dirty="0">
                <a:latin typeface="Arial"/>
                <a:cs typeface="Arial"/>
              </a:rPr>
              <a:t>n</a:t>
            </a:r>
            <a:r>
              <a:rPr sz="1800" spc="-10" dirty="0">
                <a:latin typeface="Arial"/>
                <a:cs typeface="Arial"/>
              </a:rPr>
              <a:t>g</a:t>
            </a:r>
            <a:r>
              <a:rPr sz="1800" spc="-15" dirty="0">
                <a:latin typeface="Arial"/>
                <a:cs typeface="Arial"/>
              </a:rPr>
              <a:t>&lt;</a:t>
            </a:r>
            <a:r>
              <a:rPr sz="1800" dirty="0">
                <a:latin typeface="Arial"/>
                <a:cs typeface="Arial"/>
              </a:rPr>
              <a:t>/</a:t>
            </a:r>
            <a:r>
              <a:rPr sz="1800" spc="-5" dirty="0">
                <a:latin typeface="Arial"/>
                <a:cs typeface="Arial"/>
              </a:rPr>
              <a:t>h</a:t>
            </a:r>
            <a:r>
              <a:rPr sz="1800" spc="-10" dirty="0">
                <a:latin typeface="Arial"/>
                <a:cs typeface="Arial"/>
              </a:rPr>
              <a:t>1</a:t>
            </a:r>
            <a:r>
              <a:rPr sz="1800" spc="-15" dirty="0">
                <a:latin typeface="Arial"/>
                <a:cs typeface="Arial"/>
              </a:rPr>
              <a:t>&gt;</a:t>
            </a:r>
            <a:endParaRPr sz="1800" dirty="0">
              <a:latin typeface="Arial"/>
              <a:cs typeface="Arial"/>
            </a:endParaRPr>
          </a:p>
          <a:p>
            <a:pPr marL="520065">
              <a:lnSpc>
                <a:spcPct val="100000"/>
              </a:lnSpc>
            </a:pPr>
            <a:r>
              <a:rPr sz="1800" dirty="0">
                <a:latin typeface="Arial"/>
                <a:cs typeface="Arial"/>
              </a:rPr>
              <a:t>&lt;p&gt;Bo</a:t>
            </a:r>
            <a:r>
              <a:rPr sz="1800" spc="-10" dirty="0">
                <a:latin typeface="Arial"/>
                <a:cs typeface="Arial"/>
              </a:rPr>
              <a:t>ots</a:t>
            </a:r>
            <a:r>
              <a:rPr sz="1800" dirty="0">
                <a:latin typeface="Arial"/>
                <a:cs typeface="Arial"/>
              </a:rPr>
              <a:t>trap</a:t>
            </a:r>
            <a:r>
              <a:rPr sz="1800" spc="40" dirty="0">
                <a:latin typeface="Times New Roman"/>
                <a:cs typeface="Times New Roman"/>
              </a:rPr>
              <a:t> </a:t>
            </a:r>
            <a:r>
              <a:rPr sz="1800" dirty="0">
                <a:latin typeface="Arial"/>
                <a:cs typeface="Arial"/>
              </a:rPr>
              <a:t>Par</a:t>
            </a:r>
            <a:r>
              <a:rPr sz="1800" spc="-10" dirty="0">
                <a:latin typeface="Arial"/>
                <a:cs typeface="Arial"/>
              </a:rPr>
              <a:t>a</a:t>
            </a:r>
            <a:r>
              <a:rPr sz="1800" spc="-5" dirty="0">
                <a:latin typeface="Arial"/>
                <a:cs typeface="Arial"/>
              </a:rPr>
              <a:t>gr</a:t>
            </a:r>
            <a:r>
              <a:rPr sz="1800" spc="-10" dirty="0">
                <a:latin typeface="Arial"/>
                <a:cs typeface="Arial"/>
              </a:rPr>
              <a:t>a</a:t>
            </a:r>
            <a:r>
              <a:rPr sz="1800" spc="-5" dirty="0">
                <a:latin typeface="Arial"/>
                <a:cs typeface="Arial"/>
              </a:rPr>
              <a:t>p</a:t>
            </a:r>
            <a:r>
              <a:rPr sz="1800" spc="-10" dirty="0">
                <a:latin typeface="Arial"/>
                <a:cs typeface="Arial"/>
              </a:rPr>
              <a:t>h</a:t>
            </a:r>
            <a:r>
              <a:rPr sz="1800" spc="-15" dirty="0">
                <a:latin typeface="Arial"/>
                <a:cs typeface="Arial"/>
              </a:rPr>
              <a:t>&lt;</a:t>
            </a:r>
            <a:r>
              <a:rPr sz="1800" dirty="0">
                <a:latin typeface="Arial"/>
                <a:cs typeface="Arial"/>
              </a:rPr>
              <a:t>/</a:t>
            </a:r>
            <a:r>
              <a:rPr sz="1800" spc="-5" dirty="0">
                <a:latin typeface="Arial"/>
                <a:cs typeface="Arial"/>
              </a:rPr>
              <a:t>p&gt;</a:t>
            </a:r>
            <a:endParaRPr sz="1800" dirty="0">
              <a:latin typeface="Arial"/>
              <a:cs typeface="Arial"/>
            </a:endParaRPr>
          </a:p>
          <a:p>
            <a:pPr marL="12700">
              <a:lnSpc>
                <a:spcPct val="100000"/>
              </a:lnSpc>
            </a:pPr>
            <a:r>
              <a:rPr sz="1800" spc="-15" dirty="0">
                <a:latin typeface="Arial"/>
                <a:cs typeface="Arial"/>
              </a:rPr>
              <a:t>&lt;</a:t>
            </a:r>
            <a:r>
              <a:rPr sz="1800" dirty="0">
                <a:latin typeface="Arial"/>
                <a:cs typeface="Arial"/>
              </a:rPr>
              <a:t>/</a:t>
            </a:r>
            <a:r>
              <a:rPr sz="1800" spc="-5" dirty="0">
                <a:latin typeface="Arial"/>
                <a:cs typeface="Arial"/>
              </a:rPr>
              <a:t>b</a:t>
            </a:r>
            <a:r>
              <a:rPr sz="1800" spc="-10" dirty="0">
                <a:latin typeface="Arial"/>
                <a:cs typeface="Arial"/>
              </a:rPr>
              <a:t>o</a:t>
            </a:r>
            <a:r>
              <a:rPr sz="1800" spc="-5" dirty="0">
                <a:latin typeface="Arial"/>
                <a:cs typeface="Arial"/>
              </a:rPr>
              <a:t>d</a:t>
            </a:r>
            <a:r>
              <a:rPr sz="1800" spc="-30" dirty="0">
                <a:latin typeface="Arial"/>
                <a:cs typeface="Arial"/>
              </a:rPr>
              <a:t>y</a:t>
            </a:r>
            <a:r>
              <a:rPr sz="1800" spc="-15" dirty="0">
                <a:latin typeface="Arial"/>
                <a:cs typeface="Arial"/>
              </a:rPr>
              <a:t>&gt;</a:t>
            </a:r>
            <a:endParaRPr sz="1800" dirty="0">
              <a:latin typeface="Arial"/>
              <a:cs typeface="Arial"/>
            </a:endParaRPr>
          </a:p>
          <a:p>
            <a:pPr marL="12700">
              <a:lnSpc>
                <a:spcPct val="100000"/>
              </a:lnSpc>
            </a:pPr>
            <a:r>
              <a:rPr sz="1800" spc="-15" dirty="0">
                <a:latin typeface="Arial"/>
                <a:cs typeface="Arial"/>
              </a:rPr>
              <a:t>&lt;</a:t>
            </a:r>
            <a:r>
              <a:rPr sz="1800" dirty="0">
                <a:latin typeface="Arial"/>
                <a:cs typeface="Arial"/>
              </a:rPr>
              <a:t>/</a:t>
            </a:r>
            <a:r>
              <a:rPr sz="1800" spc="-5" dirty="0">
                <a:latin typeface="Arial"/>
                <a:cs typeface="Arial"/>
              </a:rPr>
              <a:t>html&gt;</a:t>
            </a:r>
            <a:endParaRPr sz="1800" dirty="0">
              <a:latin typeface="Arial"/>
              <a:cs typeface="Arial"/>
            </a:endParaRPr>
          </a:p>
        </p:txBody>
      </p:sp>
    </p:spTree>
    <p:extLst>
      <p:ext uri="{BB962C8B-B14F-4D97-AF65-F5344CB8AC3E}">
        <p14:creationId xmlns:p14="http://schemas.microsoft.com/office/powerpoint/2010/main" val="318707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63BA45890DC4EB614728F4B9AD8A6" ma:contentTypeVersion="12" ma:contentTypeDescription="Create a new document." ma:contentTypeScope="" ma:versionID="49cf05528f7c4226897092251482b934">
  <xsd:schema xmlns:xsd="http://www.w3.org/2001/XMLSchema" xmlns:xs="http://www.w3.org/2001/XMLSchema" xmlns:p="http://schemas.microsoft.com/office/2006/metadata/properties" xmlns:ns1="http://schemas.microsoft.com/sharepoint/v3" xmlns:ns2="38106505-00f3-4a3f-822f-eaca1a5abd5a" xmlns:ns3="014e74f5-e50e-47d9-bbbe-e53924beab7d" targetNamespace="http://schemas.microsoft.com/office/2006/metadata/properties" ma:root="true" ma:fieldsID="29d15612905543de50d307ca2fffa6ac" ns1:_="" ns2:_="" ns3:_="">
    <xsd:import namespace="http://schemas.microsoft.com/sharepoint/v3"/>
    <xsd:import namespace="38106505-00f3-4a3f-822f-eaca1a5abd5a"/>
    <xsd:import namespace="014e74f5-e50e-47d9-bbbe-e53924beab7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106505-00f3-4a3f-822f-eaca1a5ab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4e74f5-e50e-47d9-bbbe-e53924beab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Ite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38106505-00f3-4a3f-822f-eaca1a5abd5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FB05A81-7C51-4B09-ACD2-9F4EE7DE1235}"/>
</file>

<file path=customXml/itemProps2.xml><?xml version="1.0" encoding="utf-8"?>
<ds:datastoreItem xmlns:ds="http://schemas.openxmlformats.org/officeDocument/2006/customXml" ds:itemID="{BEC545AE-0795-4149-8AD1-25292AB6F6DF}"/>
</file>

<file path=customXml/itemProps3.xml><?xml version="1.0" encoding="utf-8"?>
<ds:datastoreItem xmlns:ds="http://schemas.openxmlformats.org/officeDocument/2006/customXml" ds:itemID="{87B7AE37-BAA6-45AD-97FB-11739C158691}"/>
</file>

<file path=docProps/app.xml><?xml version="1.0" encoding="utf-8"?>
<Properties xmlns="http://schemas.openxmlformats.org/officeDocument/2006/extended-properties" xmlns:vt="http://schemas.openxmlformats.org/officeDocument/2006/docPropsVTypes">
  <Template>Theme1</Template>
  <TotalTime>3627</TotalTime>
  <Words>1877</Words>
  <Application>Microsoft Office PowerPoint</Application>
  <PresentationFormat>On-screen Show (4:3)</PresentationFormat>
  <Paragraphs>315</Paragraphs>
  <Slides>42</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Bookman Old Style</vt:lpstr>
      <vt:lpstr>Calibri</vt:lpstr>
      <vt:lpstr>Gill Sans MT</vt:lpstr>
      <vt:lpstr>Times New Roman</vt:lpstr>
      <vt:lpstr>Wingdings</vt:lpstr>
      <vt:lpstr>Wingdings 2</vt:lpstr>
      <vt:lpstr>Wingdings 3</vt:lpstr>
      <vt:lpstr>Origin</vt:lpstr>
      <vt:lpstr>Bootstrap</vt:lpstr>
      <vt:lpstr>Bootstrap</vt:lpstr>
      <vt:lpstr>What is a Responsive Web Design</vt:lpstr>
      <vt:lpstr>Bootstrap – Before iPhone</vt:lpstr>
      <vt:lpstr>Bootstrap – After iPhone</vt:lpstr>
      <vt:lpstr>Bootstrap</vt:lpstr>
      <vt:lpstr>Solution: Responsive Web Design</vt:lpstr>
      <vt:lpstr>Why Bootstrap?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Virtusa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Name(example: Core Java)</dc:title>
  <dc:creator>Diana Catherine J</dc:creator>
  <cp:lastModifiedBy>Mohana Priya Subramaniyam</cp:lastModifiedBy>
  <cp:revision>80</cp:revision>
  <dcterms:created xsi:type="dcterms:W3CDTF">2014-01-28T12:32:58Z</dcterms:created>
  <dcterms:modified xsi:type="dcterms:W3CDTF">2018-06-01T10:50:27Z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0x010100AC063BA45890DC4EB614728F4B9AD8A6</vt:lpwstr>
  </property>
</Properties>
</file>