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16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47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8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2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1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2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4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19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9CE029-D0BA-4CEC-B993-8CF2F566D5E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E7AF0A5-7261-486B-8B97-CB54BA061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04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F240-5FB8-E50C-BA61-651CF0631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Angular Case Study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703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6D9C6-2088-CD6C-5E86-A37CC77A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1903B7-B20A-DC13-4517-1E1DEFC15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4094" y="2228210"/>
            <a:ext cx="9144000" cy="288460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IN" b="1" dirty="0"/>
              <a:t>Soldier Roster Management</a:t>
            </a:r>
          </a:p>
          <a:p>
            <a:pPr marL="457200" indent="-457200" algn="l">
              <a:buAutoNum type="arabicPeriod"/>
            </a:pPr>
            <a:r>
              <a:rPr lang="en-IN" b="1" dirty="0"/>
              <a:t>Equipment Inventory Tracker</a:t>
            </a:r>
          </a:p>
          <a:p>
            <a:pPr marL="457200" indent="-457200" algn="l">
              <a:buAutoNum type="arabicPeriod"/>
            </a:pPr>
            <a:r>
              <a:rPr lang="en-IN" b="1" dirty="0"/>
              <a:t>Mission Status Dashboard</a:t>
            </a:r>
          </a:p>
          <a:p>
            <a:pPr marL="457200" indent="-457200" algn="l">
              <a:buAutoNum type="arabicPeriod"/>
            </a:pPr>
            <a:r>
              <a:rPr lang="en-IN" b="1" dirty="0"/>
              <a:t>Personnel Training Schedule</a:t>
            </a:r>
          </a:p>
          <a:p>
            <a:pPr marL="457200" indent="-457200" algn="l">
              <a:buAutoNum type="arabicPeriod"/>
            </a:pPr>
            <a:r>
              <a:rPr lang="en-IN" b="1" dirty="0"/>
              <a:t>Defence Budget Allocation Viewer</a:t>
            </a:r>
          </a:p>
          <a:p>
            <a:pPr marL="457200" indent="-457200" algn="l">
              <a:buAutoNum type="arabicPeriod"/>
            </a:pPr>
            <a:r>
              <a:rPr lang="en-IN" b="1" dirty="0"/>
              <a:t>Border Patrol Log Viewer</a:t>
            </a:r>
          </a:p>
        </p:txBody>
      </p:sp>
    </p:spTree>
    <p:extLst>
      <p:ext uri="{BB962C8B-B14F-4D97-AF65-F5344CB8AC3E}">
        <p14:creationId xmlns:p14="http://schemas.microsoft.com/office/powerpoint/2010/main" val="413412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E56653-89BA-B47C-3EDC-29A2E3DC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1. Soldier Roster Management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0C04D6-7A9A-F180-7D06-0FF668B9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Purpose: Manage and view a list of soldiers with their ranks, units, and status.</a:t>
            </a:r>
          </a:p>
          <a:p>
            <a:pPr marL="0" indent="0">
              <a:buNone/>
            </a:pPr>
            <a:r>
              <a:rPr lang="en-IN" b="1" dirty="0"/>
              <a:t>🔧 Features &amp; Concept Coverage:</a:t>
            </a:r>
          </a:p>
          <a:p>
            <a:pPr marL="0" indent="0">
              <a:buNone/>
            </a:pPr>
            <a:r>
              <a:rPr lang="en-IN" b="1" dirty="0"/>
              <a:t>•	Component: </a:t>
            </a:r>
            <a:r>
              <a:rPr lang="en-IN" b="1" dirty="0" err="1"/>
              <a:t>SoldierListComponent</a:t>
            </a:r>
            <a:r>
              <a:rPr lang="en-IN" b="1" dirty="0"/>
              <a:t>, </a:t>
            </a:r>
            <a:r>
              <a:rPr lang="en-IN" b="1" dirty="0" err="1"/>
              <a:t>SoldierDetailComponent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•	Data Binding: Click a soldier name to view details</a:t>
            </a:r>
          </a:p>
          <a:p>
            <a:pPr marL="0" indent="0">
              <a:buNone/>
            </a:pPr>
            <a:r>
              <a:rPr lang="en-IN" b="1" dirty="0"/>
              <a:t>•	Directive: *</a:t>
            </a:r>
            <a:r>
              <a:rPr lang="en-IN" b="1" dirty="0" err="1"/>
              <a:t>ngFor</a:t>
            </a:r>
            <a:r>
              <a:rPr lang="en-IN" b="1" dirty="0"/>
              <a:t> to display soldier list, *</a:t>
            </a:r>
            <a:r>
              <a:rPr lang="en-IN" b="1" dirty="0" err="1"/>
              <a:t>ngIf</a:t>
            </a:r>
            <a:r>
              <a:rPr lang="en-IN" b="1" dirty="0"/>
              <a:t> for filtering retired soldiers</a:t>
            </a:r>
          </a:p>
          <a:p>
            <a:pPr marL="0" indent="0">
              <a:buNone/>
            </a:pPr>
            <a:r>
              <a:rPr lang="en-IN" b="1" dirty="0"/>
              <a:t>•	Pipe: uppercase for name, </a:t>
            </a:r>
            <a:r>
              <a:rPr lang="en-IN" b="1" dirty="0" err="1"/>
              <a:t>titlecase</a:t>
            </a:r>
            <a:r>
              <a:rPr lang="en-IN" b="1" dirty="0"/>
              <a:t> for rank</a:t>
            </a:r>
          </a:p>
          <a:p>
            <a:pPr marL="0" indent="0">
              <a:buNone/>
            </a:pPr>
            <a:r>
              <a:rPr lang="en-IN" b="1" dirty="0"/>
              <a:t>•	Interface: Soldier { id, name, rank, unit, status }</a:t>
            </a:r>
          </a:p>
          <a:p>
            <a:pPr marL="0" indent="0">
              <a:buNone/>
            </a:pPr>
            <a:r>
              <a:rPr lang="en-IN" b="1" dirty="0"/>
              <a:t>•	Array: List of soldiers</a:t>
            </a:r>
          </a:p>
          <a:p>
            <a:pPr marL="0" indent="0">
              <a:buNone/>
            </a:pPr>
            <a:r>
              <a:rPr lang="en-IN" b="1" dirty="0"/>
              <a:t>•	Routing: /soldiers (list), /soldiers/:id (details)</a:t>
            </a:r>
          </a:p>
          <a:p>
            <a:pPr marL="0" indent="0">
              <a:buNone/>
            </a:pPr>
            <a:r>
              <a:rPr lang="en-IN" b="1" dirty="0"/>
              <a:t>•	Manual Routing: Use &lt;a [</a:t>
            </a:r>
            <a:r>
              <a:rPr lang="en-IN" b="1" dirty="0" err="1"/>
              <a:t>routerLink</a:t>
            </a:r>
            <a:r>
              <a:rPr lang="en-IN" b="1" dirty="0"/>
              <a:t>]&gt; for navigation</a:t>
            </a:r>
          </a:p>
          <a:p>
            <a:pPr marL="0" indent="0">
              <a:buNone/>
            </a:pPr>
            <a:r>
              <a:rPr lang="en-IN" b="1" dirty="0"/>
              <a:t>•	Routing by Code: </a:t>
            </a:r>
            <a:r>
              <a:rPr lang="en-IN" b="1" dirty="0" err="1"/>
              <a:t>this.router.navigate</a:t>
            </a:r>
            <a:r>
              <a:rPr lang="en-IN" b="1" dirty="0"/>
              <a:t>(['/soldiers', soldier.id])</a:t>
            </a:r>
          </a:p>
        </p:txBody>
      </p:sp>
    </p:spTree>
    <p:extLst>
      <p:ext uri="{BB962C8B-B14F-4D97-AF65-F5344CB8AC3E}">
        <p14:creationId xmlns:p14="http://schemas.microsoft.com/office/powerpoint/2010/main" val="96462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CF6A4-DC44-69DC-C928-8E7E82EBC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830958-9BF1-C033-A701-8DD589D5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2. Equipment Inventory Tracker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EFB6AE-7DC6-A403-74FD-ECAC7AEE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Purpose: View and manage a list of military equipment.</a:t>
            </a:r>
          </a:p>
          <a:p>
            <a:pPr marL="0" indent="0">
              <a:buNone/>
            </a:pPr>
            <a:r>
              <a:rPr lang="en-US" b="1" dirty="0"/>
              <a:t>🔧 Features &amp; Concept Coverage:</a:t>
            </a:r>
          </a:p>
          <a:p>
            <a:pPr marL="0" indent="0">
              <a:buNone/>
            </a:pPr>
            <a:r>
              <a:rPr lang="en-US" b="1" dirty="0"/>
              <a:t>•	Component: </a:t>
            </a:r>
            <a:r>
              <a:rPr lang="en-US" b="1" dirty="0" err="1"/>
              <a:t>EquipmentListComponent</a:t>
            </a:r>
            <a:r>
              <a:rPr lang="en-US" b="1" dirty="0"/>
              <a:t>, </a:t>
            </a:r>
            <a:r>
              <a:rPr lang="en-US" b="1" dirty="0" err="1"/>
              <a:t>EquipmentDetailComponent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•	Data Binding: Input to filter by equipment type or status</a:t>
            </a:r>
          </a:p>
          <a:p>
            <a:pPr marL="0" indent="0">
              <a:buNone/>
            </a:pPr>
            <a:r>
              <a:rPr lang="en-US" b="1" dirty="0"/>
              <a:t>•	Directive: *</a:t>
            </a:r>
            <a:r>
              <a:rPr lang="en-US" b="1" dirty="0" err="1"/>
              <a:t>ngFor</a:t>
            </a:r>
            <a:r>
              <a:rPr lang="en-US" b="1" dirty="0"/>
              <a:t>, *</a:t>
            </a:r>
            <a:r>
              <a:rPr lang="en-US" b="1" dirty="0" err="1"/>
              <a:t>ngIf</a:t>
            </a:r>
            <a:r>
              <a:rPr lang="en-US" b="1" dirty="0"/>
              <a:t> for filtering status === 'Operational'</a:t>
            </a:r>
          </a:p>
          <a:p>
            <a:pPr marL="0" indent="0">
              <a:buNone/>
            </a:pPr>
            <a:r>
              <a:rPr lang="en-US" b="1" dirty="0"/>
              <a:t>•	Pipe: uppercase for type, currency for cost</a:t>
            </a:r>
          </a:p>
          <a:p>
            <a:pPr marL="0" indent="0">
              <a:buNone/>
            </a:pPr>
            <a:r>
              <a:rPr lang="en-US" b="1" dirty="0"/>
              <a:t>•	Interface: Equipment { id, name, type, cost, status }</a:t>
            </a:r>
          </a:p>
          <a:p>
            <a:pPr marL="0" indent="0">
              <a:buNone/>
            </a:pPr>
            <a:r>
              <a:rPr lang="en-US" b="1" dirty="0"/>
              <a:t>•	Array: Equipment list</a:t>
            </a:r>
          </a:p>
          <a:p>
            <a:pPr marL="0" indent="0">
              <a:buNone/>
            </a:pPr>
            <a:r>
              <a:rPr lang="en-US" b="1" dirty="0"/>
              <a:t>•	Routing: /equipment, /equipment/:id</a:t>
            </a:r>
          </a:p>
          <a:p>
            <a:pPr marL="0" indent="0">
              <a:buNone/>
            </a:pPr>
            <a:r>
              <a:rPr lang="en-US" b="1" dirty="0"/>
              <a:t>•	Manual Routing: Button links with [</a:t>
            </a:r>
            <a:r>
              <a:rPr lang="en-US" b="1" dirty="0" err="1"/>
              <a:t>routerLink</a:t>
            </a:r>
            <a:r>
              <a:rPr lang="en-US" b="1" dirty="0"/>
              <a:t>]</a:t>
            </a:r>
          </a:p>
          <a:p>
            <a:pPr marL="0" indent="0">
              <a:buNone/>
            </a:pPr>
            <a:r>
              <a:rPr lang="en-US" b="1" dirty="0"/>
              <a:t>•	Routing by Code: Button click calls </a:t>
            </a:r>
            <a:r>
              <a:rPr lang="en-US" b="1" dirty="0" err="1"/>
              <a:t>router.navigate</a:t>
            </a:r>
            <a:r>
              <a:rPr lang="en-US" b="1" dirty="0"/>
              <a:t>(['/equipment', equipment.id])</a:t>
            </a:r>
          </a:p>
        </p:txBody>
      </p:sp>
    </p:spTree>
    <p:extLst>
      <p:ext uri="{BB962C8B-B14F-4D97-AF65-F5344CB8AC3E}">
        <p14:creationId xmlns:p14="http://schemas.microsoft.com/office/powerpoint/2010/main" val="6497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C8F40-0FC6-1EBD-D14B-B5290665A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AFE9BD-E0F5-05ED-D75F-82088842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3. Mission Status Dashboard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1F01F9-32B0-0829-82B7-EF4AA0E8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Purpose: Track ongoing and completed military missions.</a:t>
            </a:r>
          </a:p>
          <a:p>
            <a:pPr marL="0" indent="0">
              <a:buNone/>
            </a:pPr>
            <a:r>
              <a:rPr lang="en-IN" b="1" dirty="0"/>
              <a:t>🔧 Features &amp; Concept Coverage:</a:t>
            </a:r>
          </a:p>
          <a:p>
            <a:pPr marL="0" indent="0">
              <a:buNone/>
            </a:pPr>
            <a:r>
              <a:rPr lang="en-IN" b="1" dirty="0"/>
              <a:t>•	Component: </a:t>
            </a:r>
            <a:r>
              <a:rPr lang="en-IN" b="1" dirty="0" err="1"/>
              <a:t>MissionDashboardComponent</a:t>
            </a:r>
            <a:r>
              <a:rPr lang="en-IN" b="1" dirty="0"/>
              <a:t>, </a:t>
            </a:r>
            <a:r>
              <a:rPr lang="en-IN" b="1" dirty="0" err="1"/>
              <a:t>MissionDetailComponent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•	Data Binding: Toggle button to show/hide completed missions</a:t>
            </a:r>
          </a:p>
          <a:p>
            <a:pPr marL="0" indent="0">
              <a:buNone/>
            </a:pPr>
            <a:r>
              <a:rPr lang="en-IN" b="1" dirty="0"/>
              <a:t>•	Directive: *</a:t>
            </a:r>
            <a:r>
              <a:rPr lang="en-IN" b="1" dirty="0" err="1"/>
              <a:t>ngFor</a:t>
            </a:r>
            <a:r>
              <a:rPr lang="en-IN" b="1" dirty="0"/>
              <a:t>, </a:t>
            </a:r>
            <a:r>
              <a:rPr lang="en-IN" b="1" dirty="0" err="1"/>
              <a:t>ngClass</a:t>
            </a:r>
            <a:r>
              <a:rPr lang="en-IN" b="1" dirty="0"/>
              <a:t> to </a:t>
            </a:r>
            <a:r>
              <a:rPr lang="en-IN" b="1" dirty="0" err="1"/>
              <a:t>color-code</a:t>
            </a:r>
            <a:r>
              <a:rPr lang="en-IN" b="1" dirty="0"/>
              <a:t> priority levels</a:t>
            </a:r>
          </a:p>
          <a:p>
            <a:pPr marL="0" indent="0">
              <a:buNone/>
            </a:pPr>
            <a:r>
              <a:rPr lang="en-IN" b="1" dirty="0"/>
              <a:t>•	Pipe: </a:t>
            </a:r>
            <a:r>
              <a:rPr lang="en-IN" b="1" dirty="0" err="1"/>
              <a:t>titlecase</a:t>
            </a:r>
            <a:r>
              <a:rPr lang="en-IN" b="1" dirty="0"/>
              <a:t> for mission names</a:t>
            </a:r>
          </a:p>
          <a:p>
            <a:pPr marL="0" indent="0">
              <a:buNone/>
            </a:pPr>
            <a:r>
              <a:rPr lang="en-IN" b="1" dirty="0"/>
              <a:t>•	Interface: Mission { id, title, status, region, priority }</a:t>
            </a:r>
          </a:p>
          <a:p>
            <a:pPr marL="0" indent="0">
              <a:buNone/>
            </a:pPr>
            <a:r>
              <a:rPr lang="en-IN" b="1" dirty="0"/>
              <a:t>•	Array: Missions array</a:t>
            </a:r>
          </a:p>
          <a:p>
            <a:pPr marL="0" indent="0">
              <a:buNone/>
            </a:pPr>
            <a:r>
              <a:rPr lang="en-IN" b="1" dirty="0"/>
              <a:t>•	Routing: /missions, /missions/:id</a:t>
            </a:r>
          </a:p>
          <a:p>
            <a:pPr marL="0" indent="0">
              <a:buNone/>
            </a:pPr>
            <a:r>
              <a:rPr lang="en-IN" b="1" dirty="0"/>
              <a:t>•	Manual Routing: Use [</a:t>
            </a:r>
            <a:r>
              <a:rPr lang="en-IN" b="1" dirty="0" err="1"/>
              <a:t>routerLink</a:t>
            </a:r>
            <a:r>
              <a:rPr lang="en-IN" b="1" dirty="0"/>
              <a:t>]</a:t>
            </a:r>
          </a:p>
          <a:p>
            <a:pPr marL="0" indent="0">
              <a:buNone/>
            </a:pPr>
            <a:r>
              <a:rPr lang="en-IN" b="1" dirty="0"/>
              <a:t>•	Routing by Code: Navigate to mission details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414114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D74BD-70A0-5142-AF25-0FC15C9C0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F4E11C-44EB-12AC-7C84-D8A988D1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4. Personnel Training Schedule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8A6BC5-AC09-7267-8BDC-8625F0D9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770704" cy="3931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Purpose: View upcoming training events for army personnel.</a:t>
            </a:r>
          </a:p>
          <a:p>
            <a:pPr marL="0" indent="0">
              <a:buNone/>
            </a:pPr>
            <a:r>
              <a:rPr lang="en-IN" b="1" dirty="0"/>
              <a:t>🔧 Features &amp; Concept Coverage:</a:t>
            </a:r>
          </a:p>
          <a:p>
            <a:pPr marL="0" indent="0">
              <a:buNone/>
            </a:pPr>
            <a:r>
              <a:rPr lang="en-IN" b="1" dirty="0"/>
              <a:t>•	Component: </a:t>
            </a:r>
            <a:r>
              <a:rPr lang="en-IN" b="1" dirty="0" err="1"/>
              <a:t>TrainingScheduleComponent</a:t>
            </a:r>
            <a:r>
              <a:rPr lang="en-IN" b="1" dirty="0"/>
              <a:t>, </a:t>
            </a:r>
            <a:r>
              <a:rPr lang="en-IN" b="1" dirty="0" err="1"/>
              <a:t>TrainingDetailComponent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•	Data Binding: Dropdown to filter by unit</a:t>
            </a:r>
          </a:p>
          <a:p>
            <a:pPr marL="0" indent="0">
              <a:buNone/>
            </a:pPr>
            <a:r>
              <a:rPr lang="en-IN" b="1" dirty="0"/>
              <a:t>•	Directive: *</a:t>
            </a:r>
            <a:r>
              <a:rPr lang="en-IN" b="1" dirty="0" err="1"/>
              <a:t>ngFor</a:t>
            </a:r>
            <a:r>
              <a:rPr lang="en-IN" b="1" dirty="0"/>
              <a:t> to list sessions, *</a:t>
            </a:r>
            <a:r>
              <a:rPr lang="en-IN" b="1" dirty="0" err="1"/>
              <a:t>ngIf</a:t>
            </a:r>
            <a:r>
              <a:rPr lang="en-IN" b="1" dirty="0"/>
              <a:t> for "No sessions available"</a:t>
            </a:r>
          </a:p>
          <a:p>
            <a:pPr marL="0" indent="0">
              <a:buNone/>
            </a:pPr>
            <a:r>
              <a:rPr lang="en-IN" b="1" dirty="0"/>
              <a:t>•	Pipe: date pipe for session time</a:t>
            </a:r>
          </a:p>
          <a:p>
            <a:pPr marL="0" indent="0">
              <a:buNone/>
            </a:pPr>
            <a:r>
              <a:rPr lang="en-IN" b="1" dirty="0"/>
              <a:t>•	Interface: Training { id, topic, date, unit, instructor }</a:t>
            </a:r>
          </a:p>
          <a:p>
            <a:pPr marL="0" indent="0">
              <a:buNone/>
            </a:pPr>
            <a:r>
              <a:rPr lang="en-IN" b="1" dirty="0"/>
              <a:t>•	Array: Training schedule list</a:t>
            </a:r>
          </a:p>
          <a:p>
            <a:pPr marL="0" indent="0">
              <a:buNone/>
            </a:pPr>
            <a:r>
              <a:rPr lang="en-IN" b="1" dirty="0"/>
              <a:t>•	Routing: /training, /training/:id</a:t>
            </a:r>
          </a:p>
          <a:p>
            <a:pPr marL="0" indent="0">
              <a:buNone/>
            </a:pPr>
            <a:r>
              <a:rPr lang="en-IN" b="1" dirty="0"/>
              <a:t>•	Manual Routing: Link to detail view using [</a:t>
            </a:r>
            <a:r>
              <a:rPr lang="en-IN" b="1" dirty="0" err="1"/>
              <a:t>routerLink</a:t>
            </a:r>
            <a:r>
              <a:rPr lang="en-IN" b="1" dirty="0"/>
              <a:t>]</a:t>
            </a:r>
          </a:p>
          <a:p>
            <a:pPr marL="0" indent="0">
              <a:buNone/>
            </a:pPr>
            <a:r>
              <a:rPr lang="en-IN" b="1" dirty="0"/>
              <a:t>•	Routing by Code: Button: </a:t>
            </a:r>
            <a:r>
              <a:rPr lang="en-IN" b="1" dirty="0" err="1"/>
              <a:t>viewTraining</a:t>
            </a:r>
            <a:r>
              <a:rPr lang="en-IN" b="1" dirty="0"/>
              <a:t>(training.id) → </a:t>
            </a:r>
            <a:r>
              <a:rPr lang="en-IN" b="1" dirty="0" err="1"/>
              <a:t>router.navigate</a:t>
            </a:r>
            <a:r>
              <a:rPr lang="en-IN" b="1" dirty="0"/>
              <a:t>(['/training', training.id])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034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7A033-4EB2-1E0C-7C37-9E6CCD319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BA6A26-C4CC-07A6-F2CD-56ADC577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5. Defence Budget Allocation Viewer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7FB315-6B4D-BC9C-1142-86BCB79E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Purpose: Visualize budget allocations across military sectors.</a:t>
            </a:r>
          </a:p>
          <a:p>
            <a:pPr marL="0" indent="0">
              <a:buNone/>
            </a:pPr>
            <a:r>
              <a:rPr lang="en-US" b="1" dirty="0"/>
              <a:t>🔧 Features &amp; Concept Coverage:</a:t>
            </a:r>
          </a:p>
          <a:p>
            <a:pPr marL="0" indent="0">
              <a:buNone/>
            </a:pPr>
            <a:r>
              <a:rPr lang="en-US" b="1" dirty="0"/>
              <a:t>•	Component: </a:t>
            </a:r>
            <a:r>
              <a:rPr lang="en-US" b="1" dirty="0" err="1"/>
              <a:t>BudgetComponent</a:t>
            </a:r>
            <a:r>
              <a:rPr lang="en-US" b="1" dirty="0"/>
              <a:t>, </a:t>
            </a:r>
            <a:r>
              <a:rPr lang="en-US" b="1" dirty="0" err="1"/>
              <a:t>BudgetDetailComponent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•	Data Binding: Year selector to update view</a:t>
            </a:r>
          </a:p>
          <a:p>
            <a:pPr marL="0" indent="0">
              <a:buNone/>
            </a:pPr>
            <a:r>
              <a:rPr lang="en-US" b="1" dirty="0"/>
              <a:t>•	Directive: *</a:t>
            </a:r>
            <a:r>
              <a:rPr lang="en-US" b="1" dirty="0" err="1"/>
              <a:t>ngFor</a:t>
            </a:r>
            <a:r>
              <a:rPr lang="en-US" b="1" dirty="0"/>
              <a:t> to list allocations by sector</a:t>
            </a:r>
          </a:p>
          <a:p>
            <a:pPr marL="0" indent="0">
              <a:buNone/>
            </a:pPr>
            <a:r>
              <a:rPr lang="en-US" b="1" dirty="0"/>
              <a:t>•	Pipe: currency for budget values, percent for share</a:t>
            </a:r>
          </a:p>
          <a:p>
            <a:pPr marL="0" indent="0">
              <a:buNone/>
            </a:pPr>
            <a:r>
              <a:rPr lang="en-US" b="1" dirty="0"/>
              <a:t>•	Interface: Budget { id, sector, year, amount, share }</a:t>
            </a:r>
          </a:p>
          <a:p>
            <a:pPr marL="0" indent="0">
              <a:buNone/>
            </a:pPr>
            <a:r>
              <a:rPr lang="en-US" b="1" dirty="0"/>
              <a:t>•	Array: Yearly budget data</a:t>
            </a:r>
          </a:p>
          <a:p>
            <a:pPr marL="0" indent="0">
              <a:buNone/>
            </a:pPr>
            <a:r>
              <a:rPr lang="en-US" b="1" dirty="0"/>
              <a:t>•	Routing: /budgets, /budgets/:year</a:t>
            </a:r>
          </a:p>
          <a:p>
            <a:pPr marL="0" indent="0">
              <a:buNone/>
            </a:pPr>
            <a:r>
              <a:rPr lang="en-US" b="1" dirty="0"/>
              <a:t>•	Manual Routing: [</a:t>
            </a:r>
            <a:r>
              <a:rPr lang="en-US" b="1" dirty="0" err="1"/>
              <a:t>routerLink</a:t>
            </a:r>
            <a:r>
              <a:rPr lang="en-US" b="1" dirty="0"/>
              <a:t>] to year-specific view</a:t>
            </a:r>
          </a:p>
          <a:p>
            <a:pPr marL="0" indent="0">
              <a:buNone/>
            </a:pPr>
            <a:r>
              <a:rPr lang="en-US" b="1" dirty="0"/>
              <a:t>•	Routing by Code: </a:t>
            </a:r>
            <a:r>
              <a:rPr lang="en-US" b="1" dirty="0" err="1"/>
              <a:t>router.navigate</a:t>
            </a:r>
            <a:r>
              <a:rPr lang="en-US" b="1" dirty="0"/>
              <a:t>(['/budgets', </a:t>
            </a:r>
            <a:r>
              <a:rPr lang="en-US" b="1" dirty="0" err="1"/>
              <a:t>selectedYear</a:t>
            </a:r>
            <a:r>
              <a:rPr lang="en-US" b="1" dirty="0"/>
              <a:t>]) on dropdown change</a:t>
            </a:r>
          </a:p>
        </p:txBody>
      </p:sp>
    </p:spTree>
    <p:extLst>
      <p:ext uri="{BB962C8B-B14F-4D97-AF65-F5344CB8AC3E}">
        <p14:creationId xmlns:p14="http://schemas.microsoft.com/office/powerpoint/2010/main" val="338957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6A6FB-A429-497C-4891-A88FC2CD0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B5419B-D2DB-7BC6-E2F1-FE111376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6. Border Patrol Log Viewer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43C53C-FB35-E75A-3AD7-2B3FE2E6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651435" cy="3931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Purpose: Monitor and review border patrol activity logs.</a:t>
            </a:r>
          </a:p>
          <a:p>
            <a:pPr marL="0" indent="0">
              <a:buNone/>
            </a:pPr>
            <a:r>
              <a:rPr lang="en-IN" b="1" dirty="0"/>
              <a:t>🔧 Features &amp; Concept Coverage:</a:t>
            </a:r>
          </a:p>
          <a:p>
            <a:pPr marL="0" indent="0">
              <a:buNone/>
            </a:pPr>
            <a:r>
              <a:rPr lang="en-IN" b="1" dirty="0"/>
              <a:t>•	Component: </a:t>
            </a:r>
            <a:r>
              <a:rPr lang="en-IN" b="1" dirty="0" err="1"/>
              <a:t>PatrolLogListComponent</a:t>
            </a:r>
            <a:r>
              <a:rPr lang="en-IN" b="1" dirty="0"/>
              <a:t>, </a:t>
            </a:r>
            <a:r>
              <a:rPr lang="en-IN" b="1" dirty="0" err="1"/>
              <a:t>PatrolLogDetailComponent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•	Data Binding: Checkbox to filter only “Alert” logs</a:t>
            </a:r>
          </a:p>
          <a:p>
            <a:pPr marL="0" indent="0">
              <a:buNone/>
            </a:pPr>
            <a:r>
              <a:rPr lang="en-IN" b="1" dirty="0"/>
              <a:t>•	Directive: *</a:t>
            </a:r>
            <a:r>
              <a:rPr lang="en-IN" b="1" dirty="0" err="1"/>
              <a:t>ngIf</a:t>
            </a:r>
            <a:r>
              <a:rPr lang="en-IN" b="1" dirty="0"/>
              <a:t>, *</a:t>
            </a:r>
            <a:r>
              <a:rPr lang="en-IN" b="1" dirty="0" err="1"/>
              <a:t>ngFor</a:t>
            </a:r>
            <a:r>
              <a:rPr lang="en-IN" b="1" dirty="0"/>
              <a:t> for log list</a:t>
            </a:r>
          </a:p>
          <a:p>
            <a:pPr marL="0" indent="0">
              <a:buNone/>
            </a:pPr>
            <a:r>
              <a:rPr lang="en-IN" b="1" dirty="0"/>
              <a:t>•	Pipe: Custom pipe to translate numeric status codes (0 → “Pending”, 1 → “Complete”)</a:t>
            </a:r>
          </a:p>
          <a:p>
            <a:pPr marL="0" indent="0">
              <a:buNone/>
            </a:pPr>
            <a:r>
              <a:rPr lang="en-IN" b="1" dirty="0"/>
              <a:t>•	Interface: </a:t>
            </a:r>
            <a:r>
              <a:rPr lang="en-IN" b="1" dirty="0" err="1"/>
              <a:t>PatrolLog</a:t>
            </a:r>
            <a:r>
              <a:rPr lang="en-IN" b="1" dirty="0"/>
              <a:t> { id, date, region, officer, status }</a:t>
            </a:r>
          </a:p>
          <a:p>
            <a:pPr marL="0" indent="0">
              <a:buNone/>
            </a:pPr>
            <a:r>
              <a:rPr lang="en-IN" b="1" dirty="0"/>
              <a:t>•	Array: Logs for display</a:t>
            </a:r>
          </a:p>
          <a:p>
            <a:pPr marL="0" indent="0">
              <a:buNone/>
            </a:pPr>
            <a:r>
              <a:rPr lang="en-IN" b="1" dirty="0"/>
              <a:t>•	Routing: /logs, /logs/:id</a:t>
            </a:r>
          </a:p>
          <a:p>
            <a:pPr marL="0" indent="0">
              <a:buNone/>
            </a:pPr>
            <a:r>
              <a:rPr lang="en-IN" b="1" dirty="0"/>
              <a:t>•	Manual Routing: Click log entry to go to detail</a:t>
            </a:r>
          </a:p>
          <a:p>
            <a:pPr marL="0" indent="0">
              <a:buNone/>
            </a:pPr>
            <a:r>
              <a:rPr lang="en-IN" b="1" dirty="0"/>
              <a:t>•	Routing by Code: </a:t>
            </a:r>
            <a:r>
              <a:rPr lang="en-IN" b="1" dirty="0" err="1"/>
              <a:t>router.navigate</a:t>
            </a:r>
            <a:r>
              <a:rPr lang="en-IN" b="1" dirty="0"/>
              <a:t>(['/logs', log.id])</a:t>
            </a:r>
          </a:p>
        </p:txBody>
      </p:sp>
    </p:spTree>
    <p:extLst>
      <p:ext uri="{BB962C8B-B14F-4D97-AF65-F5344CB8AC3E}">
        <p14:creationId xmlns:p14="http://schemas.microsoft.com/office/powerpoint/2010/main" val="295223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53</TotalTime>
  <Words>811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Angular Case Study</vt:lpstr>
      <vt:lpstr>PowerPoint Presentation</vt:lpstr>
      <vt:lpstr>1. Soldier Roster Management</vt:lpstr>
      <vt:lpstr>2. Equipment Inventory Tracker</vt:lpstr>
      <vt:lpstr>3. Mission Status Dashboard</vt:lpstr>
      <vt:lpstr>4. Personnel Training Schedule</vt:lpstr>
      <vt:lpstr>5. Defence Budget Allocation Viewer</vt:lpstr>
      <vt:lpstr>6. Border Patrol Log Viewer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Trainer Mangai</dc:creator>
  <cp:lastModifiedBy>Trainer Mangai</cp:lastModifiedBy>
  <cp:revision>4</cp:revision>
  <dcterms:created xsi:type="dcterms:W3CDTF">2025-07-02T06:18:19Z</dcterms:created>
  <dcterms:modified xsi:type="dcterms:W3CDTF">2025-07-02T07:14:09Z</dcterms:modified>
</cp:coreProperties>
</file>