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40A72-DE2C-40CD-BD0D-2B2F3464C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C2111-E61D-4DC6-A70A-F21A3989A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26C07-C60C-4924-B972-191D6B0F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B5B9-EF30-402E-AA9C-63F06079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2E91E-267C-4668-9156-CCD27E97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5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56B00-5770-4407-B8A5-55E0780C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545EA-649C-4E44-BB06-DD1162037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A69CE-4565-499C-AA86-0A3CE2B76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22B12-79DA-4B1E-B605-35F54BE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C9B6E-1958-4C93-A75B-C01E6C9AB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07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B3755-0980-4C2F-BDB2-12011D780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5325C9-B364-40ED-8BAD-7F891BE7D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B38CC-D518-460C-A838-11449676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DC46-A68A-4506-B006-A8D8AF667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E9E25-5597-42D2-BF49-D1EE82E3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90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77EC-D7DD-42EA-A03E-2194F502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B7319-3D72-4B8B-93A5-2184205F5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3189-9DCF-4EE6-A43E-7FCB0D86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A3693-F872-41BE-9200-B23C837A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75AF4-B477-4DE2-8BA8-63E48EEE4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59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A75B-6A14-4A97-A5E8-1BA4BFDB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5C04E-3FA4-4A1C-8A99-0ADB9004F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D3793-7A95-4EEB-8437-A79E035AB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ADEF8-D1B6-4D24-A4ED-91796C235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C9CF-CC6E-4E0C-889D-22D02E090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6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51C34-AEBE-47D6-8F3C-D22B8192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0EE34-CFD0-490A-B74E-70ABF135C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4194-81DD-4F18-B726-2DDB70794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C46C0-78F2-4601-82A3-DC39B93BC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AB9D0-E461-41E3-A176-B10255E3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56728-02F6-4BDA-A8B5-8E33F66F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69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AA5F-7EDC-47B6-B61B-89024423F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65B71-3C83-46FB-8435-8109859B0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6A1BA-0B80-4308-ADE2-EE40D2191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9709D-147B-4FDF-8690-C617A61FE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B9409-0637-4E22-99A9-11D6CC3E3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11EBF-8558-4EA8-B70B-31AEFA2B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E4DFC-AD85-4F76-832D-812DC3FF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90A315-14D7-411A-8377-C20B0712F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1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CEC6-1559-4BF2-93A0-7576D1BD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6252A9-E57B-4831-AD9E-7AE25B288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8B158-ABD8-444F-A2EC-DF09F4030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6A26F-6EA7-4240-B558-3CC7C003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47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CE63F-A480-4A6D-942D-11B5BB29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217F1C-822C-4F10-AE7A-050DA5F09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6E0FC1-B91C-43F4-86E8-2AA1D051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12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29FC5-AC39-46BE-AC6D-520FAC4A4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A2AE1-0AE2-4B54-A0BF-18F2C113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757BA-ED85-4700-85FE-F867598E08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C5F60-538C-4905-B8C3-8F92F991F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75BEB-25B1-4565-AB48-FB4512D0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05728-7660-4033-9952-51B876509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988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CFC4-704B-4B9F-AF66-89470E3F3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94D8FC-9CBF-473A-AAE5-4917943E1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2ADBC-28EA-4F8A-AEDD-5925F3F38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8740F-006B-4524-AB39-FFC2A7F5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B6CA8-3810-4533-B81A-DD3AF9A7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2616F-4B2D-48F9-9A34-93616D202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240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E3BD0F-9462-4801-AC7E-167F1659D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92E14-9814-4F08-881B-4A226B1EE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E4F63-5A4A-4BB2-8FB9-2CF906421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5E2954-AE1F-41C6-A0B1-F3C2DAF7D8EF}" type="datetimeFigureOut">
              <a:rPr lang="en-IN" smtClean="0"/>
              <a:t>11-03-2022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71E4-CC93-44B6-B39F-71B41519C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D233E-2D70-4612-B9DD-03D35D31E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6A980-7CEF-43B6-8415-81BAECAA4E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2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3AA7-568B-45FF-B85A-31BEA621A1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3E02B-D9E0-47A5-A547-88CCF01D58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81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171E-136F-4A77-8BE4-6C80059C4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Filters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A971D-84E0-482B-9D4E-4463A81FF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9"/>
            <a:ext cx="10515600" cy="480092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Create class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MyAsyncFilter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:Attribute,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IAsyncActionFilter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MyAsyncFilter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_name = name;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Task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OnActionExecutionAsync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ActionExecutionDelegate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next)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"Before 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ASync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 execution-{_name}"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await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next();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Agter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ASync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execution-{_name}"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Implement it above action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580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4C77-DC02-4B97-8B11-C514657F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Filters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DBA3-9575-4CA6-A54F-B510AC49B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filters in action level, controller level and global level and check it s execution(irrespective of sync or async)</a:t>
            </a:r>
          </a:p>
          <a:p>
            <a:r>
              <a:rPr lang="en-US" dirty="0"/>
              <a:t>Output: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Action executing-Global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Before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execution-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AsyncController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Before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execution-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AsyncAction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After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execution-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AsyncAction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After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execution-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AsyncController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Action executed-Global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79548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4D3A0-08FE-4D46-9693-231261096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1740"/>
            <a:ext cx="10515600" cy="57952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ActionLevel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 [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MyActionFilter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("Action")]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MyAsyncFilter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AsyncAction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WeatherForecast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Get()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{}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ControllerLevel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[Route(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"[controller]"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//[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MyActionFilter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("</a:t>
            </a:r>
            <a:r>
              <a:rPr lang="en-IN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FilterParameter</a:t>
            </a:r>
            <a:r>
              <a:rPr lang="en-IN" sz="1800" dirty="0">
                <a:solidFill>
                  <a:srgbClr val="008000"/>
                </a:solidFill>
                <a:latin typeface="Consolas" panose="020B0609020204030204" pitchFamily="49" charset="0"/>
              </a:rPr>
              <a:t>")]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MyAsyncFilter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AsyncController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WeatherForecastController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{}</a:t>
            </a:r>
          </a:p>
          <a:p>
            <a:pPr marL="0" indent="0">
              <a:buNone/>
            </a:pP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GlobalLevel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ConfigureServices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IServiceCollection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services)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(options=&gt;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options.Filters.Add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MyActionFilter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"Global"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8397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6B36-1493-4961-BADC-713C49883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BF125-2967-4E28-9DD6-1ACF20AFD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Now go with </a:t>
            </a:r>
            <a:r>
              <a:rPr lang="en-US" dirty="0" err="1"/>
              <a:t>IOrdered</a:t>
            </a:r>
            <a:r>
              <a:rPr lang="en-US" dirty="0"/>
              <a:t> filter in sync filter class</a:t>
            </a:r>
          </a:p>
          <a:p>
            <a:r>
              <a:rPr lang="en-US" dirty="0"/>
              <a:t>Add property </a:t>
            </a:r>
          </a:p>
          <a:p>
            <a:pPr marL="0" indent="0">
              <a:buNone/>
            </a:pPr>
            <a:r>
              <a:rPr lang="en-US" dirty="0"/>
              <a:t>Public int Order{</a:t>
            </a:r>
            <a:r>
              <a:rPr lang="en-US" dirty="0" err="1"/>
              <a:t>get;set</a:t>
            </a:r>
            <a:r>
              <a:rPr lang="en-US" dirty="0"/>
              <a:t>;}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contructor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Public </a:t>
            </a:r>
            <a:r>
              <a:rPr lang="en-US" dirty="0" err="1"/>
              <a:t>myactionfilter</a:t>
            </a:r>
            <a:r>
              <a:rPr lang="en-US" dirty="0"/>
              <a:t>(string name, int order=0)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_name=name;</a:t>
            </a:r>
          </a:p>
          <a:p>
            <a:pPr marL="0" indent="0">
              <a:buNone/>
            </a:pPr>
            <a:r>
              <a:rPr lang="en-US" dirty="0"/>
              <a:t>Order=order;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Now add in global filter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options.Filters.Add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MyActionFilter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A31515"/>
                </a:solidFill>
                <a:latin typeface="Consolas" panose="020B0609020204030204" pitchFamily="49" charset="0"/>
              </a:rPr>
              <a:t>"Global“, 1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Then this executes last , if -10 is given it executes first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992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09638-BE3D-4E51-A83C-34A8C276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649EE4-7661-4703-9196-6DB05D72B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901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8ABD-C1A6-49D2-9952-833D6BF9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Action Filter: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8AF5-7A10-45BC-8D17-AF048E44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861"/>
            <a:ext cx="10515600" cy="518710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 Create a class </a:t>
            </a:r>
            <a:r>
              <a:rPr lang="en-US" dirty="0" err="1"/>
              <a:t>MyActionFilter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 </a:t>
            </a:r>
            <a:r>
              <a:rPr lang="en-US" dirty="0" err="1"/>
              <a:t>IAction</a:t>
            </a:r>
            <a:r>
              <a:rPr lang="en-US" dirty="0"/>
              <a:t> filter interface implements these 2 methods</a:t>
            </a:r>
          </a:p>
          <a:p>
            <a:r>
              <a:rPr lang="en-US" dirty="0"/>
              <a:t> This will get executed for all action methods from any controller</a:t>
            </a:r>
          </a:p>
          <a:p>
            <a:r>
              <a:rPr lang="en-US" dirty="0"/>
              <a:t>You can see the output in output window (select project name inside it)</a:t>
            </a:r>
          </a:p>
          <a:p>
            <a:r>
              <a:rPr lang="en-US" dirty="0"/>
              <a:t>In </a:t>
            </a:r>
            <a:r>
              <a:rPr lang="en-US" dirty="0" err="1"/>
              <a:t>startup.cs</a:t>
            </a:r>
            <a:r>
              <a:rPr lang="en-US" dirty="0"/>
              <a:t> configure() disable swagger coding and in launch </a:t>
            </a:r>
            <a:r>
              <a:rPr lang="en-US" dirty="0" err="1"/>
              <a:t>settings.json</a:t>
            </a:r>
            <a:r>
              <a:rPr lang="en-US" dirty="0"/>
              <a:t> remove swagger and replace </a:t>
            </a:r>
            <a:r>
              <a:rPr lang="en-US" dirty="0" err="1"/>
              <a:t>weatherforecast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F60F09-A683-4642-93C2-68C9A2005164}"/>
              </a:ext>
            </a:extLst>
          </p:cNvPr>
          <p:cNvSpPr/>
          <p:nvPr/>
        </p:nvSpPr>
        <p:spPr>
          <a:xfrm>
            <a:off x="1235845" y="1402671"/>
            <a:ext cx="9720309" cy="34711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MyActionFilter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IActionFilter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OnActionExecuted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executed"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OnActionExecuting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ACtion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 executing"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43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FF75-91DD-4F67-BAAF-EAD318698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3"/>
            <a:ext cx="10515600" cy="6034920"/>
          </a:xfrm>
        </p:spPr>
        <p:txBody>
          <a:bodyPr/>
          <a:lstStyle/>
          <a:p>
            <a:r>
              <a:rPr lang="en-US" dirty="0"/>
              <a:t>Refer class inside </a:t>
            </a:r>
            <a:r>
              <a:rPr lang="en-US" dirty="0" err="1"/>
              <a:t>configureservices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services.AddControllers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(options=&gt;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options.Filters.Add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MyActionFilter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});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Create another controller and test execution of Action Filter inside same controller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E330FE-CB4D-4F7E-8403-F205AF8D3BD3}"/>
              </a:ext>
            </a:extLst>
          </p:cNvPr>
          <p:cNvSpPr/>
          <p:nvPr/>
        </p:nvSpPr>
        <p:spPr>
          <a:xfrm>
            <a:off x="1482571" y="3159503"/>
            <a:ext cx="8336132" cy="27796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[Route(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"[controller]"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UserController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Get()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420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D8017-97AE-4DD2-8A04-4A69E67B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ED54A1-6A4E-4EA6-B3F9-86473CC35F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65410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26A7D-69E6-4335-8701-ADFAD1DD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 filters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D6CEF-0340-4C08-8E9E-9AE5734CE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874"/>
            <a:ext cx="10515600" cy="4934089"/>
          </a:xfrm>
        </p:spPr>
        <p:txBody>
          <a:bodyPr>
            <a:normAutofit/>
          </a:bodyPr>
          <a:lstStyle/>
          <a:p>
            <a:r>
              <a:rPr lang="en-US" dirty="0"/>
              <a:t>To make it to attribute level inherit attribute to class/ also comment code in </a:t>
            </a:r>
            <a:r>
              <a:rPr lang="en-US" dirty="0" err="1"/>
              <a:t>startup.cs</a:t>
            </a:r>
            <a:r>
              <a:rPr lang="en-US" dirty="0"/>
              <a:t> as it is done globally</a:t>
            </a:r>
          </a:p>
          <a:p>
            <a:r>
              <a:rPr lang="en-US" dirty="0"/>
              <a:t>It can be applied in controller level and method level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MyActionFilter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Attribute,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IActionFilter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_name;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MyActionFilter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name)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_name= name;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973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4F839-84D2-40A9-94F0-5190F413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98CAF-0F94-43EF-9969-967A4373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OnActionExecuted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ActionExecutedContext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$"Action executed-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{_name}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OnActionExecuting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ActionExecutingContext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context)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$"Action executing-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{_name}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Run the code call controllers in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one by one . You will be able to see only one time when we called </a:t>
            </a:r>
            <a:r>
              <a:rPr lang="en-IN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weatherforecast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controller action filter executed, because it is applied only there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ApiController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[Route(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"[controller]"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FilterParameter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WeatherForecastController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ControllerBase</a:t>
            </a:r>
            <a:endParaRPr lang="en-IN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{}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62232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D92C-AF12-40D2-8DF0-12128E34C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E55141-98D0-4679-82A0-7A3BEA92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505" y="1870012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14708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B9DD-E533-472E-BBA2-07C70CF38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79075-1CFE-451B-BF62-5494A13E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even apply it on action method .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HttpGet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MyActionFilter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A31515"/>
                </a:solidFill>
                <a:latin typeface="Consolas" panose="020B0609020204030204" pitchFamily="49" charset="0"/>
              </a:rPr>
              <a:t>"Action"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8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IN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WeatherForecast</a:t>
            </a:r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 Get()</a:t>
            </a:r>
          </a:p>
          <a:p>
            <a:r>
              <a:rPr lang="en-IN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580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690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Global Action Filter: </vt:lpstr>
      <vt:lpstr>PowerPoint Presentation</vt:lpstr>
      <vt:lpstr>PowerPoint Presentation</vt:lpstr>
      <vt:lpstr>Attribute  filters</vt:lpstr>
      <vt:lpstr>PowerPoint Presentation</vt:lpstr>
      <vt:lpstr>PowerPoint Presentation</vt:lpstr>
      <vt:lpstr>PowerPoint Presentation</vt:lpstr>
      <vt:lpstr>Async Filters</vt:lpstr>
      <vt:lpstr>Order of Filters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Trainer Mangai</dc:creator>
  <cp:lastModifiedBy>Trainer Mangai</cp:lastModifiedBy>
  <cp:revision>10</cp:revision>
  <dcterms:created xsi:type="dcterms:W3CDTF">2022-03-11T02:48:54Z</dcterms:created>
  <dcterms:modified xsi:type="dcterms:W3CDTF">2022-03-11T09:26:17Z</dcterms:modified>
</cp:coreProperties>
</file>