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522" autoAdjust="0"/>
  </p:normalViewPr>
  <p:slideViewPr>
    <p:cSldViewPr snapToGrid="0">
      <p:cViewPr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868D50-ADD4-4905-A0B2-BF0A1A12E648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9AEEB-407B-4342-99BE-5DF3428A2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256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Configure services () – it collects all created classes  in the name of service and adds it to a container called </a:t>
            </a:r>
            <a:r>
              <a:rPr lang="en-US" dirty="0" err="1"/>
              <a:t>IServiceContainer</a:t>
            </a:r>
            <a:r>
              <a:rPr lang="en-US" dirty="0"/>
              <a:t>,  If all classes are added as services to this container, it can be called by any class inside the application through dependency injection.</a:t>
            </a:r>
          </a:p>
          <a:p>
            <a:endParaRPr lang="en-US" dirty="0"/>
          </a:p>
          <a:p>
            <a:r>
              <a:rPr lang="en-US" dirty="0"/>
              <a:t>Simply saying this method has a container for </a:t>
            </a:r>
            <a:r>
              <a:rPr lang="en-US" dirty="0" err="1"/>
              <a:t>eg</a:t>
            </a:r>
            <a:r>
              <a:rPr lang="en-US" dirty="0"/>
              <a:t> a box, it stores everything inside it and whenever somebody wants it they can take it from here and it is available for everyone</a:t>
            </a:r>
          </a:p>
          <a:p>
            <a:r>
              <a:rPr lang="en-US"/>
              <a:t>Configure method </a:t>
            </a:r>
            <a:r>
              <a:rPr lang="en-US" dirty="0"/>
              <a:t>– gives all in a order, 1</a:t>
            </a:r>
            <a:r>
              <a:rPr lang="en-US" baseline="30000" dirty="0"/>
              <a:t>st</a:t>
            </a:r>
            <a:r>
              <a:rPr lang="en-US" dirty="0"/>
              <a:t> this has to be given, then next so in a pipeline it will execute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9AEEB-407B-4342-99BE-5DF3428A264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29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3F170-B0BB-4617-8504-594A498D9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CFA2-F12C-434E-B604-F2DD2F82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7276B-0CCE-4B35-8A3E-06E3A928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617-CA94-438C-B7BA-B4DDA2B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41643-581B-4F73-A291-862760A6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2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65243-6A14-4E8F-9BFB-B85E3546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CB29C-4390-4136-9D16-A37074E2D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F6DF-47FA-4C7B-A437-2DC2752A1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A8510-88DF-4001-9E42-083E7444D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C8DBA-3B94-48E5-BA6D-DC5BB996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09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C2452A-324F-4CAA-8C94-CC6828DB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235CF-FDC4-40E5-9526-0485D2976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5DFDD-B901-4DC7-B380-FC4D45FE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860F-9F79-4D29-9BE8-1E1FE5FA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79619-97B0-4EE9-8307-2DB26488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883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42B9-9FD0-4A77-B471-D61B0AF67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63B6-A7F1-4C5C-9350-68C04BFB9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B57A2-CFCC-4CCC-9EAC-AA3800A0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074DC-1230-4EB2-80CD-E87E3A33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E8C7B-92D8-4162-85AE-8D42DE85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03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4B67-19F8-4DE2-8CA8-4292E4E4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18D9-E42F-4003-9CB6-57FEC834F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A1305-75F4-4033-BE35-A546D7135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0AE15-7C8D-451D-9D11-14DF367F7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BD57-F946-469E-B65F-8C1702080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49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1FD1-9B1C-4604-A26F-0425213EB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45EB2-3275-475B-9CF2-88F3B36E1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5633A9-E8DC-434B-B19E-01989CB19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EFC12E-682F-4C3A-BB85-E0FD0E11C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88874-4BB9-4B56-AD24-A4DDC7A2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CF78E-9F5A-41D1-907C-5AD4527AF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81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A4845-0E7E-4480-AA38-538F5288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E0677-F027-447E-89FA-D615748D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5C5A3-F919-4946-B7F4-9C0AC2A2C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90B4C-A4E7-48E0-98D3-7A2D821E2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46323-2131-4474-8C2D-4BB1FD57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A4203-0F3E-4C06-8798-AACA3618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F70D1E-013B-4581-83A7-91114357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64B4A6-1F64-4D8D-8698-C18701681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29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2DB5-A078-456F-AD7A-CCAE75C2B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614D52-CC58-4B0C-A8DD-EA81D9BC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C5196B-CB60-4D35-AC68-A94A5018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EC03F-123D-4414-9E84-ACEB813B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767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0A355A-5538-43C8-851E-417A17CB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2D892-4C05-4D70-9CDD-C8CD8369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947F5-310B-4640-97D1-40EB05133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55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3D3E-3CE8-44EC-B638-C5B45BF2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41AA-0160-433D-BE04-C1CCB6F9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D8E37-003A-4833-85CB-A4371DC00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7D41F-8012-470A-AA7B-90D4EE1E9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2FFF0-F636-4EA5-BA72-7E5A0F8A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420FC-3759-4EE5-86E7-268031F3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2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D20D-C6FE-4528-B07D-237986F0A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A94F4-1650-47B5-8A74-E07C0A930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1EEA5-AD5A-4433-A1E5-79DCAF93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10E7C-F8AD-49D8-995D-DE7C5A2F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9F76C-0437-4D37-8285-5E8E3278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1EEF3-3BB7-44C0-82C9-748FEB27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39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35CB6F-F0A9-40C8-B4D9-EA71CA89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89AFF-1060-4B1C-A499-85D538C2D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5570B-7740-4AD4-860E-AB5372862F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E76D6-991E-4248-95C0-D15D6702A6F4}" type="datetimeFigureOut">
              <a:rPr lang="en-IN" smtClean="0"/>
              <a:t>26-05-2021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87301-744C-4D31-A75B-42A60596D2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8E62B-7A62-46ED-9E35-F7E6342CB3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46343-A82A-4E18-A190-DE05F919B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dingblast.com/asp-net-core-middleware/" TargetMode="External"/><Relationship Id="rId2" Type="http://schemas.openxmlformats.org/officeDocument/2006/relationships/hyperlink" Target="https://codingblast.com/asp-net-core-2-preview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blast.com/asp-net-core-middlewar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blast.com/asp-net-core-middleware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3F267-8D9D-4AB7-B581-F1F6FF55B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Configure services() &amp; Configure()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87A15-F477-497D-BBED-C9D6DECE65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Asp.Net</a:t>
            </a:r>
            <a:r>
              <a:rPr lang="en-US" dirty="0"/>
              <a:t> 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8576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0CCC-CF20-482B-8B00-C5F84FE80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8605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  <a:t>Summary</a:t>
            </a:r>
            <a:br>
              <a:rPr lang="en-US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A7780-7A7C-4075-BE12-08A4A1750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used to add services to our application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use services via integrated DI once we add them inside of </a:t>
            </a:r>
            <a:r>
              <a:rPr lang="en-US" sz="2400" b="1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endParaRPr lang="en-US" sz="24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Services added to DI can be </a:t>
            </a:r>
            <a:r>
              <a:rPr lang="en-US" sz="24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utilised</a:t>
            </a: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within our application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is used to set up </a:t>
            </a:r>
            <a:r>
              <a:rPr lang="en-US" sz="2400" b="0" i="1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endParaRPr lang="en-US" sz="24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manage HTTP request pipeline inside of </a:t>
            </a:r>
            <a:r>
              <a:rPr lang="en-US" sz="2400" b="1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 </a:t>
            </a: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Inside of </a:t>
            </a:r>
            <a:r>
              <a:rPr lang="en-US" sz="2400" b="1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method, we write code that will process every request and eventually make a response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662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E433B-A579-46E0-841A-F516A2260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5EC62-F597-4D1D-8B2A-052F08B27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54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A706-A379-4D55-93EE-5F9A44C1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0573"/>
          </a:xfrm>
        </p:spPr>
        <p:txBody>
          <a:bodyPr>
            <a:normAutofit fontScale="90000"/>
          </a:bodyPr>
          <a:lstStyle/>
          <a:p>
            <a:r>
              <a:rPr lang="en-US" dirty="0"/>
              <a:t>				</a:t>
            </a:r>
            <a:r>
              <a:rPr lang="en-US" dirty="0" err="1"/>
              <a:t>Startup.cs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21A68-07BA-4C31-99E7-844AE9B1D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988"/>
            <a:ext cx="10515600" cy="4991975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 </a:t>
            </a:r>
            <a:r>
              <a:rPr lang="en-US" sz="2000" b="0" i="0" u="sng" dirty="0">
                <a:solidFill>
                  <a:srgbClr val="7C5F9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ASP.NET Core</a:t>
            </a:r>
            <a:r>
              <a:rPr lang="en-US" sz="20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we have a </a:t>
            </a:r>
            <a:r>
              <a:rPr lang="en-US" sz="2000" b="1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US" sz="20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class where </a:t>
            </a:r>
            <a:r>
              <a:rPr lang="en-US" sz="2000" b="0" i="0" u="sng" dirty="0">
                <a:solidFill>
                  <a:srgbClr val="7C5F9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all the configuration</a:t>
            </a:r>
            <a:r>
              <a:rPr lang="en-US" sz="20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done and processed once the application is starting.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541795-5F1F-4844-A982-5370789B58C9}"/>
              </a:ext>
            </a:extLst>
          </p:cNvPr>
          <p:cNvSpPr/>
          <p:nvPr/>
        </p:nvSpPr>
        <p:spPr>
          <a:xfrm>
            <a:off x="1250302" y="2668555"/>
            <a:ext cx="4637314" cy="3125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class </a:t>
            </a:r>
            <a:r>
              <a:rPr lang="en-IN" dirty="0" err="1"/>
              <a:t>Startup</a:t>
            </a:r>
            <a:endParaRPr lang="en-IN" dirty="0"/>
          </a:p>
          <a:p>
            <a:r>
              <a:rPr lang="en-IN" dirty="0"/>
              <a:t>{</a:t>
            </a:r>
          </a:p>
          <a:p>
            <a:r>
              <a:rPr lang="en-IN" dirty="0"/>
              <a:t>    // This method gets called by the runtime. Use this method to add services to the container.</a:t>
            </a:r>
          </a:p>
          <a:p>
            <a:endParaRPr lang="en-IN" dirty="0"/>
          </a:p>
          <a:p>
            <a:r>
              <a:rPr lang="en-IN" dirty="0"/>
              <a:t>public void </a:t>
            </a:r>
            <a:r>
              <a:rPr lang="en-IN" dirty="0" err="1"/>
              <a:t>ConfigureServices</a:t>
            </a:r>
            <a:r>
              <a:rPr lang="en-IN" dirty="0"/>
              <a:t>(</a:t>
            </a:r>
            <a:r>
              <a:rPr lang="en-IN" dirty="0" err="1"/>
              <a:t>IServiceCollection</a:t>
            </a:r>
            <a:r>
              <a:rPr lang="en-IN" dirty="0"/>
              <a:t> services)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BDA672-40F2-4355-9487-FB74225A4D04}"/>
              </a:ext>
            </a:extLst>
          </p:cNvPr>
          <p:cNvSpPr/>
          <p:nvPr/>
        </p:nvSpPr>
        <p:spPr>
          <a:xfrm>
            <a:off x="5952931" y="2668555"/>
            <a:ext cx="5206481" cy="31257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 // This method gets called by the runtime. Use this method to configure the HTTP request pipeline.</a:t>
            </a:r>
          </a:p>
          <a:p>
            <a:endParaRPr lang="en-IN" dirty="0"/>
          </a:p>
          <a:p>
            <a:r>
              <a:rPr lang="en-IN" dirty="0"/>
              <a:t>    public void Configure(</a:t>
            </a:r>
            <a:r>
              <a:rPr lang="en-IN" dirty="0" err="1"/>
              <a:t>IApplicationBuilder</a:t>
            </a:r>
            <a:r>
              <a:rPr lang="en-IN" dirty="0"/>
              <a:t> app, </a:t>
            </a:r>
            <a:r>
              <a:rPr lang="en-IN" dirty="0" err="1"/>
              <a:t>IHostingEnvironment</a:t>
            </a:r>
            <a:r>
              <a:rPr lang="en-IN" dirty="0"/>
              <a:t> env)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02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65EA-BCF0-46FB-AB31-D9B373A80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6597"/>
          </a:xfrm>
        </p:spPr>
        <p:txBody>
          <a:bodyPr>
            <a:normAutofit fontScale="90000"/>
          </a:bodyPr>
          <a:lstStyle/>
          <a:p>
            <a:br>
              <a:rPr lang="en-US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</a:br>
            <a:r>
              <a:rPr lang="en-US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  <a:t>			</a:t>
            </a:r>
            <a:r>
              <a:rPr lang="en-US" b="0" i="0" dirty="0" err="1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  <a:t>ConfigureServices</a:t>
            </a:r>
            <a:br>
              <a:rPr lang="en-US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D5F6-D6E6-4BC1-91A9-F90D9757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9004"/>
            <a:ext cx="10515600" cy="5047959"/>
          </a:xfrm>
        </p:spPr>
        <p:txBody>
          <a:bodyPr/>
          <a:lstStyle/>
          <a:p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an optional method.</a:t>
            </a:r>
          </a:p>
          <a:p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host calls </a:t>
            </a:r>
            <a:r>
              <a:rPr lang="en-US" sz="1800" b="0" i="1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800" b="0" i="1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it </a:t>
            </a: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exists on Startup class.</a:t>
            </a:r>
          </a:p>
          <a:p>
            <a:pPr marL="0" indent="0">
              <a:buNone/>
            </a:pPr>
            <a:endParaRPr lang="en-US" sz="1800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for calling this method by webhost:</a:t>
            </a:r>
          </a:p>
          <a:p>
            <a:pPr marL="0" indent="0">
              <a:buNone/>
            </a:pPr>
            <a:endParaRPr lang="en-US" sz="1800" u="sng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host has to instantiate Startup first</a:t>
            </a:r>
            <a:endParaRPr lang="en-US" sz="1800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b="1" i="1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Startup </a:t>
            </a: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 will execute before </a:t>
            </a:r>
            <a:r>
              <a:rPr lang="en-US" sz="1800" b="1" i="1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endParaRPr lang="en-US" sz="1800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IN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and logging setup</a:t>
            </a: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be inside constructor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8F9632-5983-4E58-81BA-789DE9B6C046}"/>
              </a:ext>
            </a:extLst>
          </p:cNvPr>
          <p:cNvSpPr/>
          <p:nvPr/>
        </p:nvSpPr>
        <p:spPr>
          <a:xfrm>
            <a:off x="6827520" y="2933627"/>
            <a:ext cx="4594860" cy="3962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webBuilder.UseStartup</a:t>
            </a:r>
            <a:r>
              <a:rPr lang="en-IN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</a:t>
            </a:r>
            <a:r>
              <a:rPr lang="en-IN" sz="1600" dirty="0" err="1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Startup</a:t>
            </a:r>
            <a:r>
              <a:rPr lang="en-IN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&gt;();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C638C2-D1BA-4D43-B925-0203924E3915}"/>
              </a:ext>
            </a:extLst>
          </p:cNvPr>
          <p:cNvSpPr/>
          <p:nvPr/>
        </p:nvSpPr>
        <p:spPr>
          <a:xfrm>
            <a:off x="6827521" y="3726253"/>
            <a:ext cx="4663439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public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Startup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IConfiguration</a:t>
            </a: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configuration)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{ Configuration = configuration;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76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EFCC-E31D-43FB-9E8A-DA529D29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1CD1B-AB34-4643-9EA9-88B06DDE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default </a:t>
            </a:r>
            <a:r>
              <a:rPr lang="en-US" sz="1800" b="1" i="1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800" b="0" i="1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one parameter, of type </a:t>
            </a:r>
            <a:r>
              <a:rPr lang="en-US" sz="1800" b="0" i="1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800" b="0" i="1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r>
              <a:rPr lang="en-US" sz="18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container. </a:t>
            </a:r>
          </a:p>
          <a:p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services to this container will make them available for dependency injection.  </a:t>
            </a:r>
          </a:p>
          <a:p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means we can inject those services anywhere in our application.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62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C756-D558-4997-B300-1901CDBA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4814-DB6B-4AC0-B9A7-E1FC865CE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9180"/>
            <a:ext cx="10515600" cy="5117783"/>
          </a:xfrm>
        </p:spPr>
        <p:txBody>
          <a:bodyPr>
            <a:normAutofit/>
          </a:bodyPr>
          <a:lstStyle/>
          <a:p>
            <a:pPr marL="0" indent="0" algn="l" fontAlgn="base">
              <a:buNone/>
            </a:pPr>
            <a:endParaRPr lang="en-US" sz="18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sz="18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sz="1800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sz="18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endParaRPr lang="en-US" sz="1800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fontAlgn="base">
              <a:buNone/>
            </a:pP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we can use </a:t>
            </a:r>
            <a:r>
              <a:rPr lang="en-US" sz="1800" b="0" i="0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IEmailSender</a:t>
            </a: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anywhere we want. For example:</a:t>
            </a:r>
          </a:p>
          <a:p>
            <a:pPr marL="0" indent="0">
              <a:buNone/>
            </a:pPr>
            <a:endParaRPr lang="en-US" sz="18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CCBEF-20F2-47F7-B376-BF65ADE97C9B}"/>
              </a:ext>
            </a:extLst>
          </p:cNvPr>
          <p:cNvSpPr/>
          <p:nvPr/>
        </p:nvSpPr>
        <p:spPr>
          <a:xfrm>
            <a:off x="2156791" y="1283121"/>
            <a:ext cx="7345018" cy="135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services.AddSingleton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IEmailSender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EmailSender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&gt;();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4DC74C-6F8E-4C62-AF55-39560C2C20A6}"/>
              </a:ext>
            </a:extLst>
          </p:cNvPr>
          <p:cNvSpPr/>
          <p:nvPr/>
        </p:nvSpPr>
        <p:spPr>
          <a:xfrm>
            <a:off x="2156791" y="3675067"/>
            <a:ext cx="7345018" cy="13560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b="0" i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public HomeController(IEmailSender emailSender)</a:t>
            </a:r>
          </a:p>
          <a:p>
            <a:pPr marL="0" indent="0">
              <a:buNone/>
            </a:pPr>
            <a:r>
              <a:rPr lang="en-US" sz="1800" b="0" i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</a:p>
          <a:p>
            <a:pPr marL="0" indent="0">
              <a:buNone/>
            </a:pPr>
            <a:r>
              <a:rPr lang="en-US" sz="1800" b="0" i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63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4719-D028-4789-8B72-F2C76D40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01D1E-CBED-4B18-A2AD-EE2130CDB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can also add an instance of the class to DI directly.</a:t>
            </a:r>
          </a:p>
          <a:p>
            <a:pPr marL="0" indent="0">
              <a:buNone/>
            </a:pP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900" b="0" i="0" dirty="0">
              <a:solidFill>
                <a:srgbClr val="181818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now we would do the following to use the Helper instance in the controller:</a:t>
            </a:r>
          </a:p>
          <a:p>
            <a:pPr marL="0" indent="0">
              <a:buNone/>
            </a:pPr>
            <a:endParaRPr lang="en-US" sz="1900" dirty="0">
              <a:solidFill>
                <a:srgbClr val="18181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6623-3FF8-4EE6-BE6E-358EAD6ECA05}"/>
              </a:ext>
            </a:extLst>
          </p:cNvPr>
          <p:cNvSpPr/>
          <p:nvPr/>
        </p:nvSpPr>
        <p:spPr>
          <a:xfrm>
            <a:off x="1779104" y="2454965"/>
            <a:ext cx="8100392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ConfigureServices(IServiceCollection services)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var helper = new Helper();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  services.AddSingleton(helper);</a:t>
            </a:r>
          </a:p>
          <a:p>
            <a:pPr marL="0" indent="0">
              <a:buNone/>
            </a:pP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761BA6-602F-48C4-9969-1F36035FDA87}"/>
              </a:ext>
            </a:extLst>
          </p:cNvPr>
          <p:cNvSpPr/>
          <p:nvPr/>
        </p:nvSpPr>
        <p:spPr>
          <a:xfrm>
            <a:off x="1779104" y="4870726"/>
            <a:ext cx="8100392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8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800" dirty="0" err="1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HomeController</a:t>
            </a:r>
            <a:r>
              <a:rPr lang="en-US" sz="18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(Helper helper)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18181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976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116D-2D56-4B94-82E8-B24EDE0C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AEF5E-BA89-47BF-9CF5-223F11DBF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 for MVC framework itself, you will need to add it inside of </a:t>
            </a:r>
            <a:r>
              <a:rPr lang="en-US" sz="1800" b="1" i="1" dirty="0" err="1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US" sz="18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588D38-66AA-45A0-BF65-F223349FEFAF}"/>
              </a:ext>
            </a:extLst>
          </p:cNvPr>
          <p:cNvSpPr/>
          <p:nvPr/>
        </p:nvSpPr>
        <p:spPr>
          <a:xfrm>
            <a:off x="2120348" y="2419074"/>
            <a:ext cx="8100392" cy="14411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void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ConfigureServices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IServiceCollection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services)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services.AddMvc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575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7B29-ABF4-4FE4-B8A0-B5421F31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>
            <a:normAutofit fontScale="90000"/>
          </a:bodyPr>
          <a:lstStyle/>
          <a:p>
            <a:br>
              <a:rPr lang="en-IN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</a:br>
            <a:r>
              <a:rPr lang="en-IN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  <a:t>Configure</a:t>
            </a:r>
            <a:br>
              <a:rPr lang="en-IN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2FE7-5AB7-4559-83FC-0EDD5A1A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878"/>
            <a:ext cx="10515600" cy="5014085"/>
          </a:xfrm>
        </p:spPr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  <a:t>Inside of Configure method we set up </a:t>
            </a:r>
            <a:r>
              <a:rPr lang="en-US" sz="1800" b="0" i="0" u="sng" dirty="0">
                <a:solidFill>
                  <a:srgbClr val="7C5F95"/>
                </a:solidFill>
                <a:effectLst/>
                <a:latin typeface="Open Sans" panose="020B0606030504020204" pitchFamily="34" charset="0"/>
                <a:hlinkClick r:id="rId2"/>
              </a:rPr>
              <a:t>middleware</a:t>
            </a:r>
            <a:r>
              <a:rPr lang="en-US" sz="1800" b="0" i="0" dirty="0">
                <a:solidFill>
                  <a:srgbClr val="181818"/>
                </a:solidFill>
                <a:effectLst/>
                <a:latin typeface="Open Sans" panose="020B0606030504020204" pitchFamily="34" charset="0"/>
              </a:rPr>
              <a:t> that handles every HTTP request that comes to our application:</a:t>
            </a:r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A3723-1EAA-4511-AA8E-387FDFB046DB}"/>
              </a:ext>
            </a:extLst>
          </p:cNvPr>
          <p:cNvSpPr/>
          <p:nvPr/>
        </p:nvSpPr>
        <p:spPr>
          <a:xfrm>
            <a:off x="1570382" y="1918252"/>
            <a:ext cx="9203635" cy="3021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dirty="0"/>
              <a:t>public void Configure(</a:t>
            </a:r>
            <a:r>
              <a:rPr lang="en-IN" dirty="0" err="1"/>
              <a:t>IApplicationBuilder</a:t>
            </a:r>
            <a:r>
              <a:rPr lang="en-IN" dirty="0"/>
              <a:t> app, </a:t>
            </a:r>
            <a:r>
              <a:rPr lang="en-IN" dirty="0" err="1"/>
              <a:t>IHostingEnvironment</a:t>
            </a:r>
            <a:r>
              <a:rPr lang="en-IN" dirty="0"/>
              <a:t> env)</a:t>
            </a:r>
          </a:p>
          <a:p>
            <a:r>
              <a:rPr lang="en-IN" dirty="0"/>
              <a:t>{</a:t>
            </a:r>
          </a:p>
          <a:p>
            <a:r>
              <a:rPr lang="en-IN" dirty="0"/>
              <a:t>    if (</a:t>
            </a:r>
            <a:r>
              <a:rPr lang="en-IN" dirty="0" err="1"/>
              <a:t>env.IsDevelopment</a:t>
            </a:r>
            <a:r>
              <a:rPr lang="en-IN" dirty="0"/>
              <a:t>())</a:t>
            </a:r>
          </a:p>
          <a:p>
            <a:r>
              <a:rPr lang="en-IN" dirty="0"/>
              <a:t>    {</a:t>
            </a:r>
          </a:p>
          <a:p>
            <a:r>
              <a:rPr lang="en-IN" dirty="0"/>
              <a:t>        </a:t>
            </a:r>
            <a:r>
              <a:rPr lang="en-IN" dirty="0" err="1"/>
              <a:t>app.UseDeveloperExceptionPage</a:t>
            </a:r>
            <a:r>
              <a:rPr lang="en-IN" dirty="0"/>
              <a:t>();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app.UseBrowserLink</a:t>
            </a:r>
            <a:r>
              <a:rPr lang="en-IN" dirty="0"/>
              <a:t>();</a:t>
            </a:r>
          </a:p>
          <a:p>
            <a:endParaRPr lang="en-IN" dirty="0"/>
          </a:p>
          <a:p>
            <a:r>
              <a:rPr lang="en-IN" dirty="0"/>
              <a:t>    </a:t>
            </a:r>
            <a:r>
              <a:rPr lang="en-IN" dirty="0" err="1"/>
              <a:t>app.UseMvc</a:t>
            </a:r>
            <a:r>
              <a:rPr lang="en-IN" dirty="0"/>
              <a:t>();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8712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F520-0320-4741-8AE4-19D905CB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3AD6-E400-40E9-B3E9-D19092856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/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should keep our </a:t>
            </a:r>
            <a:r>
              <a:rPr lang="en-US" sz="2400" b="1" i="1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2400" b="0" i="1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clean and in the case of having large chunks of code that are processing request we should move those to our </a:t>
            </a:r>
            <a:r>
              <a:rPr lang="en-US" sz="2400" b="0" i="0" u="sng" dirty="0">
                <a:solidFill>
                  <a:srgbClr val="7C5F9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middleware</a:t>
            </a: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fontAlgn="base"/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Ordering matters in </a:t>
            </a:r>
            <a:r>
              <a:rPr lang="en-US" sz="2400" b="1" i="1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</a:t>
            </a:r>
            <a:r>
              <a:rPr lang="en-US" sz="2400" b="1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method, so first piece of code inside of the method will process the request first. </a:t>
            </a:r>
          </a:p>
          <a:p>
            <a:pPr algn="l" fontAlgn="base"/>
            <a:r>
              <a:rPr lang="en-US" sz="2400" b="0" i="0" dirty="0">
                <a:solidFill>
                  <a:srgbClr val="18181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can either make a response or pass the request to the next piece of middleware.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181818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653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672</Words>
  <Application>Microsoft Office PowerPoint</Application>
  <PresentationFormat>Widescreen</PresentationFormat>
  <Paragraphs>102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Open Sans</vt:lpstr>
      <vt:lpstr>Times New Roman</vt:lpstr>
      <vt:lpstr>Office Theme</vt:lpstr>
      <vt:lpstr>Configure services() &amp; Configure()</vt:lpstr>
      <vt:lpstr>    Startup.cs</vt:lpstr>
      <vt:lpstr>    ConfigureServices </vt:lpstr>
      <vt:lpstr>PowerPoint Presentation</vt:lpstr>
      <vt:lpstr>Example</vt:lpstr>
      <vt:lpstr>PowerPoint Presentation</vt:lpstr>
      <vt:lpstr>PowerPoint Presentation</vt:lpstr>
      <vt:lpstr> Configure </vt:lpstr>
      <vt:lpstr>PowerPoint Presentation</vt:lpstr>
      <vt:lpstr> Summary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queen of ladies hubby name</dc:creator>
  <cp:lastModifiedBy>queen of ladies hubby name</cp:lastModifiedBy>
  <cp:revision>13</cp:revision>
  <dcterms:created xsi:type="dcterms:W3CDTF">2021-05-26T10:56:32Z</dcterms:created>
  <dcterms:modified xsi:type="dcterms:W3CDTF">2021-05-26T11:57:26Z</dcterms:modified>
</cp:coreProperties>
</file>